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7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98" autoAdjust="0"/>
  </p:normalViewPr>
  <p:slideViewPr>
    <p:cSldViewPr>
      <p:cViewPr>
        <p:scale>
          <a:sx n="68" d="100"/>
          <a:sy n="68" d="100"/>
        </p:scale>
        <p:origin x="-14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376F13-D50F-4EDF-89AF-A124DE32ADB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87C68DD-5871-48E6-864B-CC3F7AF65BAE}">
      <dgm:prSet phldrT="[文字]" custT="1"/>
      <dgm:spPr/>
      <dgm:t>
        <a:bodyPr/>
        <a:lstStyle/>
        <a:p>
          <a:r>
            <a:rPr lang="zh-TW" altLang="en-US" sz="2400" dirty="0" smtClean="0">
              <a:latin typeface="華康娃娃體W7" pitchFamily="81" charset="-120"/>
              <a:ea typeface="華康娃娃體W7" pitchFamily="81" charset="-120"/>
            </a:rPr>
            <a:t>茶樹</a:t>
          </a:r>
          <a:endParaRPr lang="zh-TW" altLang="en-US" sz="2400" dirty="0">
            <a:latin typeface="華康娃娃體W7" pitchFamily="81" charset="-120"/>
            <a:ea typeface="華康娃娃體W7" pitchFamily="81" charset="-120"/>
          </a:endParaRPr>
        </a:p>
      </dgm:t>
    </dgm:pt>
    <dgm:pt modelId="{B6039874-D7AC-4F69-89A2-0CD87DCB65C5}" type="parTrans" cxnId="{89BFF839-4223-422E-BACD-AD80E7C1661E}">
      <dgm:prSet/>
      <dgm:spPr/>
      <dgm:t>
        <a:bodyPr/>
        <a:lstStyle/>
        <a:p>
          <a:endParaRPr lang="zh-TW" altLang="en-US"/>
        </a:p>
      </dgm:t>
    </dgm:pt>
    <dgm:pt modelId="{DB6F0802-BE3A-47AE-A78B-D8C58F3BB708}" type="sibTrans" cxnId="{89BFF839-4223-422E-BACD-AD80E7C1661E}">
      <dgm:prSet/>
      <dgm:spPr/>
      <dgm:t>
        <a:bodyPr/>
        <a:lstStyle/>
        <a:p>
          <a:endParaRPr lang="zh-TW" altLang="en-US"/>
        </a:p>
      </dgm:t>
    </dgm:pt>
    <dgm:pt modelId="{05C13928-5193-4005-9393-92569EF187C5}">
      <dgm:prSet phldrT="[文字]" custT="1"/>
      <dgm:spPr/>
      <dgm:t>
        <a:bodyPr/>
        <a:lstStyle/>
        <a:p>
          <a:r>
            <a:rPr lang="zh-TW" altLang="en-US" sz="2400" dirty="0" smtClean="0">
              <a:latin typeface="華康娃娃體W7" pitchFamily="81" charset="-120"/>
              <a:ea typeface="華康娃娃體W7" pitchFamily="81" charset="-120"/>
            </a:rPr>
            <a:t>消炎，針對痘痘粉剌</a:t>
          </a:r>
          <a:endParaRPr lang="zh-TW" altLang="en-US" sz="2400" dirty="0">
            <a:latin typeface="華康娃娃體W7" pitchFamily="81" charset="-120"/>
            <a:ea typeface="華康娃娃體W7" pitchFamily="81" charset="-120"/>
          </a:endParaRPr>
        </a:p>
      </dgm:t>
    </dgm:pt>
    <dgm:pt modelId="{65E709DF-A054-4C4F-9B74-2101DE30539C}" type="parTrans" cxnId="{CBBCFEC3-5AB8-4371-854E-84BAC6E7098A}">
      <dgm:prSet/>
      <dgm:spPr/>
      <dgm:t>
        <a:bodyPr/>
        <a:lstStyle/>
        <a:p>
          <a:endParaRPr lang="zh-TW" altLang="en-US"/>
        </a:p>
      </dgm:t>
    </dgm:pt>
    <dgm:pt modelId="{0E48A2CF-61D3-40C8-A1B5-B6E176A03EA2}" type="sibTrans" cxnId="{CBBCFEC3-5AB8-4371-854E-84BAC6E7098A}">
      <dgm:prSet/>
      <dgm:spPr/>
      <dgm:t>
        <a:bodyPr/>
        <a:lstStyle/>
        <a:p>
          <a:endParaRPr lang="zh-TW" altLang="en-US"/>
        </a:p>
      </dgm:t>
    </dgm:pt>
    <dgm:pt modelId="{1D88F72C-D0ED-4A82-BB31-BD3AFB2E8C2E}">
      <dgm:prSet phldrT="[文字]" custT="1"/>
      <dgm:spPr/>
      <dgm:t>
        <a:bodyPr/>
        <a:lstStyle/>
        <a:p>
          <a:r>
            <a:rPr lang="zh-TW" altLang="en-US" sz="2400" dirty="0" smtClean="0">
              <a:latin typeface="華康娃娃體W7" pitchFamily="81" charset="-120"/>
              <a:ea typeface="華康娃娃體W7" pitchFamily="81" charset="-120"/>
            </a:rPr>
            <a:t>佛手柑</a:t>
          </a:r>
          <a:endParaRPr lang="zh-TW" altLang="en-US" sz="1500" dirty="0"/>
        </a:p>
      </dgm:t>
    </dgm:pt>
    <dgm:pt modelId="{AB0A3F80-2401-4255-969A-2524BD858498}" type="parTrans" cxnId="{5D29B230-FF44-4404-B8BD-25D4B3D7D456}">
      <dgm:prSet/>
      <dgm:spPr/>
      <dgm:t>
        <a:bodyPr/>
        <a:lstStyle/>
        <a:p>
          <a:endParaRPr lang="zh-TW" altLang="en-US"/>
        </a:p>
      </dgm:t>
    </dgm:pt>
    <dgm:pt modelId="{1FE6733B-3134-4D84-8227-D9A7418F7E03}" type="sibTrans" cxnId="{5D29B230-FF44-4404-B8BD-25D4B3D7D456}">
      <dgm:prSet/>
      <dgm:spPr/>
      <dgm:t>
        <a:bodyPr/>
        <a:lstStyle/>
        <a:p>
          <a:endParaRPr lang="zh-TW" altLang="en-US"/>
        </a:p>
      </dgm:t>
    </dgm:pt>
    <dgm:pt modelId="{C57B91B4-A8D0-4997-B9A2-0F82761B76EF}">
      <dgm:prSet phldrT="[文字]" custT="1"/>
      <dgm:spPr/>
      <dgm:t>
        <a:bodyPr/>
        <a:lstStyle/>
        <a:p>
          <a:r>
            <a:rPr lang="zh-TW" altLang="en-US" sz="2400" dirty="0" smtClean="0">
              <a:latin typeface="華康娃娃體W7" pitchFamily="81" charset="-120"/>
              <a:ea typeface="華康娃娃體W7" pitchFamily="81" charset="-120"/>
            </a:rPr>
            <a:t>針對痘痘 粉剌，皮膚新生</a:t>
          </a:r>
          <a:endParaRPr lang="zh-TW" altLang="en-US" sz="2400" dirty="0">
            <a:latin typeface="華康娃娃體W7" pitchFamily="81" charset="-120"/>
            <a:ea typeface="華康娃娃體W7" pitchFamily="81" charset="-120"/>
          </a:endParaRPr>
        </a:p>
      </dgm:t>
    </dgm:pt>
    <dgm:pt modelId="{8AC904A5-7F86-41D6-BBAA-1301CDCB56CE}" type="parTrans" cxnId="{D12DC136-4D9E-4091-B501-B692FB2BFC70}">
      <dgm:prSet/>
      <dgm:spPr/>
      <dgm:t>
        <a:bodyPr/>
        <a:lstStyle/>
        <a:p>
          <a:endParaRPr lang="zh-TW" altLang="en-US"/>
        </a:p>
      </dgm:t>
    </dgm:pt>
    <dgm:pt modelId="{B3E3482B-8C4B-4668-9CF5-513379E7B7A2}" type="sibTrans" cxnId="{D12DC136-4D9E-4091-B501-B692FB2BFC70}">
      <dgm:prSet/>
      <dgm:spPr/>
      <dgm:t>
        <a:bodyPr/>
        <a:lstStyle/>
        <a:p>
          <a:endParaRPr lang="zh-TW" altLang="en-US"/>
        </a:p>
      </dgm:t>
    </dgm:pt>
    <dgm:pt modelId="{5F392404-DB5D-49AB-B57D-E45D8C4A7AF8}">
      <dgm:prSet phldrT="[文字]" custT="1"/>
      <dgm:spPr/>
      <dgm:t>
        <a:bodyPr/>
        <a:lstStyle/>
        <a:p>
          <a:r>
            <a:rPr lang="zh-TW" altLang="en-US" sz="2400" dirty="0" smtClean="0">
              <a:latin typeface="華康娃娃體W7" pitchFamily="81" charset="-120"/>
              <a:ea typeface="華康娃娃體W7" pitchFamily="81" charset="-120"/>
            </a:rPr>
            <a:t>苦橙葉</a:t>
          </a:r>
          <a:endParaRPr lang="zh-TW" altLang="en-US" sz="2400" dirty="0">
            <a:latin typeface="華康娃娃體W7" pitchFamily="81" charset="-120"/>
            <a:ea typeface="華康娃娃體W7" pitchFamily="81" charset="-120"/>
          </a:endParaRPr>
        </a:p>
      </dgm:t>
    </dgm:pt>
    <dgm:pt modelId="{1B56BE5D-0ACC-4951-96D1-23E384DC33AF}" type="parTrans" cxnId="{05E1BC49-5CC0-4644-8ABA-5DD6CCFF5800}">
      <dgm:prSet/>
      <dgm:spPr/>
      <dgm:t>
        <a:bodyPr/>
        <a:lstStyle/>
        <a:p>
          <a:endParaRPr lang="zh-TW" altLang="en-US"/>
        </a:p>
      </dgm:t>
    </dgm:pt>
    <dgm:pt modelId="{5AB90E99-1C4B-4D01-95B1-7E6FA0D930A2}" type="sibTrans" cxnId="{05E1BC49-5CC0-4644-8ABA-5DD6CCFF5800}">
      <dgm:prSet/>
      <dgm:spPr/>
      <dgm:t>
        <a:bodyPr/>
        <a:lstStyle/>
        <a:p>
          <a:endParaRPr lang="zh-TW" altLang="en-US"/>
        </a:p>
      </dgm:t>
    </dgm:pt>
    <dgm:pt modelId="{51F1915A-E49D-4897-AFC6-1628E0CDB9C5}">
      <dgm:prSet phldrT="[文字]" custT="1"/>
      <dgm:spPr/>
      <dgm:t>
        <a:bodyPr/>
        <a:lstStyle/>
        <a:p>
          <a:r>
            <a:rPr lang="zh-TW" altLang="en-US" sz="2400" dirty="0" smtClean="0">
              <a:latin typeface="華康娃娃體W7" pitchFamily="81" charset="-120"/>
              <a:ea typeface="華康娃娃體W7" pitchFamily="81" charset="-120"/>
            </a:rPr>
            <a:t>平衡皮脂分泌，增加皮膚彈性。殺菌。</a:t>
          </a:r>
          <a:endParaRPr lang="zh-TW" altLang="en-US" sz="2400" dirty="0">
            <a:latin typeface="華康娃娃體W7" pitchFamily="81" charset="-120"/>
            <a:ea typeface="華康娃娃體W7" pitchFamily="81" charset="-120"/>
          </a:endParaRPr>
        </a:p>
      </dgm:t>
    </dgm:pt>
    <dgm:pt modelId="{654AF784-1D24-442B-837C-C9A421E9566F}" type="parTrans" cxnId="{00796FA4-128E-409E-802C-740B6B784981}">
      <dgm:prSet/>
      <dgm:spPr/>
      <dgm:t>
        <a:bodyPr/>
        <a:lstStyle/>
        <a:p>
          <a:endParaRPr lang="zh-TW" altLang="en-US"/>
        </a:p>
      </dgm:t>
    </dgm:pt>
    <dgm:pt modelId="{FB0105F1-CA03-44D4-A36C-76005CBFC824}" type="sibTrans" cxnId="{00796FA4-128E-409E-802C-740B6B784981}">
      <dgm:prSet/>
      <dgm:spPr/>
      <dgm:t>
        <a:bodyPr/>
        <a:lstStyle/>
        <a:p>
          <a:endParaRPr lang="zh-TW" altLang="en-US"/>
        </a:p>
      </dgm:t>
    </dgm:pt>
    <dgm:pt modelId="{E4A1E330-EA6E-4D71-B947-CD9DD694A070}" type="pres">
      <dgm:prSet presAssocID="{BC376F13-D50F-4EDF-89AF-A124DE32AD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6492195-003B-4A99-B29B-C284C98DE3EA}" type="pres">
      <dgm:prSet presAssocID="{5F392404-DB5D-49AB-B57D-E45D8C4A7AF8}" presName="boxAndChildren" presStyleCnt="0"/>
      <dgm:spPr/>
    </dgm:pt>
    <dgm:pt modelId="{A5358B69-629F-43DA-BD74-5FE0426C3CAF}" type="pres">
      <dgm:prSet presAssocID="{5F392404-DB5D-49AB-B57D-E45D8C4A7AF8}" presName="parentTextBox" presStyleLbl="node1" presStyleIdx="0" presStyleCnt="3"/>
      <dgm:spPr/>
      <dgm:t>
        <a:bodyPr/>
        <a:lstStyle/>
        <a:p>
          <a:endParaRPr lang="zh-TW" altLang="en-US"/>
        </a:p>
      </dgm:t>
    </dgm:pt>
    <dgm:pt modelId="{469CF84D-0AEA-49C7-9BA9-90829727F7CB}" type="pres">
      <dgm:prSet presAssocID="{5F392404-DB5D-49AB-B57D-E45D8C4A7AF8}" presName="entireBox" presStyleLbl="node1" presStyleIdx="0" presStyleCnt="3"/>
      <dgm:spPr/>
      <dgm:t>
        <a:bodyPr/>
        <a:lstStyle/>
        <a:p>
          <a:endParaRPr lang="zh-TW" altLang="en-US"/>
        </a:p>
      </dgm:t>
    </dgm:pt>
    <dgm:pt modelId="{5FA4AE28-0864-4A3C-9586-E2B9585D1BA3}" type="pres">
      <dgm:prSet presAssocID="{5F392404-DB5D-49AB-B57D-E45D8C4A7AF8}" presName="descendantBox" presStyleCnt="0"/>
      <dgm:spPr/>
    </dgm:pt>
    <dgm:pt modelId="{21338397-842B-4A11-87A9-71F645919006}" type="pres">
      <dgm:prSet presAssocID="{51F1915A-E49D-4897-AFC6-1628E0CDB9C5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DD7C7E-62A1-455E-AE81-B7913E4A9C5A}" type="pres">
      <dgm:prSet presAssocID="{1FE6733B-3134-4D84-8227-D9A7418F7E03}" presName="sp" presStyleCnt="0"/>
      <dgm:spPr/>
    </dgm:pt>
    <dgm:pt modelId="{A14C805B-7723-44EC-A617-E855BA6CDC0D}" type="pres">
      <dgm:prSet presAssocID="{1D88F72C-D0ED-4A82-BB31-BD3AFB2E8C2E}" presName="arrowAndChildren" presStyleCnt="0"/>
      <dgm:spPr/>
    </dgm:pt>
    <dgm:pt modelId="{05C8A5EC-3A96-4C1C-B9AB-A1CFE4138E0A}" type="pres">
      <dgm:prSet presAssocID="{1D88F72C-D0ED-4A82-BB31-BD3AFB2E8C2E}" presName="parentTextArrow" presStyleLbl="node1" presStyleIdx="0" presStyleCnt="3"/>
      <dgm:spPr/>
      <dgm:t>
        <a:bodyPr/>
        <a:lstStyle/>
        <a:p>
          <a:endParaRPr lang="zh-TW" altLang="en-US"/>
        </a:p>
      </dgm:t>
    </dgm:pt>
    <dgm:pt modelId="{1AA8C9BC-7839-4DA2-829C-A8CF24E30246}" type="pres">
      <dgm:prSet presAssocID="{1D88F72C-D0ED-4A82-BB31-BD3AFB2E8C2E}" presName="arrow" presStyleLbl="node1" presStyleIdx="1" presStyleCnt="3"/>
      <dgm:spPr/>
      <dgm:t>
        <a:bodyPr/>
        <a:lstStyle/>
        <a:p>
          <a:endParaRPr lang="zh-TW" altLang="en-US"/>
        </a:p>
      </dgm:t>
    </dgm:pt>
    <dgm:pt modelId="{CF31FF0C-D3D8-4310-9878-361D054072A4}" type="pres">
      <dgm:prSet presAssocID="{1D88F72C-D0ED-4A82-BB31-BD3AFB2E8C2E}" presName="descendantArrow" presStyleCnt="0"/>
      <dgm:spPr/>
    </dgm:pt>
    <dgm:pt modelId="{A3CADA0D-976A-4CDE-9F42-406928CF3107}" type="pres">
      <dgm:prSet presAssocID="{C57B91B4-A8D0-4997-B9A2-0F82761B76EF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E0096DA-2091-405E-976D-71D16D182121}" type="pres">
      <dgm:prSet presAssocID="{DB6F0802-BE3A-47AE-A78B-D8C58F3BB708}" presName="sp" presStyleCnt="0"/>
      <dgm:spPr/>
    </dgm:pt>
    <dgm:pt modelId="{C5BDB0F7-7C05-436C-B0A2-7CAE4B1D181E}" type="pres">
      <dgm:prSet presAssocID="{087C68DD-5871-48E6-864B-CC3F7AF65BAE}" presName="arrowAndChildren" presStyleCnt="0"/>
      <dgm:spPr/>
    </dgm:pt>
    <dgm:pt modelId="{9855BD21-CADF-4FBB-8D1B-38E331867C02}" type="pres">
      <dgm:prSet presAssocID="{087C68DD-5871-48E6-864B-CC3F7AF65BAE}" presName="parentTextArrow" presStyleLbl="node1" presStyleIdx="1" presStyleCnt="3"/>
      <dgm:spPr/>
      <dgm:t>
        <a:bodyPr/>
        <a:lstStyle/>
        <a:p>
          <a:endParaRPr lang="zh-TW" altLang="en-US"/>
        </a:p>
      </dgm:t>
    </dgm:pt>
    <dgm:pt modelId="{1FCF03C7-FDD0-4094-9B4A-CED942512982}" type="pres">
      <dgm:prSet presAssocID="{087C68DD-5871-48E6-864B-CC3F7AF65BAE}" presName="arrow" presStyleLbl="node1" presStyleIdx="2" presStyleCnt="3" custLinFactNeighborX="1478" custLinFactNeighborY="-46"/>
      <dgm:spPr/>
      <dgm:t>
        <a:bodyPr/>
        <a:lstStyle/>
        <a:p>
          <a:endParaRPr lang="zh-TW" altLang="en-US"/>
        </a:p>
      </dgm:t>
    </dgm:pt>
    <dgm:pt modelId="{725F2909-D68B-486C-8B28-19EFADDA4258}" type="pres">
      <dgm:prSet presAssocID="{087C68DD-5871-48E6-864B-CC3F7AF65BAE}" presName="descendantArrow" presStyleCnt="0"/>
      <dgm:spPr/>
    </dgm:pt>
    <dgm:pt modelId="{360D2C7D-3BD4-4F84-AAD8-D8A8184B83E5}" type="pres">
      <dgm:prSet presAssocID="{05C13928-5193-4005-9393-92569EF187C5}" presName="childTextArrow" presStyleLbl="fgAccFollowNode1" presStyleIdx="2" presStyleCnt="3" custLinFactNeighborX="1478" custLinFactNeighborY="-1074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E4E174A-FD5A-419D-9DC3-CCECD2E4EDAE}" type="presOf" srcId="{51F1915A-E49D-4897-AFC6-1628E0CDB9C5}" destId="{21338397-842B-4A11-87A9-71F645919006}" srcOrd="0" destOrd="0" presId="urn:microsoft.com/office/officeart/2005/8/layout/process4"/>
    <dgm:cxn modelId="{81A59E4A-9DDD-44DA-996C-9A7C50639062}" type="presOf" srcId="{C57B91B4-A8D0-4997-B9A2-0F82761B76EF}" destId="{A3CADA0D-976A-4CDE-9F42-406928CF3107}" srcOrd="0" destOrd="0" presId="urn:microsoft.com/office/officeart/2005/8/layout/process4"/>
    <dgm:cxn modelId="{B598EEC2-FF41-45CD-8BFF-66A8BDE6AFB9}" type="presOf" srcId="{087C68DD-5871-48E6-864B-CC3F7AF65BAE}" destId="{9855BD21-CADF-4FBB-8D1B-38E331867C02}" srcOrd="0" destOrd="0" presId="urn:microsoft.com/office/officeart/2005/8/layout/process4"/>
    <dgm:cxn modelId="{604AFBCD-470D-4815-A908-5A7D25374679}" type="presOf" srcId="{1D88F72C-D0ED-4A82-BB31-BD3AFB2E8C2E}" destId="{05C8A5EC-3A96-4C1C-B9AB-A1CFE4138E0A}" srcOrd="0" destOrd="0" presId="urn:microsoft.com/office/officeart/2005/8/layout/process4"/>
    <dgm:cxn modelId="{89BFF839-4223-422E-BACD-AD80E7C1661E}" srcId="{BC376F13-D50F-4EDF-89AF-A124DE32ADB8}" destId="{087C68DD-5871-48E6-864B-CC3F7AF65BAE}" srcOrd="0" destOrd="0" parTransId="{B6039874-D7AC-4F69-89A2-0CD87DCB65C5}" sibTransId="{DB6F0802-BE3A-47AE-A78B-D8C58F3BB708}"/>
    <dgm:cxn modelId="{00796FA4-128E-409E-802C-740B6B784981}" srcId="{5F392404-DB5D-49AB-B57D-E45D8C4A7AF8}" destId="{51F1915A-E49D-4897-AFC6-1628E0CDB9C5}" srcOrd="0" destOrd="0" parTransId="{654AF784-1D24-442B-837C-C9A421E9566F}" sibTransId="{FB0105F1-CA03-44D4-A36C-76005CBFC824}"/>
    <dgm:cxn modelId="{05E1BC49-5CC0-4644-8ABA-5DD6CCFF5800}" srcId="{BC376F13-D50F-4EDF-89AF-A124DE32ADB8}" destId="{5F392404-DB5D-49AB-B57D-E45D8C4A7AF8}" srcOrd="2" destOrd="0" parTransId="{1B56BE5D-0ACC-4951-96D1-23E384DC33AF}" sibTransId="{5AB90E99-1C4B-4D01-95B1-7E6FA0D930A2}"/>
    <dgm:cxn modelId="{CBBCFEC3-5AB8-4371-854E-84BAC6E7098A}" srcId="{087C68DD-5871-48E6-864B-CC3F7AF65BAE}" destId="{05C13928-5193-4005-9393-92569EF187C5}" srcOrd="0" destOrd="0" parTransId="{65E709DF-A054-4C4F-9B74-2101DE30539C}" sibTransId="{0E48A2CF-61D3-40C8-A1B5-B6E176A03EA2}"/>
    <dgm:cxn modelId="{46CA6765-8E59-4F5C-B1D9-66DC43918615}" type="presOf" srcId="{1D88F72C-D0ED-4A82-BB31-BD3AFB2E8C2E}" destId="{1AA8C9BC-7839-4DA2-829C-A8CF24E30246}" srcOrd="1" destOrd="0" presId="urn:microsoft.com/office/officeart/2005/8/layout/process4"/>
    <dgm:cxn modelId="{6F806044-6685-4BAD-AA5F-AE39F7737A68}" type="presOf" srcId="{BC376F13-D50F-4EDF-89AF-A124DE32ADB8}" destId="{E4A1E330-EA6E-4D71-B947-CD9DD694A070}" srcOrd="0" destOrd="0" presId="urn:microsoft.com/office/officeart/2005/8/layout/process4"/>
    <dgm:cxn modelId="{4ED17C09-579C-40C2-816E-BC31164857C7}" type="presOf" srcId="{5F392404-DB5D-49AB-B57D-E45D8C4A7AF8}" destId="{A5358B69-629F-43DA-BD74-5FE0426C3CAF}" srcOrd="0" destOrd="0" presId="urn:microsoft.com/office/officeart/2005/8/layout/process4"/>
    <dgm:cxn modelId="{D12DC136-4D9E-4091-B501-B692FB2BFC70}" srcId="{1D88F72C-D0ED-4A82-BB31-BD3AFB2E8C2E}" destId="{C57B91B4-A8D0-4997-B9A2-0F82761B76EF}" srcOrd="0" destOrd="0" parTransId="{8AC904A5-7F86-41D6-BBAA-1301CDCB56CE}" sibTransId="{B3E3482B-8C4B-4668-9CF5-513379E7B7A2}"/>
    <dgm:cxn modelId="{1C694C83-D41F-44C7-BBC8-9091B4A12345}" type="presOf" srcId="{087C68DD-5871-48E6-864B-CC3F7AF65BAE}" destId="{1FCF03C7-FDD0-4094-9B4A-CED942512982}" srcOrd="1" destOrd="0" presId="urn:microsoft.com/office/officeart/2005/8/layout/process4"/>
    <dgm:cxn modelId="{46A13059-E870-437E-B167-ACF583A381ED}" type="presOf" srcId="{5F392404-DB5D-49AB-B57D-E45D8C4A7AF8}" destId="{469CF84D-0AEA-49C7-9BA9-90829727F7CB}" srcOrd="1" destOrd="0" presId="urn:microsoft.com/office/officeart/2005/8/layout/process4"/>
    <dgm:cxn modelId="{5D29B230-FF44-4404-B8BD-25D4B3D7D456}" srcId="{BC376F13-D50F-4EDF-89AF-A124DE32ADB8}" destId="{1D88F72C-D0ED-4A82-BB31-BD3AFB2E8C2E}" srcOrd="1" destOrd="0" parTransId="{AB0A3F80-2401-4255-969A-2524BD858498}" sibTransId="{1FE6733B-3134-4D84-8227-D9A7418F7E03}"/>
    <dgm:cxn modelId="{52D16EDA-AB1C-44D0-BE77-77F3062B259B}" type="presOf" srcId="{05C13928-5193-4005-9393-92569EF187C5}" destId="{360D2C7D-3BD4-4F84-AAD8-D8A8184B83E5}" srcOrd="0" destOrd="0" presId="urn:microsoft.com/office/officeart/2005/8/layout/process4"/>
    <dgm:cxn modelId="{09FED1A2-AAAB-4329-BA4F-D8227BDAC990}" type="presParOf" srcId="{E4A1E330-EA6E-4D71-B947-CD9DD694A070}" destId="{F6492195-003B-4A99-B29B-C284C98DE3EA}" srcOrd="0" destOrd="0" presId="urn:microsoft.com/office/officeart/2005/8/layout/process4"/>
    <dgm:cxn modelId="{C03CF18F-AB31-4021-95FD-D36DF9FAE45B}" type="presParOf" srcId="{F6492195-003B-4A99-B29B-C284C98DE3EA}" destId="{A5358B69-629F-43DA-BD74-5FE0426C3CAF}" srcOrd="0" destOrd="0" presId="urn:microsoft.com/office/officeart/2005/8/layout/process4"/>
    <dgm:cxn modelId="{24D052FC-7C9F-4008-A8B6-EC522A563ED1}" type="presParOf" srcId="{F6492195-003B-4A99-B29B-C284C98DE3EA}" destId="{469CF84D-0AEA-49C7-9BA9-90829727F7CB}" srcOrd="1" destOrd="0" presId="urn:microsoft.com/office/officeart/2005/8/layout/process4"/>
    <dgm:cxn modelId="{5C31DD09-6177-49EC-B440-85C53D1AF0B0}" type="presParOf" srcId="{F6492195-003B-4A99-B29B-C284C98DE3EA}" destId="{5FA4AE28-0864-4A3C-9586-E2B9585D1BA3}" srcOrd="2" destOrd="0" presId="urn:microsoft.com/office/officeart/2005/8/layout/process4"/>
    <dgm:cxn modelId="{EE2AD32B-2C92-4E9B-AD4C-A44B066531FE}" type="presParOf" srcId="{5FA4AE28-0864-4A3C-9586-E2B9585D1BA3}" destId="{21338397-842B-4A11-87A9-71F645919006}" srcOrd="0" destOrd="0" presId="urn:microsoft.com/office/officeart/2005/8/layout/process4"/>
    <dgm:cxn modelId="{E3D52E8F-57A5-4661-81D1-A2CDBC14341C}" type="presParOf" srcId="{E4A1E330-EA6E-4D71-B947-CD9DD694A070}" destId="{4DDD7C7E-62A1-455E-AE81-B7913E4A9C5A}" srcOrd="1" destOrd="0" presId="urn:microsoft.com/office/officeart/2005/8/layout/process4"/>
    <dgm:cxn modelId="{CE1C064A-593D-4522-9711-82D7B76AD621}" type="presParOf" srcId="{E4A1E330-EA6E-4D71-B947-CD9DD694A070}" destId="{A14C805B-7723-44EC-A617-E855BA6CDC0D}" srcOrd="2" destOrd="0" presId="urn:microsoft.com/office/officeart/2005/8/layout/process4"/>
    <dgm:cxn modelId="{0B84EBEA-008F-470E-BE6B-AC1CE7FE1DD2}" type="presParOf" srcId="{A14C805B-7723-44EC-A617-E855BA6CDC0D}" destId="{05C8A5EC-3A96-4C1C-B9AB-A1CFE4138E0A}" srcOrd="0" destOrd="0" presId="urn:microsoft.com/office/officeart/2005/8/layout/process4"/>
    <dgm:cxn modelId="{2A651BCB-BC7F-4B58-A0F4-9B29A9D1EF70}" type="presParOf" srcId="{A14C805B-7723-44EC-A617-E855BA6CDC0D}" destId="{1AA8C9BC-7839-4DA2-829C-A8CF24E30246}" srcOrd="1" destOrd="0" presId="urn:microsoft.com/office/officeart/2005/8/layout/process4"/>
    <dgm:cxn modelId="{6A70DA7D-F590-47FD-BF4B-5EDF2BC0AF79}" type="presParOf" srcId="{A14C805B-7723-44EC-A617-E855BA6CDC0D}" destId="{CF31FF0C-D3D8-4310-9878-361D054072A4}" srcOrd="2" destOrd="0" presId="urn:microsoft.com/office/officeart/2005/8/layout/process4"/>
    <dgm:cxn modelId="{C4A22C7C-F507-4E3C-8C6D-F438A97E9570}" type="presParOf" srcId="{CF31FF0C-D3D8-4310-9878-361D054072A4}" destId="{A3CADA0D-976A-4CDE-9F42-406928CF3107}" srcOrd="0" destOrd="0" presId="urn:microsoft.com/office/officeart/2005/8/layout/process4"/>
    <dgm:cxn modelId="{1FDD3537-9B2A-4A7F-9B49-B0849CA9356D}" type="presParOf" srcId="{E4A1E330-EA6E-4D71-B947-CD9DD694A070}" destId="{3E0096DA-2091-405E-976D-71D16D182121}" srcOrd="3" destOrd="0" presId="urn:microsoft.com/office/officeart/2005/8/layout/process4"/>
    <dgm:cxn modelId="{BCE92BC3-A858-436C-860A-5515E8518F03}" type="presParOf" srcId="{E4A1E330-EA6E-4D71-B947-CD9DD694A070}" destId="{C5BDB0F7-7C05-436C-B0A2-7CAE4B1D181E}" srcOrd="4" destOrd="0" presId="urn:microsoft.com/office/officeart/2005/8/layout/process4"/>
    <dgm:cxn modelId="{0EC23D52-EC23-43DC-BFB7-93E3B4B8ADE1}" type="presParOf" srcId="{C5BDB0F7-7C05-436C-B0A2-7CAE4B1D181E}" destId="{9855BD21-CADF-4FBB-8D1B-38E331867C02}" srcOrd="0" destOrd="0" presId="urn:microsoft.com/office/officeart/2005/8/layout/process4"/>
    <dgm:cxn modelId="{EE4884FB-3BA4-4F9E-8CCE-BE2E899F8C30}" type="presParOf" srcId="{C5BDB0F7-7C05-436C-B0A2-7CAE4B1D181E}" destId="{1FCF03C7-FDD0-4094-9B4A-CED942512982}" srcOrd="1" destOrd="0" presId="urn:microsoft.com/office/officeart/2005/8/layout/process4"/>
    <dgm:cxn modelId="{23CAA6E4-07F8-4046-A2E3-ABB5EDBC16C1}" type="presParOf" srcId="{C5BDB0F7-7C05-436C-B0A2-7CAE4B1D181E}" destId="{725F2909-D68B-486C-8B28-19EFADDA4258}" srcOrd="2" destOrd="0" presId="urn:microsoft.com/office/officeart/2005/8/layout/process4"/>
    <dgm:cxn modelId="{569A2CCC-EE13-4A0C-92C2-E687ED9B9755}" type="presParOf" srcId="{725F2909-D68B-486C-8B28-19EFADDA4258}" destId="{360D2C7D-3BD4-4F84-AAD8-D8A8184B83E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376F13-D50F-4EDF-89AF-A124DE32ADB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87C68DD-5871-48E6-864B-CC3F7AF65BAE}">
      <dgm:prSet phldrT="[文字]" custT="1"/>
      <dgm:spPr/>
      <dgm:t>
        <a:bodyPr/>
        <a:lstStyle/>
        <a:p>
          <a:r>
            <a:rPr lang="zh-TW" altLang="en-US" sz="2400" dirty="0" smtClean="0">
              <a:latin typeface="華康娃娃體W7" pitchFamily="81" charset="-120"/>
              <a:ea typeface="華康娃娃體W7" pitchFamily="81" charset="-120"/>
            </a:rPr>
            <a:t>永久花</a:t>
          </a:r>
          <a:endParaRPr lang="zh-TW" altLang="en-US" sz="2400" dirty="0">
            <a:latin typeface="華康娃娃體W7" pitchFamily="81" charset="-120"/>
            <a:ea typeface="華康娃娃體W7" pitchFamily="81" charset="-120"/>
          </a:endParaRPr>
        </a:p>
      </dgm:t>
    </dgm:pt>
    <dgm:pt modelId="{B6039874-D7AC-4F69-89A2-0CD87DCB65C5}" type="parTrans" cxnId="{89BFF839-4223-422E-BACD-AD80E7C1661E}">
      <dgm:prSet/>
      <dgm:spPr/>
      <dgm:t>
        <a:bodyPr/>
        <a:lstStyle/>
        <a:p>
          <a:endParaRPr lang="zh-TW" altLang="en-US"/>
        </a:p>
      </dgm:t>
    </dgm:pt>
    <dgm:pt modelId="{DB6F0802-BE3A-47AE-A78B-D8C58F3BB708}" type="sibTrans" cxnId="{89BFF839-4223-422E-BACD-AD80E7C1661E}">
      <dgm:prSet/>
      <dgm:spPr/>
      <dgm:t>
        <a:bodyPr/>
        <a:lstStyle/>
        <a:p>
          <a:endParaRPr lang="zh-TW" altLang="en-US"/>
        </a:p>
      </dgm:t>
    </dgm:pt>
    <dgm:pt modelId="{05C13928-5193-4005-9393-92569EF187C5}">
      <dgm:prSet phldrT="[文字]" custT="1"/>
      <dgm:spPr/>
      <dgm:t>
        <a:bodyPr/>
        <a:lstStyle/>
        <a:p>
          <a:r>
            <a:rPr lang="zh-TW" altLang="en-US" sz="2400" dirty="0" smtClean="0">
              <a:latin typeface="華康娃娃體W7" pitchFamily="81" charset="-120"/>
              <a:ea typeface="華康娃娃體W7" pitchFamily="81" charset="-120"/>
            </a:rPr>
            <a:t>具消炎  免疫系統提振 </a:t>
          </a:r>
          <a:endParaRPr lang="zh-TW" altLang="en-US" sz="2400" dirty="0">
            <a:latin typeface="華康娃娃體W7" pitchFamily="81" charset="-120"/>
            <a:ea typeface="華康娃娃體W7" pitchFamily="81" charset="-120"/>
          </a:endParaRPr>
        </a:p>
      </dgm:t>
    </dgm:pt>
    <dgm:pt modelId="{65E709DF-A054-4C4F-9B74-2101DE30539C}" type="parTrans" cxnId="{CBBCFEC3-5AB8-4371-854E-84BAC6E7098A}">
      <dgm:prSet/>
      <dgm:spPr/>
      <dgm:t>
        <a:bodyPr/>
        <a:lstStyle/>
        <a:p>
          <a:endParaRPr lang="zh-TW" altLang="en-US"/>
        </a:p>
      </dgm:t>
    </dgm:pt>
    <dgm:pt modelId="{0E48A2CF-61D3-40C8-A1B5-B6E176A03EA2}" type="sibTrans" cxnId="{CBBCFEC3-5AB8-4371-854E-84BAC6E7098A}">
      <dgm:prSet/>
      <dgm:spPr/>
      <dgm:t>
        <a:bodyPr/>
        <a:lstStyle/>
        <a:p>
          <a:endParaRPr lang="zh-TW" altLang="en-US"/>
        </a:p>
      </dgm:t>
    </dgm:pt>
    <dgm:pt modelId="{1D88F72C-D0ED-4A82-BB31-BD3AFB2E8C2E}">
      <dgm:prSet phldrT="[文字]" custT="1"/>
      <dgm:spPr/>
      <dgm:t>
        <a:bodyPr/>
        <a:lstStyle/>
        <a:p>
          <a:r>
            <a:rPr lang="zh-TW" altLang="en-US" sz="2400" dirty="0" smtClean="0">
              <a:latin typeface="華康娃娃體W7" pitchFamily="81" charset="-120"/>
              <a:ea typeface="華康娃娃體W7" pitchFamily="81" charset="-120"/>
            </a:rPr>
            <a:t>佛手柑</a:t>
          </a:r>
          <a:endParaRPr lang="zh-TW" altLang="en-US" sz="2400" dirty="0">
            <a:latin typeface="華康娃娃體W7" pitchFamily="81" charset="-120"/>
            <a:ea typeface="華康娃娃體W7" pitchFamily="81" charset="-120"/>
          </a:endParaRPr>
        </a:p>
      </dgm:t>
    </dgm:pt>
    <dgm:pt modelId="{AB0A3F80-2401-4255-969A-2524BD858498}" type="parTrans" cxnId="{5D29B230-FF44-4404-B8BD-25D4B3D7D456}">
      <dgm:prSet/>
      <dgm:spPr/>
      <dgm:t>
        <a:bodyPr/>
        <a:lstStyle/>
        <a:p>
          <a:endParaRPr lang="zh-TW" altLang="en-US"/>
        </a:p>
      </dgm:t>
    </dgm:pt>
    <dgm:pt modelId="{1FE6733B-3134-4D84-8227-D9A7418F7E03}" type="sibTrans" cxnId="{5D29B230-FF44-4404-B8BD-25D4B3D7D456}">
      <dgm:prSet/>
      <dgm:spPr/>
      <dgm:t>
        <a:bodyPr/>
        <a:lstStyle/>
        <a:p>
          <a:endParaRPr lang="zh-TW" altLang="en-US"/>
        </a:p>
      </dgm:t>
    </dgm:pt>
    <dgm:pt modelId="{C57B91B4-A8D0-4997-B9A2-0F82761B76EF}">
      <dgm:prSet phldrT="[文字]" custT="1"/>
      <dgm:spPr/>
      <dgm:t>
        <a:bodyPr/>
        <a:lstStyle/>
        <a:p>
          <a:r>
            <a:rPr lang="zh-TW" altLang="en-US" sz="2400" dirty="0" smtClean="0">
              <a:latin typeface="華康娃娃體W7" pitchFamily="81" charset="-120"/>
              <a:ea typeface="華康娃娃體W7" pitchFamily="81" charset="-120"/>
            </a:rPr>
            <a:t>粉剌 痘痘 長期生病後的能量提昇</a:t>
          </a:r>
          <a:endParaRPr lang="zh-TW" altLang="en-US" sz="2400" dirty="0">
            <a:latin typeface="華康娃娃體W7" pitchFamily="81" charset="-120"/>
            <a:ea typeface="華康娃娃體W7" pitchFamily="81" charset="-120"/>
          </a:endParaRPr>
        </a:p>
      </dgm:t>
    </dgm:pt>
    <dgm:pt modelId="{8AC904A5-7F86-41D6-BBAA-1301CDCB56CE}" type="parTrans" cxnId="{D12DC136-4D9E-4091-B501-B692FB2BFC70}">
      <dgm:prSet/>
      <dgm:spPr/>
      <dgm:t>
        <a:bodyPr/>
        <a:lstStyle/>
        <a:p>
          <a:endParaRPr lang="zh-TW" altLang="en-US"/>
        </a:p>
      </dgm:t>
    </dgm:pt>
    <dgm:pt modelId="{B3E3482B-8C4B-4668-9CF5-513379E7B7A2}" type="sibTrans" cxnId="{D12DC136-4D9E-4091-B501-B692FB2BFC70}">
      <dgm:prSet/>
      <dgm:spPr/>
      <dgm:t>
        <a:bodyPr/>
        <a:lstStyle/>
        <a:p>
          <a:endParaRPr lang="zh-TW" altLang="en-US"/>
        </a:p>
      </dgm:t>
    </dgm:pt>
    <dgm:pt modelId="{5F392404-DB5D-49AB-B57D-E45D8C4A7AF8}">
      <dgm:prSet phldrT="[文字]" custT="1"/>
      <dgm:spPr/>
      <dgm:t>
        <a:bodyPr/>
        <a:lstStyle/>
        <a:p>
          <a:r>
            <a:rPr lang="zh-TW" altLang="en-US" sz="2400" dirty="0" smtClean="0">
              <a:latin typeface="華康娃娃體W7" pitchFamily="81" charset="-120"/>
              <a:ea typeface="華康娃娃體W7" pitchFamily="81" charset="-120"/>
            </a:rPr>
            <a:t>茶樹</a:t>
          </a:r>
          <a:endParaRPr lang="zh-TW" altLang="en-US" sz="2400" dirty="0">
            <a:latin typeface="華康娃娃體W7" pitchFamily="81" charset="-120"/>
            <a:ea typeface="華康娃娃體W7" pitchFamily="81" charset="-120"/>
          </a:endParaRPr>
        </a:p>
      </dgm:t>
    </dgm:pt>
    <dgm:pt modelId="{1B56BE5D-0ACC-4951-96D1-23E384DC33AF}" type="parTrans" cxnId="{05E1BC49-5CC0-4644-8ABA-5DD6CCFF5800}">
      <dgm:prSet/>
      <dgm:spPr/>
      <dgm:t>
        <a:bodyPr/>
        <a:lstStyle/>
        <a:p>
          <a:endParaRPr lang="zh-TW" altLang="en-US"/>
        </a:p>
      </dgm:t>
    </dgm:pt>
    <dgm:pt modelId="{5AB90E99-1C4B-4D01-95B1-7E6FA0D930A2}" type="sibTrans" cxnId="{05E1BC49-5CC0-4644-8ABA-5DD6CCFF5800}">
      <dgm:prSet/>
      <dgm:spPr/>
      <dgm:t>
        <a:bodyPr/>
        <a:lstStyle/>
        <a:p>
          <a:endParaRPr lang="zh-TW" altLang="en-US"/>
        </a:p>
      </dgm:t>
    </dgm:pt>
    <dgm:pt modelId="{51F1915A-E49D-4897-AFC6-1628E0CDB9C5}">
      <dgm:prSet phldrT="[文字]" custT="1"/>
      <dgm:spPr/>
      <dgm:t>
        <a:bodyPr/>
        <a:lstStyle/>
        <a:p>
          <a:r>
            <a:rPr lang="zh-TW" altLang="en-US" sz="2400" dirty="0" smtClean="0">
              <a:latin typeface="華康娃娃體W7" pitchFamily="81" charset="-120"/>
              <a:ea typeface="華康娃娃體W7" pitchFamily="81" charset="-120"/>
            </a:rPr>
            <a:t>清潔效果很好，消炎痘痘。免疫系統增強</a:t>
          </a:r>
          <a:endParaRPr lang="zh-TW" altLang="en-US" sz="2400" dirty="0">
            <a:latin typeface="華康娃娃體W7" pitchFamily="81" charset="-120"/>
            <a:ea typeface="華康娃娃體W7" pitchFamily="81" charset="-120"/>
          </a:endParaRPr>
        </a:p>
      </dgm:t>
    </dgm:pt>
    <dgm:pt modelId="{654AF784-1D24-442B-837C-C9A421E9566F}" type="parTrans" cxnId="{00796FA4-128E-409E-802C-740B6B784981}">
      <dgm:prSet/>
      <dgm:spPr/>
      <dgm:t>
        <a:bodyPr/>
        <a:lstStyle/>
        <a:p>
          <a:endParaRPr lang="zh-TW" altLang="en-US"/>
        </a:p>
      </dgm:t>
    </dgm:pt>
    <dgm:pt modelId="{FB0105F1-CA03-44D4-A36C-76005CBFC824}" type="sibTrans" cxnId="{00796FA4-128E-409E-802C-740B6B784981}">
      <dgm:prSet/>
      <dgm:spPr/>
      <dgm:t>
        <a:bodyPr/>
        <a:lstStyle/>
        <a:p>
          <a:endParaRPr lang="zh-TW" altLang="en-US"/>
        </a:p>
      </dgm:t>
    </dgm:pt>
    <dgm:pt modelId="{E4A1E330-EA6E-4D71-B947-CD9DD694A070}" type="pres">
      <dgm:prSet presAssocID="{BC376F13-D50F-4EDF-89AF-A124DE32AD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6492195-003B-4A99-B29B-C284C98DE3EA}" type="pres">
      <dgm:prSet presAssocID="{5F392404-DB5D-49AB-B57D-E45D8C4A7AF8}" presName="boxAndChildren" presStyleCnt="0"/>
      <dgm:spPr/>
    </dgm:pt>
    <dgm:pt modelId="{A5358B69-629F-43DA-BD74-5FE0426C3CAF}" type="pres">
      <dgm:prSet presAssocID="{5F392404-DB5D-49AB-B57D-E45D8C4A7AF8}" presName="parentTextBox" presStyleLbl="node1" presStyleIdx="0" presStyleCnt="3"/>
      <dgm:spPr/>
      <dgm:t>
        <a:bodyPr/>
        <a:lstStyle/>
        <a:p>
          <a:endParaRPr lang="zh-TW" altLang="en-US"/>
        </a:p>
      </dgm:t>
    </dgm:pt>
    <dgm:pt modelId="{469CF84D-0AEA-49C7-9BA9-90829727F7CB}" type="pres">
      <dgm:prSet presAssocID="{5F392404-DB5D-49AB-B57D-E45D8C4A7AF8}" presName="entireBox" presStyleLbl="node1" presStyleIdx="0" presStyleCnt="3"/>
      <dgm:spPr/>
      <dgm:t>
        <a:bodyPr/>
        <a:lstStyle/>
        <a:p>
          <a:endParaRPr lang="zh-TW" altLang="en-US"/>
        </a:p>
      </dgm:t>
    </dgm:pt>
    <dgm:pt modelId="{5FA4AE28-0864-4A3C-9586-E2B9585D1BA3}" type="pres">
      <dgm:prSet presAssocID="{5F392404-DB5D-49AB-B57D-E45D8C4A7AF8}" presName="descendantBox" presStyleCnt="0"/>
      <dgm:spPr/>
    </dgm:pt>
    <dgm:pt modelId="{21338397-842B-4A11-87A9-71F645919006}" type="pres">
      <dgm:prSet presAssocID="{51F1915A-E49D-4897-AFC6-1628E0CDB9C5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DD7C7E-62A1-455E-AE81-B7913E4A9C5A}" type="pres">
      <dgm:prSet presAssocID="{1FE6733B-3134-4D84-8227-D9A7418F7E03}" presName="sp" presStyleCnt="0"/>
      <dgm:spPr/>
    </dgm:pt>
    <dgm:pt modelId="{A14C805B-7723-44EC-A617-E855BA6CDC0D}" type="pres">
      <dgm:prSet presAssocID="{1D88F72C-D0ED-4A82-BB31-BD3AFB2E8C2E}" presName="arrowAndChildren" presStyleCnt="0"/>
      <dgm:spPr/>
    </dgm:pt>
    <dgm:pt modelId="{05C8A5EC-3A96-4C1C-B9AB-A1CFE4138E0A}" type="pres">
      <dgm:prSet presAssocID="{1D88F72C-D0ED-4A82-BB31-BD3AFB2E8C2E}" presName="parentTextArrow" presStyleLbl="node1" presStyleIdx="0" presStyleCnt="3"/>
      <dgm:spPr/>
      <dgm:t>
        <a:bodyPr/>
        <a:lstStyle/>
        <a:p>
          <a:endParaRPr lang="zh-TW" altLang="en-US"/>
        </a:p>
      </dgm:t>
    </dgm:pt>
    <dgm:pt modelId="{1AA8C9BC-7839-4DA2-829C-A8CF24E30246}" type="pres">
      <dgm:prSet presAssocID="{1D88F72C-D0ED-4A82-BB31-BD3AFB2E8C2E}" presName="arrow" presStyleLbl="node1" presStyleIdx="1" presStyleCnt="3"/>
      <dgm:spPr/>
      <dgm:t>
        <a:bodyPr/>
        <a:lstStyle/>
        <a:p>
          <a:endParaRPr lang="zh-TW" altLang="en-US"/>
        </a:p>
      </dgm:t>
    </dgm:pt>
    <dgm:pt modelId="{CF31FF0C-D3D8-4310-9878-361D054072A4}" type="pres">
      <dgm:prSet presAssocID="{1D88F72C-D0ED-4A82-BB31-BD3AFB2E8C2E}" presName="descendantArrow" presStyleCnt="0"/>
      <dgm:spPr/>
    </dgm:pt>
    <dgm:pt modelId="{A3CADA0D-976A-4CDE-9F42-406928CF3107}" type="pres">
      <dgm:prSet presAssocID="{C57B91B4-A8D0-4997-B9A2-0F82761B76EF}" presName="childTextArrow" presStyleLbl="fgAccFollowNode1" presStyleIdx="1" presStyleCnt="3" custScaleY="143034" custLinFactNeighborY="1780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E0096DA-2091-405E-976D-71D16D182121}" type="pres">
      <dgm:prSet presAssocID="{DB6F0802-BE3A-47AE-A78B-D8C58F3BB708}" presName="sp" presStyleCnt="0"/>
      <dgm:spPr/>
    </dgm:pt>
    <dgm:pt modelId="{C5BDB0F7-7C05-436C-B0A2-7CAE4B1D181E}" type="pres">
      <dgm:prSet presAssocID="{087C68DD-5871-48E6-864B-CC3F7AF65BAE}" presName="arrowAndChildren" presStyleCnt="0"/>
      <dgm:spPr/>
    </dgm:pt>
    <dgm:pt modelId="{9855BD21-CADF-4FBB-8D1B-38E331867C02}" type="pres">
      <dgm:prSet presAssocID="{087C68DD-5871-48E6-864B-CC3F7AF65BAE}" presName="parentTextArrow" presStyleLbl="node1" presStyleIdx="1" presStyleCnt="3"/>
      <dgm:spPr/>
      <dgm:t>
        <a:bodyPr/>
        <a:lstStyle/>
        <a:p>
          <a:endParaRPr lang="zh-TW" altLang="en-US"/>
        </a:p>
      </dgm:t>
    </dgm:pt>
    <dgm:pt modelId="{1FCF03C7-FDD0-4094-9B4A-CED942512982}" type="pres">
      <dgm:prSet presAssocID="{087C68DD-5871-48E6-864B-CC3F7AF65BAE}" presName="arrow" presStyleLbl="node1" presStyleIdx="2" presStyleCnt="3" custLinFactNeighborX="1478" custLinFactNeighborY="-46"/>
      <dgm:spPr/>
      <dgm:t>
        <a:bodyPr/>
        <a:lstStyle/>
        <a:p>
          <a:endParaRPr lang="zh-TW" altLang="en-US"/>
        </a:p>
      </dgm:t>
    </dgm:pt>
    <dgm:pt modelId="{725F2909-D68B-486C-8B28-19EFADDA4258}" type="pres">
      <dgm:prSet presAssocID="{087C68DD-5871-48E6-864B-CC3F7AF65BAE}" presName="descendantArrow" presStyleCnt="0"/>
      <dgm:spPr/>
    </dgm:pt>
    <dgm:pt modelId="{360D2C7D-3BD4-4F84-AAD8-D8A8184B83E5}" type="pres">
      <dgm:prSet presAssocID="{05C13928-5193-4005-9393-92569EF187C5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9BFF839-4223-422E-BACD-AD80E7C1661E}" srcId="{BC376F13-D50F-4EDF-89AF-A124DE32ADB8}" destId="{087C68DD-5871-48E6-864B-CC3F7AF65BAE}" srcOrd="0" destOrd="0" parTransId="{B6039874-D7AC-4F69-89A2-0CD87DCB65C5}" sibTransId="{DB6F0802-BE3A-47AE-A78B-D8C58F3BB708}"/>
    <dgm:cxn modelId="{00796FA4-128E-409E-802C-740B6B784981}" srcId="{5F392404-DB5D-49AB-B57D-E45D8C4A7AF8}" destId="{51F1915A-E49D-4897-AFC6-1628E0CDB9C5}" srcOrd="0" destOrd="0" parTransId="{654AF784-1D24-442B-837C-C9A421E9566F}" sibTransId="{FB0105F1-CA03-44D4-A36C-76005CBFC824}"/>
    <dgm:cxn modelId="{D6B5C50A-68A1-4ACC-AC7F-5522677E43A8}" type="presOf" srcId="{1D88F72C-D0ED-4A82-BB31-BD3AFB2E8C2E}" destId="{05C8A5EC-3A96-4C1C-B9AB-A1CFE4138E0A}" srcOrd="0" destOrd="0" presId="urn:microsoft.com/office/officeart/2005/8/layout/process4"/>
    <dgm:cxn modelId="{6989264D-FC0F-4470-ADF4-B1A1EF58637F}" type="presOf" srcId="{C57B91B4-A8D0-4997-B9A2-0F82761B76EF}" destId="{A3CADA0D-976A-4CDE-9F42-406928CF3107}" srcOrd="0" destOrd="0" presId="urn:microsoft.com/office/officeart/2005/8/layout/process4"/>
    <dgm:cxn modelId="{6BDDAD38-188B-4047-9B94-568D6239D62F}" type="presOf" srcId="{087C68DD-5871-48E6-864B-CC3F7AF65BAE}" destId="{9855BD21-CADF-4FBB-8D1B-38E331867C02}" srcOrd="0" destOrd="0" presId="urn:microsoft.com/office/officeart/2005/8/layout/process4"/>
    <dgm:cxn modelId="{05E1BC49-5CC0-4644-8ABA-5DD6CCFF5800}" srcId="{BC376F13-D50F-4EDF-89AF-A124DE32ADB8}" destId="{5F392404-DB5D-49AB-B57D-E45D8C4A7AF8}" srcOrd="2" destOrd="0" parTransId="{1B56BE5D-0ACC-4951-96D1-23E384DC33AF}" sibTransId="{5AB90E99-1C4B-4D01-95B1-7E6FA0D930A2}"/>
    <dgm:cxn modelId="{76BB07E3-7815-4406-BE90-C2B83668502B}" type="presOf" srcId="{5F392404-DB5D-49AB-B57D-E45D8C4A7AF8}" destId="{469CF84D-0AEA-49C7-9BA9-90829727F7CB}" srcOrd="1" destOrd="0" presId="urn:microsoft.com/office/officeart/2005/8/layout/process4"/>
    <dgm:cxn modelId="{CBBCFEC3-5AB8-4371-854E-84BAC6E7098A}" srcId="{087C68DD-5871-48E6-864B-CC3F7AF65BAE}" destId="{05C13928-5193-4005-9393-92569EF187C5}" srcOrd="0" destOrd="0" parTransId="{65E709DF-A054-4C4F-9B74-2101DE30539C}" sibTransId="{0E48A2CF-61D3-40C8-A1B5-B6E176A03EA2}"/>
    <dgm:cxn modelId="{CFE06547-8B46-4B43-B792-AB0E2FA2A869}" type="presOf" srcId="{51F1915A-E49D-4897-AFC6-1628E0CDB9C5}" destId="{21338397-842B-4A11-87A9-71F645919006}" srcOrd="0" destOrd="0" presId="urn:microsoft.com/office/officeart/2005/8/layout/process4"/>
    <dgm:cxn modelId="{F300C194-8285-431E-8535-CAE1511B758A}" type="presOf" srcId="{1D88F72C-D0ED-4A82-BB31-BD3AFB2E8C2E}" destId="{1AA8C9BC-7839-4DA2-829C-A8CF24E30246}" srcOrd="1" destOrd="0" presId="urn:microsoft.com/office/officeart/2005/8/layout/process4"/>
    <dgm:cxn modelId="{D12DC136-4D9E-4091-B501-B692FB2BFC70}" srcId="{1D88F72C-D0ED-4A82-BB31-BD3AFB2E8C2E}" destId="{C57B91B4-A8D0-4997-B9A2-0F82761B76EF}" srcOrd="0" destOrd="0" parTransId="{8AC904A5-7F86-41D6-BBAA-1301CDCB56CE}" sibTransId="{B3E3482B-8C4B-4668-9CF5-513379E7B7A2}"/>
    <dgm:cxn modelId="{5F59E853-D1F8-4C95-9A1B-4E9F68891CFF}" type="presOf" srcId="{087C68DD-5871-48E6-864B-CC3F7AF65BAE}" destId="{1FCF03C7-FDD0-4094-9B4A-CED942512982}" srcOrd="1" destOrd="0" presId="urn:microsoft.com/office/officeart/2005/8/layout/process4"/>
    <dgm:cxn modelId="{2EFDD922-70AB-4E62-B3E6-A1F2382CA799}" type="presOf" srcId="{05C13928-5193-4005-9393-92569EF187C5}" destId="{360D2C7D-3BD4-4F84-AAD8-D8A8184B83E5}" srcOrd="0" destOrd="0" presId="urn:microsoft.com/office/officeart/2005/8/layout/process4"/>
    <dgm:cxn modelId="{49BE6185-0CE3-45C7-9D3F-17018632938F}" type="presOf" srcId="{BC376F13-D50F-4EDF-89AF-A124DE32ADB8}" destId="{E4A1E330-EA6E-4D71-B947-CD9DD694A070}" srcOrd="0" destOrd="0" presId="urn:microsoft.com/office/officeart/2005/8/layout/process4"/>
    <dgm:cxn modelId="{EF001870-4BC5-440C-8007-F101821A9029}" type="presOf" srcId="{5F392404-DB5D-49AB-B57D-E45D8C4A7AF8}" destId="{A5358B69-629F-43DA-BD74-5FE0426C3CAF}" srcOrd="0" destOrd="0" presId="urn:microsoft.com/office/officeart/2005/8/layout/process4"/>
    <dgm:cxn modelId="{5D29B230-FF44-4404-B8BD-25D4B3D7D456}" srcId="{BC376F13-D50F-4EDF-89AF-A124DE32ADB8}" destId="{1D88F72C-D0ED-4A82-BB31-BD3AFB2E8C2E}" srcOrd="1" destOrd="0" parTransId="{AB0A3F80-2401-4255-969A-2524BD858498}" sibTransId="{1FE6733B-3134-4D84-8227-D9A7418F7E03}"/>
    <dgm:cxn modelId="{F5013448-3308-4844-BD0F-3B103FBE1FF3}" type="presParOf" srcId="{E4A1E330-EA6E-4D71-B947-CD9DD694A070}" destId="{F6492195-003B-4A99-B29B-C284C98DE3EA}" srcOrd="0" destOrd="0" presId="urn:microsoft.com/office/officeart/2005/8/layout/process4"/>
    <dgm:cxn modelId="{363A840A-7804-4B38-B100-179580F7FBE7}" type="presParOf" srcId="{F6492195-003B-4A99-B29B-C284C98DE3EA}" destId="{A5358B69-629F-43DA-BD74-5FE0426C3CAF}" srcOrd="0" destOrd="0" presId="urn:microsoft.com/office/officeart/2005/8/layout/process4"/>
    <dgm:cxn modelId="{70F864EA-2BBE-4E95-844B-67AD5F4F7B7B}" type="presParOf" srcId="{F6492195-003B-4A99-B29B-C284C98DE3EA}" destId="{469CF84D-0AEA-49C7-9BA9-90829727F7CB}" srcOrd="1" destOrd="0" presId="urn:microsoft.com/office/officeart/2005/8/layout/process4"/>
    <dgm:cxn modelId="{E0439875-10BA-49C4-AF0E-ECDFE9E5D1AE}" type="presParOf" srcId="{F6492195-003B-4A99-B29B-C284C98DE3EA}" destId="{5FA4AE28-0864-4A3C-9586-E2B9585D1BA3}" srcOrd="2" destOrd="0" presId="urn:microsoft.com/office/officeart/2005/8/layout/process4"/>
    <dgm:cxn modelId="{D9021D02-94A2-4282-A1D6-59BE23237C1B}" type="presParOf" srcId="{5FA4AE28-0864-4A3C-9586-E2B9585D1BA3}" destId="{21338397-842B-4A11-87A9-71F645919006}" srcOrd="0" destOrd="0" presId="urn:microsoft.com/office/officeart/2005/8/layout/process4"/>
    <dgm:cxn modelId="{30C11D8B-AD9A-4FB6-B922-33BE8C7D3A30}" type="presParOf" srcId="{E4A1E330-EA6E-4D71-B947-CD9DD694A070}" destId="{4DDD7C7E-62A1-455E-AE81-B7913E4A9C5A}" srcOrd="1" destOrd="0" presId="urn:microsoft.com/office/officeart/2005/8/layout/process4"/>
    <dgm:cxn modelId="{A0CB1D10-ECDE-41A4-A84E-91743DCAFC2F}" type="presParOf" srcId="{E4A1E330-EA6E-4D71-B947-CD9DD694A070}" destId="{A14C805B-7723-44EC-A617-E855BA6CDC0D}" srcOrd="2" destOrd="0" presId="urn:microsoft.com/office/officeart/2005/8/layout/process4"/>
    <dgm:cxn modelId="{168D656E-7A7C-4034-B8A5-440D07C872FD}" type="presParOf" srcId="{A14C805B-7723-44EC-A617-E855BA6CDC0D}" destId="{05C8A5EC-3A96-4C1C-B9AB-A1CFE4138E0A}" srcOrd="0" destOrd="0" presId="urn:microsoft.com/office/officeart/2005/8/layout/process4"/>
    <dgm:cxn modelId="{8D33965F-668D-4D8A-A7B7-6C201DE07021}" type="presParOf" srcId="{A14C805B-7723-44EC-A617-E855BA6CDC0D}" destId="{1AA8C9BC-7839-4DA2-829C-A8CF24E30246}" srcOrd="1" destOrd="0" presId="urn:microsoft.com/office/officeart/2005/8/layout/process4"/>
    <dgm:cxn modelId="{ED1D981F-2B61-4049-8D1B-031150462392}" type="presParOf" srcId="{A14C805B-7723-44EC-A617-E855BA6CDC0D}" destId="{CF31FF0C-D3D8-4310-9878-361D054072A4}" srcOrd="2" destOrd="0" presId="urn:microsoft.com/office/officeart/2005/8/layout/process4"/>
    <dgm:cxn modelId="{1639E220-FA48-4316-8CD0-8BF89088CA41}" type="presParOf" srcId="{CF31FF0C-D3D8-4310-9878-361D054072A4}" destId="{A3CADA0D-976A-4CDE-9F42-406928CF3107}" srcOrd="0" destOrd="0" presId="urn:microsoft.com/office/officeart/2005/8/layout/process4"/>
    <dgm:cxn modelId="{E07FC15B-753D-401D-9C3B-7462439A7367}" type="presParOf" srcId="{E4A1E330-EA6E-4D71-B947-CD9DD694A070}" destId="{3E0096DA-2091-405E-976D-71D16D182121}" srcOrd="3" destOrd="0" presId="urn:microsoft.com/office/officeart/2005/8/layout/process4"/>
    <dgm:cxn modelId="{67E8D024-5D0E-40D5-B2D8-F43CB5738334}" type="presParOf" srcId="{E4A1E330-EA6E-4D71-B947-CD9DD694A070}" destId="{C5BDB0F7-7C05-436C-B0A2-7CAE4B1D181E}" srcOrd="4" destOrd="0" presId="urn:microsoft.com/office/officeart/2005/8/layout/process4"/>
    <dgm:cxn modelId="{93B6A6FB-5221-4C68-926F-6D208DAD95D6}" type="presParOf" srcId="{C5BDB0F7-7C05-436C-B0A2-7CAE4B1D181E}" destId="{9855BD21-CADF-4FBB-8D1B-38E331867C02}" srcOrd="0" destOrd="0" presId="urn:microsoft.com/office/officeart/2005/8/layout/process4"/>
    <dgm:cxn modelId="{AA7BF961-C698-441D-B049-016EE6BE2311}" type="presParOf" srcId="{C5BDB0F7-7C05-436C-B0A2-7CAE4B1D181E}" destId="{1FCF03C7-FDD0-4094-9B4A-CED942512982}" srcOrd="1" destOrd="0" presId="urn:microsoft.com/office/officeart/2005/8/layout/process4"/>
    <dgm:cxn modelId="{76151B0C-44C7-4DDA-87FF-5685821CE341}" type="presParOf" srcId="{C5BDB0F7-7C05-436C-B0A2-7CAE4B1D181E}" destId="{725F2909-D68B-486C-8B28-19EFADDA4258}" srcOrd="2" destOrd="0" presId="urn:microsoft.com/office/officeart/2005/8/layout/process4"/>
    <dgm:cxn modelId="{7E6C68E1-DB5C-4138-BDAB-2CD36BA8D620}" type="presParOf" srcId="{725F2909-D68B-486C-8B28-19EFADDA4258}" destId="{360D2C7D-3BD4-4F84-AAD8-D8A8184B83E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9CF84D-0AEA-49C7-9BA9-90829727F7CB}">
      <dsp:nvSpPr>
        <dsp:cNvPr id="0" name=""/>
        <dsp:cNvSpPr/>
      </dsp:nvSpPr>
      <dsp:spPr>
        <a:xfrm>
          <a:off x="0" y="2796308"/>
          <a:ext cx="4833950" cy="917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華康娃娃體W7" pitchFamily="81" charset="-120"/>
              <a:ea typeface="華康娃娃體W7" pitchFamily="81" charset="-120"/>
            </a:rPr>
            <a:t>苦橙葉</a:t>
          </a:r>
          <a:endParaRPr lang="zh-TW" altLang="en-US" sz="2400" kern="1200" dirty="0">
            <a:latin typeface="華康娃娃體W7" pitchFamily="81" charset="-120"/>
            <a:ea typeface="華康娃娃體W7" pitchFamily="81" charset="-120"/>
          </a:endParaRPr>
        </a:p>
      </dsp:txBody>
      <dsp:txXfrm>
        <a:off x="0" y="2796308"/>
        <a:ext cx="4833950" cy="495617"/>
      </dsp:txXfrm>
    </dsp:sp>
    <dsp:sp modelId="{21338397-842B-4A11-87A9-71F645919006}">
      <dsp:nvSpPr>
        <dsp:cNvPr id="0" name=""/>
        <dsp:cNvSpPr/>
      </dsp:nvSpPr>
      <dsp:spPr>
        <a:xfrm>
          <a:off x="0" y="3273570"/>
          <a:ext cx="4833950" cy="4221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華康娃娃體W7" pitchFamily="81" charset="-120"/>
              <a:ea typeface="華康娃娃體W7" pitchFamily="81" charset="-120"/>
            </a:rPr>
            <a:t>平衡皮脂分泌，增加皮膚彈性。殺菌。</a:t>
          </a:r>
          <a:endParaRPr lang="zh-TW" altLang="en-US" sz="2400" kern="1200" dirty="0">
            <a:latin typeface="華康娃娃體W7" pitchFamily="81" charset="-120"/>
            <a:ea typeface="華康娃娃體W7" pitchFamily="81" charset="-120"/>
          </a:endParaRPr>
        </a:p>
      </dsp:txBody>
      <dsp:txXfrm>
        <a:off x="0" y="3273570"/>
        <a:ext cx="4833950" cy="422192"/>
      </dsp:txXfrm>
    </dsp:sp>
    <dsp:sp modelId="{1AA8C9BC-7839-4DA2-829C-A8CF24E30246}">
      <dsp:nvSpPr>
        <dsp:cNvPr id="0" name=""/>
        <dsp:cNvSpPr/>
      </dsp:nvSpPr>
      <dsp:spPr>
        <a:xfrm rot="10800000">
          <a:off x="0" y="1398482"/>
          <a:ext cx="4833950" cy="141159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華康娃娃體W7" pitchFamily="81" charset="-120"/>
              <a:ea typeface="華康娃娃體W7" pitchFamily="81" charset="-120"/>
            </a:rPr>
            <a:t>佛手柑</a:t>
          </a:r>
          <a:endParaRPr lang="zh-TW" altLang="en-US" sz="1500" kern="1200" dirty="0"/>
        </a:p>
      </dsp:txBody>
      <dsp:txXfrm>
        <a:off x="0" y="1398482"/>
        <a:ext cx="4833950" cy="495469"/>
      </dsp:txXfrm>
    </dsp:sp>
    <dsp:sp modelId="{A3CADA0D-976A-4CDE-9F42-406928CF3107}">
      <dsp:nvSpPr>
        <dsp:cNvPr id="0" name=""/>
        <dsp:cNvSpPr/>
      </dsp:nvSpPr>
      <dsp:spPr>
        <a:xfrm>
          <a:off x="0" y="1893951"/>
          <a:ext cx="4833950" cy="4220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華康娃娃體W7" pitchFamily="81" charset="-120"/>
              <a:ea typeface="華康娃娃體W7" pitchFamily="81" charset="-120"/>
            </a:rPr>
            <a:t>針對痘痘 粉剌，皮膚新生</a:t>
          </a:r>
          <a:endParaRPr lang="zh-TW" altLang="en-US" sz="2400" kern="1200" dirty="0">
            <a:latin typeface="華康娃娃體W7" pitchFamily="81" charset="-120"/>
            <a:ea typeface="華康娃娃體W7" pitchFamily="81" charset="-120"/>
          </a:endParaRPr>
        </a:p>
      </dsp:txBody>
      <dsp:txXfrm>
        <a:off x="0" y="1893951"/>
        <a:ext cx="4833950" cy="422066"/>
      </dsp:txXfrm>
    </dsp:sp>
    <dsp:sp modelId="{1FCF03C7-FDD0-4094-9B4A-CED942512982}">
      <dsp:nvSpPr>
        <dsp:cNvPr id="0" name=""/>
        <dsp:cNvSpPr/>
      </dsp:nvSpPr>
      <dsp:spPr>
        <a:xfrm rot="10800000">
          <a:off x="0" y="7"/>
          <a:ext cx="4833950" cy="141159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華康娃娃體W7" pitchFamily="81" charset="-120"/>
              <a:ea typeface="華康娃娃體W7" pitchFamily="81" charset="-120"/>
            </a:rPr>
            <a:t>茶樹</a:t>
          </a:r>
          <a:endParaRPr lang="zh-TW" altLang="en-US" sz="2400" kern="1200" dirty="0">
            <a:latin typeface="華康娃娃體W7" pitchFamily="81" charset="-120"/>
            <a:ea typeface="華康娃娃體W7" pitchFamily="81" charset="-120"/>
          </a:endParaRPr>
        </a:p>
      </dsp:txBody>
      <dsp:txXfrm>
        <a:off x="0" y="7"/>
        <a:ext cx="4833950" cy="495469"/>
      </dsp:txXfrm>
    </dsp:sp>
    <dsp:sp modelId="{360D2C7D-3BD4-4F84-AAD8-D8A8184B83E5}">
      <dsp:nvSpPr>
        <dsp:cNvPr id="0" name=""/>
        <dsp:cNvSpPr/>
      </dsp:nvSpPr>
      <dsp:spPr>
        <a:xfrm>
          <a:off x="0" y="450783"/>
          <a:ext cx="4833950" cy="4220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華康娃娃體W7" pitchFamily="81" charset="-120"/>
              <a:ea typeface="華康娃娃體W7" pitchFamily="81" charset="-120"/>
            </a:rPr>
            <a:t>消炎，針對痘痘粉剌</a:t>
          </a:r>
          <a:endParaRPr lang="zh-TW" altLang="en-US" sz="2400" kern="1200" dirty="0">
            <a:latin typeface="華康娃娃體W7" pitchFamily="81" charset="-120"/>
            <a:ea typeface="華康娃娃體W7" pitchFamily="81" charset="-120"/>
          </a:endParaRPr>
        </a:p>
      </dsp:txBody>
      <dsp:txXfrm>
        <a:off x="0" y="450783"/>
        <a:ext cx="4833950" cy="42206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9CF84D-0AEA-49C7-9BA9-90829727F7CB}">
      <dsp:nvSpPr>
        <dsp:cNvPr id="0" name=""/>
        <dsp:cNvSpPr/>
      </dsp:nvSpPr>
      <dsp:spPr>
        <a:xfrm>
          <a:off x="0" y="2658872"/>
          <a:ext cx="4833950" cy="8727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華康娃娃體W7" pitchFamily="81" charset="-120"/>
              <a:ea typeface="華康娃娃體W7" pitchFamily="81" charset="-120"/>
            </a:rPr>
            <a:t>茶樹</a:t>
          </a:r>
          <a:endParaRPr lang="zh-TW" altLang="en-US" sz="2400" kern="1200" dirty="0">
            <a:latin typeface="華康娃娃體W7" pitchFamily="81" charset="-120"/>
            <a:ea typeface="華康娃娃體W7" pitchFamily="81" charset="-120"/>
          </a:endParaRPr>
        </a:p>
      </dsp:txBody>
      <dsp:txXfrm>
        <a:off x="0" y="2658872"/>
        <a:ext cx="4833950" cy="471258"/>
      </dsp:txXfrm>
    </dsp:sp>
    <dsp:sp modelId="{21338397-842B-4A11-87A9-71F645919006}">
      <dsp:nvSpPr>
        <dsp:cNvPr id="0" name=""/>
        <dsp:cNvSpPr/>
      </dsp:nvSpPr>
      <dsp:spPr>
        <a:xfrm>
          <a:off x="0" y="3112677"/>
          <a:ext cx="4833950" cy="4014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華康娃娃體W7" pitchFamily="81" charset="-120"/>
              <a:ea typeface="華康娃娃體W7" pitchFamily="81" charset="-120"/>
            </a:rPr>
            <a:t>清潔效果很好，消炎痘痘。免疫系統增強</a:t>
          </a:r>
          <a:endParaRPr lang="zh-TW" altLang="en-US" sz="2400" kern="1200" dirty="0">
            <a:latin typeface="華康娃娃體W7" pitchFamily="81" charset="-120"/>
            <a:ea typeface="華康娃娃體W7" pitchFamily="81" charset="-120"/>
          </a:endParaRPr>
        </a:p>
      </dsp:txBody>
      <dsp:txXfrm>
        <a:off x="0" y="3112677"/>
        <a:ext cx="4833950" cy="401442"/>
      </dsp:txXfrm>
    </dsp:sp>
    <dsp:sp modelId="{1AA8C9BC-7839-4DA2-829C-A8CF24E30246}">
      <dsp:nvSpPr>
        <dsp:cNvPr id="0" name=""/>
        <dsp:cNvSpPr/>
      </dsp:nvSpPr>
      <dsp:spPr>
        <a:xfrm rot="10800000">
          <a:off x="0" y="1329748"/>
          <a:ext cx="4833950" cy="134221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華康娃娃體W7" pitchFamily="81" charset="-120"/>
              <a:ea typeface="華康娃娃體W7" pitchFamily="81" charset="-120"/>
            </a:rPr>
            <a:t>佛手柑</a:t>
          </a:r>
          <a:endParaRPr lang="zh-TW" altLang="en-US" sz="2400" kern="1200" dirty="0">
            <a:latin typeface="華康娃娃體W7" pitchFamily="81" charset="-120"/>
            <a:ea typeface="華康娃娃體W7" pitchFamily="81" charset="-120"/>
          </a:endParaRPr>
        </a:p>
      </dsp:txBody>
      <dsp:txXfrm>
        <a:off x="0" y="1329748"/>
        <a:ext cx="4833950" cy="471117"/>
      </dsp:txXfrm>
    </dsp:sp>
    <dsp:sp modelId="{A3CADA0D-976A-4CDE-9F42-406928CF3107}">
      <dsp:nvSpPr>
        <dsp:cNvPr id="0" name=""/>
        <dsp:cNvSpPr/>
      </dsp:nvSpPr>
      <dsp:spPr>
        <a:xfrm>
          <a:off x="0" y="1785952"/>
          <a:ext cx="4833950" cy="5740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華康娃娃體W7" pitchFamily="81" charset="-120"/>
              <a:ea typeface="華康娃娃體W7" pitchFamily="81" charset="-120"/>
            </a:rPr>
            <a:t>粉剌 痘痘 長期生病後的能量提昇</a:t>
          </a:r>
          <a:endParaRPr lang="zh-TW" altLang="en-US" sz="2400" kern="1200" dirty="0">
            <a:latin typeface="華康娃娃體W7" pitchFamily="81" charset="-120"/>
            <a:ea typeface="華康娃娃體W7" pitchFamily="81" charset="-120"/>
          </a:endParaRPr>
        </a:p>
      </dsp:txBody>
      <dsp:txXfrm>
        <a:off x="0" y="1785952"/>
        <a:ext cx="4833950" cy="574027"/>
      </dsp:txXfrm>
    </dsp:sp>
    <dsp:sp modelId="{1FCF03C7-FDD0-4094-9B4A-CED942512982}">
      <dsp:nvSpPr>
        <dsp:cNvPr id="0" name=""/>
        <dsp:cNvSpPr/>
      </dsp:nvSpPr>
      <dsp:spPr>
        <a:xfrm rot="10800000">
          <a:off x="0" y="6"/>
          <a:ext cx="4833950" cy="134221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華康娃娃體W7" pitchFamily="81" charset="-120"/>
              <a:ea typeface="華康娃娃體W7" pitchFamily="81" charset="-120"/>
            </a:rPr>
            <a:t>永久花</a:t>
          </a:r>
          <a:endParaRPr lang="zh-TW" altLang="en-US" sz="2400" kern="1200" dirty="0">
            <a:latin typeface="華康娃娃體W7" pitchFamily="81" charset="-120"/>
            <a:ea typeface="華康娃娃體W7" pitchFamily="81" charset="-120"/>
          </a:endParaRPr>
        </a:p>
      </dsp:txBody>
      <dsp:txXfrm>
        <a:off x="0" y="6"/>
        <a:ext cx="4833950" cy="471117"/>
      </dsp:txXfrm>
    </dsp:sp>
    <dsp:sp modelId="{360D2C7D-3BD4-4F84-AAD8-D8A8184B83E5}">
      <dsp:nvSpPr>
        <dsp:cNvPr id="0" name=""/>
        <dsp:cNvSpPr/>
      </dsp:nvSpPr>
      <dsp:spPr>
        <a:xfrm>
          <a:off x="0" y="471741"/>
          <a:ext cx="4833950" cy="40132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華康娃娃體W7" pitchFamily="81" charset="-120"/>
              <a:ea typeface="華康娃娃體W7" pitchFamily="81" charset="-120"/>
            </a:rPr>
            <a:t>具消炎  免疫系統提振 </a:t>
          </a:r>
          <a:endParaRPr lang="zh-TW" altLang="en-US" sz="2400" kern="1200" dirty="0">
            <a:latin typeface="華康娃娃體W7" pitchFamily="81" charset="-120"/>
            <a:ea typeface="華康娃娃體W7" pitchFamily="81" charset="-120"/>
          </a:endParaRPr>
        </a:p>
      </dsp:txBody>
      <dsp:txXfrm>
        <a:off x="0" y="471741"/>
        <a:ext cx="4833950" cy="401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7036-2796-4773-A6CE-801A1E913B1C}" type="datetimeFigureOut">
              <a:rPr lang="zh-TW" altLang="en-US" smtClean="0"/>
              <a:pPr/>
              <a:t>2024/2/18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182D-1F6B-4CCB-A405-9975F7ED9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7036-2796-4773-A6CE-801A1E913B1C}" type="datetimeFigureOut">
              <a:rPr lang="zh-TW" altLang="en-US" smtClean="0"/>
              <a:pPr/>
              <a:t>2024/2/18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182D-1F6B-4CCB-A405-9975F7ED9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7036-2796-4773-A6CE-801A1E913B1C}" type="datetimeFigureOut">
              <a:rPr lang="zh-TW" altLang="en-US" smtClean="0"/>
              <a:pPr/>
              <a:t>2024/2/18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182D-1F6B-4CCB-A405-9975F7ED9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7036-2796-4773-A6CE-801A1E913B1C}" type="datetimeFigureOut">
              <a:rPr lang="zh-TW" altLang="en-US" smtClean="0"/>
              <a:pPr/>
              <a:t>2024/2/18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182D-1F6B-4CCB-A405-9975F7ED9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7036-2796-4773-A6CE-801A1E913B1C}" type="datetimeFigureOut">
              <a:rPr lang="zh-TW" altLang="en-US" smtClean="0"/>
              <a:pPr/>
              <a:t>2024/2/18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182D-1F6B-4CCB-A405-9975F7ED9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7036-2796-4773-A6CE-801A1E913B1C}" type="datetimeFigureOut">
              <a:rPr lang="zh-TW" altLang="en-US" smtClean="0"/>
              <a:pPr/>
              <a:t>2024/2/18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182D-1F6B-4CCB-A405-9975F7ED9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7036-2796-4773-A6CE-801A1E913B1C}" type="datetimeFigureOut">
              <a:rPr lang="zh-TW" altLang="en-US" smtClean="0"/>
              <a:pPr/>
              <a:t>2024/2/18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182D-1F6B-4CCB-A405-9975F7ED9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7036-2796-4773-A6CE-801A1E913B1C}" type="datetimeFigureOut">
              <a:rPr lang="zh-TW" altLang="en-US" smtClean="0"/>
              <a:pPr/>
              <a:t>2024/2/18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182D-1F6B-4CCB-A405-9975F7ED9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7036-2796-4773-A6CE-801A1E913B1C}" type="datetimeFigureOut">
              <a:rPr lang="zh-TW" altLang="en-US" smtClean="0"/>
              <a:pPr/>
              <a:t>2024/2/18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182D-1F6B-4CCB-A405-9975F7ED9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7036-2796-4773-A6CE-801A1E913B1C}" type="datetimeFigureOut">
              <a:rPr lang="zh-TW" altLang="en-US" smtClean="0"/>
              <a:pPr/>
              <a:t>2024/2/18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182D-1F6B-4CCB-A405-9975F7ED9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7036-2796-4773-A6CE-801A1E913B1C}" type="datetimeFigureOut">
              <a:rPr lang="zh-TW" altLang="en-US" smtClean="0"/>
              <a:pPr/>
              <a:t>2024/2/18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182D-1F6B-4CCB-A405-9975F7ED9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97036-2796-4773-A6CE-801A1E913B1C}" type="datetimeFigureOut">
              <a:rPr lang="zh-TW" altLang="en-US" smtClean="0"/>
              <a:pPr/>
              <a:t>2024/2/18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B182D-1F6B-4CCB-A405-9975F7ED9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-142900"/>
            <a:ext cx="8229600" cy="2368544"/>
          </a:xfrm>
        </p:spPr>
        <p:txBody>
          <a:bodyPr>
            <a:noAutofit/>
          </a:bodyPr>
          <a:lstStyle/>
          <a:p>
            <a:r>
              <a:rPr lang="zh-TW" altLang="en-US" sz="5400" dirty="0" smtClean="0">
                <a:latin typeface="華康娃娃體W7" pitchFamily="81" charset="-120"/>
                <a:ea typeface="華康娃娃體W7" pitchFamily="81" charset="-120"/>
              </a:rPr>
              <a:t>第</a:t>
            </a:r>
            <a:r>
              <a:rPr lang="en-US" altLang="zh-TW" sz="5400" dirty="0" smtClean="0">
                <a:latin typeface="華康娃娃體W7" pitchFamily="81" charset="-120"/>
                <a:ea typeface="華康娃娃體W7" pitchFamily="81" charset="-120"/>
              </a:rPr>
              <a:t>99</a:t>
            </a:r>
            <a:r>
              <a:rPr lang="zh-TW" altLang="en-US" sz="5400" dirty="0" smtClean="0">
                <a:latin typeface="華康娃娃體W7" pitchFamily="81" charset="-120"/>
                <a:ea typeface="華康娃娃體W7" pitchFamily="81" charset="-120"/>
              </a:rPr>
              <a:t>期</a:t>
            </a:r>
            <a:r>
              <a:rPr lang="en-US" altLang="zh-TW" sz="5400" dirty="0" smtClean="0">
                <a:latin typeface="華康娃娃體W7" pitchFamily="81" charset="-120"/>
                <a:ea typeface="華康娃娃體W7" pitchFamily="81" charset="-120"/>
              </a:rPr>
              <a:t/>
            </a:r>
            <a:br>
              <a:rPr lang="en-US" altLang="zh-TW" sz="5400" dirty="0" smtClean="0">
                <a:latin typeface="華康娃娃體W7" pitchFamily="81" charset="-120"/>
                <a:ea typeface="華康娃娃體W7" pitchFamily="81" charset="-120"/>
              </a:rPr>
            </a:br>
            <a:r>
              <a:rPr lang="zh-TW" altLang="en-US" sz="5400" dirty="0" smtClean="0">
                <a:latin typeface="華康娃娃體W7" pitchFamily="81" charset="-120"/>
                <a:ea typeface="華康娃娃體W7" pitchFamily="81" charset="-120"/>
              </a:rPr>
              <a:t>香氣發表會</a:t>
            </a:r>
            <a:endParaRPr lang="zh-TW" altLang="en-US" sz="5400" dirty="0">
              <a:latin typeface="華康娃娃體W7" pitchFamily="81" charset="-120"/>
              <a:ea typeface="華康娃娃體W7" pitchFamily="81" charset="-120"/>
            </a:endParaRPr>
          </a:p>
        </p:txBody>
      </p:sp>
      <p:pic>
        <p:nvPicPr>
          <p:cNvPr id="5" name="圖片版面配置區 4" descr="療癒插畫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1928802"/>
            <a:ext cx="6286544" cy="3357586"/>
          </a:xfrm>
        </p:spPr>
      </p:pic>
      <p:sp>
        <p:nvSpPr>
          <p:cNvPr id="3" name="副標題 2"/>
          <p:cNvSpPr>
            <a:spLocks noGrp="1"/>
          </p:cNvSpPr>
          <p:nvPr>
            <p:ph type="body" sz="half" idx="4294967295"/>
          </p:nvPr>
        </p:nvSpPr>
        <p:spPr>
          <a:xfrm>
            <a:off x="2857488" y="5367338"/>
            <a:ext cx="4500562" cy="1490662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latin typeface="華康娃娃體W7" pitchFamily="81" charset="-120"/>
                <a:ea typeface="華康娃娃體W7" pitchFamily="81" charset="-120"/>
              </a:rPr>
              <a:t>調理痘痘肌</a:t>
            </a:r>
            <a:endParaRPr lang="en-US" altLang="zh-TW" sz="36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3600" dirty="0" smtClean="0">
                <a:latin typeface="華康娃娃體W7" pitchFamily="81" charset="-120"/>
                <a:ea typeface="華康娃娃體W7" pitchFamily="81" charset="-120"/>
              </a:rPr>
              <a:t>芳療師</a:t>
            </a:r>
            <a:r>
              <a:rPr lang="en-US" altLang="zh-TW" sz="3600" dirty="0" smtClean="0">
                <a:latin typeface="華康娃娃體W7" pitchFamily="81" charset="-120"/>
                <a:ea typeface="華康娃娃體W7" pitchFamily="81" charset="-120"/>
              </a:rPr>
              <a:t>:</a:t>
            </a:r>
            <a:r>
              <a:rPr lang="zh-TW" altLang="en-US" sz="3600" dirty="0" smtClean="0">
                <a:latin typeface="華康娃娃體W7" pitchFamily="81" charset="-120"/>
                <a:ea typeface="華康娃娃體W7" pitchFamily="81" charset="-120"/>
              </a:rPr>
              <a:t>陳珮伃</a:t>
            </a:r>
            <a:endParaRPr lang="en-US" altLang="zh-TW" sz="3600" dirty="0" smtClean="0">
              <a:latin typeface="華康娃娃體W7" pitchFamily="81" charset="-120"/>
              <a:ea typeface="華康娃娃體W7" pitchFamily="81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20240207_2242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-459688" y="3476488"/>
            <a:ext cx="3841200" cy="2921825"/>
          </a:xfrm>
          <a:prstGeom prst="rect">
            <a:avLst/>
          </a:prstGeom>
        </p:spPr>
      </p:pic>
      <p:pic>
        <p:nvPicPr>
          <p:cNvPr id="7" name="圖片 6" descr="20240207_2242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2663240" y="3498000"/>
            <a:ext cx="3840000" cy="2880000"/>
          </a:xfrm>
          <a:prstGeom prst="rect">
            <a:avLst/>
          </a:prstGeom>
        </p:spPr>
      </p:pic>
      <p:pic>
        <p:nvPicPr>
          <p:cNvPr id="8" name="圖片 7" descr="20240207_2244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5784000" y="3498000"/>
            <a:ext cx="3840000" cy="2880000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714348" y="285728"/>
            <a:ext cx="607223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>
                <a:latin typeface="華康娃娃體W7" pitchFamily="81" charset="-120"/>
                <a:ea typeface="華康娃娃體W7" pitchFamily="81" charset="-120"/>
              </a:rPr>
              <a:t>第二次芳療照片</a:t>
            </a:r>
            <a:endParaRPr lang="en-US" altLang="zh-TW" sz="4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第二次換了永久花，更明顯痘痘消的很快，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腫的部份幾乎都慢慢變小顆，消炎的感覺更明顯，但由於個案自身免疫系也很差，因此也能用敷臉方式嗅吸。使用配方過程中，都是以清水清潔臉部。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endParaRPr lang="zh-TW" altLang="en-US" sz="2400" dirty="0">
              <a:latin typeface="華康娃娃體W7" pitchFamily="81" charset="-120"/>
              <a:ea typeface="華康娃娃體W7" pitchFamily="81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精油素材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4290"/>
            <a:ext cx="9144000" cy="6096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357158" y="214290"/>
            <a:ext cx="7215206" cy="1441438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華康娃娃體W7" pitchFamily="81" charset="-120"/>
                <a:ea typeface="華康娃娃體W7" pitchFamily="81" charset="-120"/>
              </a:rPr>
              <a:t>芳療評值</a:t>
            </a:r>
            <a:r>
              <a:rPr lang="en-US" altLang="zh-TW" dirty="0" smtClean="0">
                <a:latin typeface="華康娃娃體W7" pitchFamily="81" charset="-120"/>
                <a:ea typeface="華康娃娃體W7" pitchFamily="81" charset="-120"/>
              </a:rPr>
              <a:t/>
            </a:r>
            <a:br>
              <a:rPr lang="en-US" altLang="zh-TW" dirty="0" smtClean="0">
                <a:latin typeface="華康娃娃體W7" pitchFamily="81" charset="-120"/>
                <a:ea typeface="華康娃娃體W7" pitchFamily="81" charset="-120"/>
              </a:rPr>
            </a:br>
            <a:r>
              <a:rPr lang="zh-TW" altLang="en-US" dirty="0" smtClean="0">
                <a:latin typeface="華康娃娃體W7" pitchFamily="81" charset="-120"/>
                <a:ea typeface="華康娃娃體W7" pitchFamily="81" charset="-120"/>
              </a:rPr>
              <a:t>個案回饋心得</a:t>
            </a:r>
            <a:endParaRPr lang="zh-TW" altLang="en-US" dirty="0">
              <a:latin typeface="華康娃娃體W7" pitchFamily="81" charset="-120"/>
              <a:ea typeface="華康娃娃體W7" pitchFamily="81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642910" y="1643050"/>
            <a:ext cx="58579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華康娃娃體W7(P)" pitchFamily="82" charset="-120"/>
                <a:ea typeface="華康娃娃體W7(P)" pitchFamily="82" charset="-120"/>
              </a:rPr>
              <a:t>個案回饋</a:t>
            </a:r>
            <a:r>
              <a:rPr lang="en-US" altLang="zh-TW" sz="2400" dirty="0" smtClean="0">
                <a:latin typeface="華康娃娃體W7(P)" pitchFamily="82" charset="-120"/>
                <a:ea typeface="華康娃娃體W7(P)" pitchFamily="82" charset="-120"/>
              </a:rPr>
              <a:t>:</a:t>
            </a:r>
          </a:p>
          <a:p>
            <a:r>
              <a:rPr lang="zh-TW" altLang="en-US" sz="2400" dirty="0" smtClean="0">
                <a:latin typeface="華康娃娃體W7(P)" pitchFamily="82" charset="-120"/>
                <a:ea typeface="華康娃娃體W7(P)" pitchFamily="82" charset="-120"/>
              </a:rPr>
              <a:t>正值青春值，開始使用精油調理後，覺得自己皮膚沒有以前這麼乾養。痘痘都不像以前會一直紅腫，明顯有紅轉 ，而且也沒有少吃辣，作息也一樣不正常。但還是看到了改善的狀況。</a:t>
            </a:r>
            <a:endParaRPr lang="en-US" altLang="zh-TW" sz="2400" dirty="0" smtClean="0">
              <a:latin typeface="華康娃娃體W7(P)" pitchFamily="82" charset="-120"/>
              <a:ea typeface="華康娃娃體W7(P)" pitchFamily="82" charset="-120"/>
            </a:endParaRPr>
          </a:p>
          <a:p>
            <a:endParaRPr lang="en-US" altLang="zh-TW" sz="2400" dirty="0" smtClean="0"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14348" y="3811012"/>
            <a:ext cx="60007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華康娃娃體W7(P)" pitchFamily="82" charset="-120"/>
                <a:ea typeface="華康娃娃體W7(P)" pitchFamily="82" charset="-120"/>
              </a:rPr>
              <a:t>結論：</a:t>
            </a:r>
            <a:endParaRPr lang="en-US" altLang="zh-TW" sz="2400" dirty="0" smtClean="0">
              <a:latin typeface="華康娃娃體W7(P)" pitchFamily="82" charset="-120"/>
              <a:ea typeface="華康娃娃體W7(P)" pitchFamily="82" charset="-120"/>
            </a:endParaRPr>
          </a:p>
          <a:p>
            <a:r>
              <a:rPr lang="zh-TW" altLang="en-US" sz="2400" dirty="0" smtClean="0">
                <a:latin typeface="華康娃娃體W7(P)" pitchFamily="82" charset="-120"/>
                <a:ea typeface="華康娃娃體W7(P)" pitchFamily="82" charset="-120"/>
              </a:rPr>
              <a:t>正值青春期的痘痘會不斷重覆發作，個案之前都是一直擠，也一直使用類固醇的藥物塗抹，明顯只要停藥就開始長痘痘，毛細孔也變大，所以開始認真塗抹痘痘調理精油，明顯臉也亮也許多，正確的處理青春期痘痘，真很重要，因為真的不懂，臉上真的會痘疤很多</a:t>
            </a:r>
            <a:r>
              <a:rPr lang="en-US" altLang="zh-TW" sz="2400" dirty="0" smtClean="0">
                <a:latin typeface="華康娃娃體W7(P)" pitchFamily="82" charset="-120"/>
                <a:ea typeface="華康娃娃體W7(P)" pitchFamily="82" charset="-120"/>
              </a:rPr>
              <a:t>!!!!</a:t>
            </a:r>
            <a:endParaRPr lang="zh-TW" altLang="en-US" sz="2400" dirty="0">
              <a:latin typeface="華康娃娃體W7(P)" pitchFamily="82" charset="-120"/>
              <a:ea typeface="華康娃娃體W7(P)" pitchFamily="82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華康娃娃體W7" pitchFamily="81" charset="-120"/>
                <a:ea typeface="華康娃娃體W7" pitchFamily="81" charset="-120"/>
              </a:rPr>
              <a:t>目錄</a:t>
            </a:r>
            <a:endParaRPr lang="zh-TW" altLang="en-US" sz="5400" dirty="0">
              <a:latin typeface="華康娃娃體W7" pitchFamily="81" charset="-120"/>
              <a:ea typeface="華康娃娃體W7" pitchFamily="81" charset="-120"/>
            </a:endParaRPr>
          </a:p>
        </p:txBody>
      </p:sp>
      <p:pic>
        <p:nvPicPr>
          <p:cNvPr id="7" name="內容版面配置區 6" descr="芳香圖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2128902"/>
            <a:ext cx="5111750" cy="2141409"/>
          </a:xfrm>
        </p:spPr>
      </p:pic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sz="2800" b="1" dirty="0" smtClean="0">
                <a:latin typeface="華康娃娃體W7" pitchFamily="81" charset="-120"/>
                <a:ea typeface="華康娃娃體W7" pitchFamily="81" charset="-120"/>
              </a:rPr>
              <a:t>1.</a:t>
            </a:r>
            <a:r>
              <a:rPr lang="zh-TW" altLang="en-US" sz="2800" b="1" dirty="0" smtClean="0">
                <a:latin typeface="華康娃娃體W7" pitchFamily="81" charset="-120"/>
                <a:ea typeface="華康娃娃體W7" pitchFamily="81" charset="-120"/>
              </a:rPr>
              <a:t>病因</a:t>
            </a:r>
            <a:r>
              <a:rPr lang="en-US" altLang="zh-TW" sz="2800" b="1" dirty="0" smtClean="0">
                <a:latin typeface="華康娃娃體W7" pitchFamily="81" charset="-120"/>
                <a:ea typeface="華康娃娃體W7" pitchFamily="81" charset="-120"/>
              </a:rPr>
              <a:t>&amp;</a:t>
            </a:r>
            <a:r>
              <a:rPr lang="zh-TW" altLang="en-US" sz="2800" b="1" dirty="0" smtClean="0">
                <a:latin typeface="華康娃娃體W7" pitchFamily="81" charset="-120"/>
                <a:ea typeface="華康娃娃體W7" pitchFamily="81" charset="-120"/>
              </a:rPr>
              <a:t>臨床症狀</a:t>
            </a:r>
            <a:endParaRPr lang="en-US" altLang="zh-TW" sz="2800" b="1" dirty="0" smtClean="0">
              <a:latin typeface="華康娃娃體W7" pitchFamily="81" charset="-120"/>
              <a:ea typeface="華康娃娃體W7" pitchFamily="81" charset="-120"/>
            </a:endParaRPr>
          </a:p>
          <a:p>
            <a:endParaRPr lang="en-US" altLang="zh-TW" sz="2800" b="1" dirty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en-US" altLang="zh-TW" sz="2800" b="1" dirty="0" smtClean="0">
                <a:latin typeface="華康娃娃體W7" pitchFamily="81" charset="-120"/>
                <a:ea typeface="華康娃娃體W7" pitchFamily="81" charset="-120"/>
              </a:rPr>
              <a:t>2.</a:t>
            </a:r>
            <a:r>
              <a:rPr lang="zh-TW" altLang="en-US" sz="2800" b="1" dirty="0" smtClean="0">
                <a:latin typeface="華康娃娃體W7" pitchFamily="81" charset="-120"/>
                <a:ea typeface="華康娃娃體W7" pitchFamily="81" charset="-120"/>
              </a:rPr>
              <a:t>治療方式</a:t>
            </a:r>
            <a:endParaRPr lang="en-US" altLang="zh-TW" sz="2800" b="1" dirty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en-US" altLang="zh-TW" sz="2800" b="1" dirty="0" smtClean="0">
                <a:latin typeface="華康娃娃體W7" pitchFamily="81" charset="-120"/>
                <a:ea typeface="華康娃娃體W7" pitchFamily="81" charset="-120"/>
              </a:rPr>
              <a:t>  </a:t>
            </a:r>
            <a:r>
              <a:rPr lang="zh-TW" altLang="en-US" sz="2800" b="1" dirty="0" smtClean="0">
                <a:latin typeface="華康娃娃體W7" pitchFamily="81" charset="-120"/>
                <a:ea typeface="華康娃娃體W7" pitchFamily="81" charset="-120"/>
              </a:rPr>
              <a:t>照護措施</a:t>
            </a:r>
            <a:endParaRPr lang="en-US" altLang="zh-TW" sz="2800" b="1" dirty="0" smtClean="0">
              <a:latin typeface="華康娃娃體W7" pitchFamily="81" charset="-120"/>
              <a:ea typeface="華康娃娃體W7" pitchFamily="81" charset="-120"/>
            </a:endParaRPr>
          </a:p>
          <a:p>
            <a:endParaRPr lang="en-US" altLang="zh-TW" sz="2800" b="1" dirty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en-US" altLang="zh-TW" sz="2800" b="1" dirty="0" smtClean="0">
                <a:latin typeface="華康娃娃體W7" pitchFamily="81" charset="-120"/>
                <a:ea typeface="華康娃娃體W7" pitchFamily="81" charset="-120"/>
              </a:rPr>
              <a:t>3.</a:t>
            </a:r>
            <a:r>
              <a:rPr lang="zh-TW" altLang="en-US" sz="2800" b="1" dirty="0" smtClean="0">
                <a:latin typeface="華康娃娃體W7" pitchFamily="81" charset="-120"/>
                <a:ea typeface="華康娃娃體W7" pitchFamily="81" charset="-120"/>
              </a:rPr>
              <a:t>個案描述</a:t>
            </a:r>
            <a:endParaRPr lang="en-US" altLang="zh-TW" sz="2800" b="1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en-US" altLang="zh-TW" sz="2800" b="1" dirty="0">
                <a:latin typeface="華康娃娃體W7" pitchFamily="81" charset="-120"/>
                <a:ea typeface="華康娃娃體W7" pitchFamily="81" charset="-120"/>
              </a:rPr>
              <a:t> </a:t>
            </a:r>
            <a:r>
              <a:rPr lang="en-US" altLang="zh-TW" sz="2800" b="1" dirty="0" smtClean="0">
                <a:latin typeface="華康娃娃體W7" pitchFamily="81" charset="-120"/>
                <a:ea typeface="華康娃娃體W7" pitchFamily="81" charset="-120"/>
              </a:rPr>
              <a:t> </a:t>
            </a:r>
            <a:r>
              <a:rPr lang="zh-TW" altLang="en-US" sz="2800" b="1" dirty="0" smtClean="0">
                <a:latin typeface="華康娃娃體W7" pitchFamily="81" charset="-120"/>
                <a:ea typeface="華康娃娃體W7" pitchFamily="81" charset="-120"/>
              </a:rPr>
              <a:t>芳療措施</a:t>
            </a:r>
            <a:endParaRPr lang="en-US" altLang="zh-TW" sz="2800" b="1" dirty="0" smtClean="0">
              <a:latin typeface="華康娃娃體W7" pitchFamily="81" charset="-120"/>
              <a:ea typeface="華康娃娃體W7" pitchFamily="81" charset="-120"/>
            </a:endParaRPr>
          </a:p>
          <a:p>
            <a:endParaRPr lang="en-US" altLang="zh-TW" sz="2800" b="1" dirty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en-US" altLang="zh-TW" sz="2800" b="1" dirty="0" smtClean="0">
                <a:latin typeface="華康娃娃體W7" pitchFamily="81" charset="-120"/>
                <a:ea typeface="華康娃娃體W7" pitchFamily="81" charset="-120"/>
              </a:rPr>
              <a:t>4.</a:t>
            </a:r>
            <a:r>
              <a:rPr lang="zh-TW" altLang="en-US" sz="2800" b="1" dirty="0" smtClean="0">
                <a:latin typeface="華康娃娃體W7" pitchFamily="81" charset="-120"/>
                <a:ea typeface="華康娃娃體W7" pitchFamily="81" charset="-120"/>
              </a:rPr>
              <a:t>芳療評值</a:t>
            </a:r>
            <a:endParaRPr lang="en-US" altLang="zh-TW" sz="2800" b="1" dirty="0" smtClean="0">
              <a:latin typeface="華康娃娃體W7" pitchFamily="81" charset="-120"/>
              <a:ea typeface="華康娃娃體W7" pitchFamily="81" charset="-120"/>
            </a:endParaRPr>
          </a:p>
          <a:p>
            <a:endParaRPr lang="en-US" altLang="zh-TW" sz="2800" b="1" dirty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en-US" altLang="zh-TW" sz="2800" b="1" dirty="0" smtClean="0">
                <a:latin typeface="華康娃娃體W7" pitchFamily="81" charset="-120"/>
                <a:ea typeface="華康娃娃體W7" pitchFamily="81" charset="-120"/>
              </a:rPr>
              <a:t>5.</a:t>
            </a:r>
            <a:r>
              <a:rPr lang="zh-TW" altLang="en-US" sz="2800" b="1" dirty="0" smtClean="0">
                <a:latin typeface="華康娃娃體W7" pitchFamily="81" charset="-120"/>
                <a:ea typeface="華康娃娃體W7" pitchFamily="81" charset="-120"/>
              </a:rPr>
              <a:t>個案回饋</a:t>
            </a:r>
            <a:r>
              <a:rPr lang="en-US" altLang="zh-TW" sz="2800" b="1" dirty="0" smtClean="0">
                <a:latin typeface="華康娃娃體W7" pitchFamily="81" charset="-120"/>
                <a:ea typeface="華康娃娃體W7" pitchFamily="81" charset="-120"/>
              </a:rPr>
              <a:t>&amp;</a:t>
            </a:r>
            <a:r>
              <a:rPr lang="zh-TW" altLang="en-US" sz="2800" b="1" dirty="0" smtClean="0">
                <a:latin typeface="華康娃娃體W7" pitchFamily="81" charset="-120"/>
                <a:ea typeface="華康娃娃體W7" pitchFamily="81" charset="-120"/>
              </a:rPr>
              <a:t>結語</a:t>
            </a:r>
            <a:endParaRPr lang="zh-TW" altLang="en-US" sz="2800" b="1" dirty="0">
              <a:latin typeface="華康娃娃體W7" pitchFamily="81" charset="-120"/>
              <a:ea typeface="華康娃娃體W7" pitchFamily="81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85720" y="928670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en-US" altLang="zh-TW" sz="4400" dirty="0" smtClean="0">
                <a:latin typeface="華康娃娃體W7" pitchFamily="81" charset="-120"/>
                <a:ea typeface="華康娃娃體W7" pitchFamily="81" charset="-120"/>
              </a:rPr>
              <a:t>1.</a:t>
            </a:r>
            <a:r>
              <a:rPr lang="zh-TW" altLang="en-US" sz="4400" dirty="0" smtClean="0">
                <a:latin typeface="華康娃娃體W7" pitchFamily="81" charset="-120"/>
                <a:ea typeface="華康娃娃體W7" pitchFamily="81" charset="-120"/>
              </a:rPr>
              <a:t>病因</a:t>
            </a:r>
            <a:r>
              <a:rPr lang="en-US" altLang="zh-TW" sz="4400" dirty="0" smtClean="0">
                <a:latin typeface="華康娃娃體W7" pitchFamily="81" charset="-120"/>
                <a:ea typeface="華康娃娃體W7" pitchFamily="81" charset="-120"/>
              </a:rPr>
              <a:t>&amp;</a:t>
            </a:r>
            <a:r>
              <a:rPr lang="zh-TW" altLang="en-US" sz="4400" dirty="0" smtClean="0">
                <a:latin typeface="華康娃娃體W7" pitchFamily="81" charset="-120"/>
                <a:ea typeface="華康娃娃體W7" pitchFamily="81" charset="-120"/>
              </a:rPr>
              <a:t>臨床症狀</a:t>
            </a:r>
            <a:endParaRPr lang="zh-TW" altLang="en-US" sz="4400" dirty="0">
              <a:latin typeface="華康娃娃體W7" pitchFamily="81" charset="-120"/>
              <a:ea typeface="華康娃娃體W7" pitchFamily="81" charset="-120"/>
            </a:endParaRPr>
          </a:p>
        </p:txBody>
      </p:sp>
      <p:pic>
        <p:nvPicPr>
          <p:cNvPr id="7" name="內容版面配置區 6" descr="痘痘的種類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4" r="64"/>
          <a:stretch>
            <a:fillRect/>
          </a:stretch>
        </p:blipFill>
        <p:spPr>
          <a:xfrm>
            <a:off x="5857884" y="3916351"/>
            <a:ext cx="3071834" cy="2941649"/>
          </a:xfrm>
        </p:spPr>
      </p:pic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214282" y="1428736"/>
            <a:ext cx="5486400" cy="804862"/>
          </a:xfrm>
        </p:spPr>
        <p:txBody>
          <a:bodyPr>
            <a:noAutofit/>
          </a:bodyPr>
          <a:lstStyle/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青春痘在醫學上稱為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｢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痤瘡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｣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，常反覆發生顏面部位，故有 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｢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青春痘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｣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之名。青春痘通常發生在臉、胸及背部等皮脂腺分泌 較多的地方。臨床以粉刺、紅色的丘疹、膿皰、較大顆的結節、 囊腫或疤痕為特徵。主要發生原因是皮脂腺分泌旺盛、毛囊阻 塞加上細菌繁殖而造成毛囊發炎。雖不是嚴重疾病，但處理不 慎可能會在皮膚上留下痕跡，影響美觀及身體心像，故青春痘常成為青少年困擾的主要來源。</a:t>
            </a:r>
            <a:endParaRPr lang="zh-TW" altLang="en-US" sz="2400" dirty="0">
              <a:latin typeface="華康娃娃體W7" pitchFamily="81" charset="-120"/>
              <a:ea typeface="華康娃娃體W7" pitchFamily="81" charset="-120"/>
            </a:endParaRPr>
          </a:p>
        </p:txBody>
      </p:sp>
      <p:pic>
        <p:nvPicPr>
          <p:cNvPr id="9" name="圖片 8" descr="6901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214290"/>
            <a:ext cx="2071702" cy="350043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標題 14"/>
          <p:cNvSpPr>
            <a:spLocks noGrp="1"/>
          </p:cNvSpPr>
          <p:nvPr>
            <p:ph type="title"/>
          </p:nvPr>
        </p:nvSpPr>
        <p:spPr>
          <a:xfrm>
            <a:off x="285720" y="285728"/>
            <a:ext cx="3214710" cy="1162050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latin typeface="華康娃娃體W7" pitchFamily="81" charset="-120"/>
                <a:ea typeface="華康娃娃體W7" pitchFamily="81" charset="-120"/>
              </a:rPr>
              <a:t>2.</a:t>
            </a:r>
            <a:r>
              <a:rPr lang="zh-TW" altLang="en-US" sz="4400" dirty="0" smtClean="0">
                <a:latin typeface="華康娃娃體W7" pitchFamily="81" charset="-120"/>
                <a:ea typeface="華康娃娃體W7" pitchFamily="81" charset="-120"/>
              </a:rPr>
              <a:t>治療方式</a:t>
            </a:r>
            <a:endParaRPr lang="zh-TW" altLang="en-US" sz="4400" dirty="0">
              <a:latin typeface="華康娃娃體W7" pitchFamily="81" charset="-120"/>
              <a:ea typeface="華康娃娃體W7" pitchFamily="81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3500430" y="285728"/>
            <a:ext cx="5111750" cy="5853113"/>
          </a:xfrm>
        </p:spPr>
        <p:txBody>
          <a:bodyPr/>
          <a:lstStyle/>
          <a:p>
            <a:pPr>
              <a:buNone/>
            </a:pPr>
            <a:r>
              <a:rPr lang="zh-TW" altLang="en-US" sz="4400" dirty="0" smtClean="0">
                <a:latin typeface="華康娃娃體W7" pitchFamily="81" charset="-120"/>
                <a:ea typeface="華康娃娃體W7" pitchFamily="81" charset="-120"/>
              </a:rPr>
              <a:t> </a:t>
            </a:r>
            <a:endParaRPr lang="zh-TW" altLang="en-US" sz="4400" dirty="0">
              <a:latin typeface="華康娃娃體W7" pitchFamily="81" charset="-120"/>
              <a:ea typeface="華康娃娃體W7" pitchFamily="81" charset="-120"/>
            </a:endParaRPr>
          </a:p>
        </p:txBody>
      </p:sp>
      <p:sp>
        <p:nvSpPr>
          <p:cNvPr id="16" name="文字版面配置區 15"/>
          <p:cNvSpPr>
            <a:spLocks noGrp="1"/>
          </p:cNvSpPr>
          <p:nvPr>
            <p:ph type="body" sz="half" idx="2"/>
          </p:nvPr>
        </p:nvSpPr>
        <p:spPr>
          <a:xfrm>
            <a:off x="428596" y="1428737"/>
            <a:ext cx="3286148" cy="4500593"/>
          </a:xfrm>
        </p:spPr>
        <p:txBody>
          <a:bodyPr>
            <a:noAutofit/>
          </a:bodyPr>
          <a:lstStyle/>
          <a:p>
            <a:r>
              <a:rPr lang="zh-TW" altLang="en-US" sz="2400" dirty="0">
                <a:latin typeface="華康娃娃體W7" pitchFamily="81" charset="-120"/>
                <a:ea typeface="華康娃娃體W7" pitchFamily="81" charset="-120"/>
              </a:rPr>
              <a:t>當獨自「戰痘」兩個月仍未改善，就需尋求專業醫師的協助了，治療的目的是為了避免產生疤痕，減少疼痛的傷害，縮短青春痘病發的時間及減少心理壓力和窘境，療程約為三個月，輕度的只需擦藥膏，中重度的需口服藥物或加上其它輔助治療，如局部藥物注射，青春痘手術及醫學美容，換膚等。</a:t>
            </a:r>
            <a:br>
              <a:rPr lang="zh-TW" altLang="en-US" sz="2400" dirty="0">
                <a:latin typeface="華康娃娃體W7" pitchFamily="81" charset="-120"/>
                <a:ea typeface="華康娃娃體W7" pitchFamily="81" charset="-120"/>
              </a:rPr>
            </a:br>
            <a:endParaRPr lang="zh-TW" altLang="en-US" sz="2400" dirty="0">
              <a:latin typeface="華康娃娃體W7" pitchFamily="81" charset="-120"/>
              <a:ea typeface="華康娃娃體W7" pitchFamily="81" charset="-120"/>
            </a:endParaRPr>
          </a:p>
        </p:txBody>
      </p:sp>
      <p:pic>
        <p:nvPicPr>
          <p:cNvPr id="18" name="圖片 17" descr="中西醫痘痘治療-ps304ovp136uhn0hxax3msgo7uuip3tew0jjbqymiw.jpg"/>
          <p:cNvPicPr>
            <a:picLocks noChangeAspect="1"/>
          </p:cNvPicPr>
          <p:nvPr/>
        </p:nvPicPr>
        <p:blipFill>
          <a:blip r:embed="rId2" cstate="print">
            <a:lum bright="-16000" contrast="10000"/>
          </a:blip>
          <a:stretch>
            <a:fillRect/>
          </a:stretch>
        </p:blipFill>
        <p:spPr>
          <a:xfrm>
            <a:off x="3643306" y="2000240"/>
            <a:ext cx="5286412" cy="307183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精油素材.jpg"/>
          <p:cNvPicPr>
            <a:picLocks noChangeAspect="1"/>
          </p:cNvPicPr>
          <p:nvPr/>
        </p:nvPicPr>
        <p:blipFill>
          <a:blip r:embed="rId2" cstate="print">
            <a:lum bright="10000" contrast="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3008313" cy="1162050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latin typeface="華康娃娃體W7" pitchFamily="81" charset="-120"/>
                <a:ea typeface="華康娃娃體W7" pitchFamily="81" charset="-120"/>
              </a:rPr>
              <a:t>照護措施</a:t>
            </a:r>
            <a:endParaRPr lang="zh-TW" altLang="en-US" sz="4400" dirty="0">
              <a:latin typeface="華康娃娃體W7" pitchFamily="81" charset="-120"/>
              <a:ea typeface="華康娃娃體W7" pitchFamily="81" charset="-120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4294967295"/>
          </p:nvPr>
        </p:nvSpPr>
        <p:spPr>
          <a:xfrm>
            <a:off x="0" y="1435101"/>
            <a:ext cx="9144000" cy="4222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000" dirty="0">
                <a:latin typeface="華康娃娃體W7" pitchFamily="81" charset="-120"/>
                <a:ea typeface="華康娃娃體W7" pitchFamily="81" charset="-120"/>
              </a:rPr>
              <a:t>一、避免擠壓青春痘：擠壓的動作容易造成青春痘的發炎與擴散。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200024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latin typeface="華康娃娃體W7" pitchFamily="81" charset="-120"/>
                <a:ea typeface="華康娃娃體W7" pitchFamily="81" charset="-120"/>
              </a:rPr>
              <a:t>二、正確的清潔：選擇溫和不刺激的清潔產品，以溫水清洗，洗臉時不可用力搓揉，適當的洗臉次數（一般肌膚</a:t>
            </a:r>
            <a:r>
              <a:rPr lang="en-US" altLang="zh-TW" sz="2000" dirty="0">
                <a:latin typeface="華康娃娃體W7" pitchFamily="81" charset="-120"/>
                <a:ea typeface="華康娃娃體W7" pitchFamily="81" charset="-120"/>
              </a:rPr>
              <a:t>1</a:t>
            </a:r>
            <a:r>
              <a:rPr lang="zh-TW" altLang="en-US" sz="2000" dirty="0">
                <a:latin typeface="華康娃娃體W7" pitchFamily="81" charset="-120"/>
                <a:ea typeface="華康娃娃體W7" pitchFamily="81" charset="-120"/>
              </a:rPr>
              <a:t>～</a:t>
            </a:r>
            <a:r>
              <a:rPr lang="en-US" altLang="zh-TW" sz="2000" dirty="0">
                <a:latin typeface="華康娃娃體W7" pitchFamily="81" charset="-120"/>
                <a:ea typeface="華康娃娃體W7" pitchFamily="81" charset="-120"/>
              </a:rPr>
              <a:t>2</a:t>
            </a:r>
            <a:r>
              <a:rPr lang="zh-TW" altLang="en-US" sz="2000" dirty="0">
                <a:latin typeface="華康娃娃體W7" pitchFamily="81" charset="-120"/>
                <a:ea typeface="華康娃娃體W7" pitchFamily="81" charset="-120"/>
              </a:rPr>
              <a:t>次，油性肌膚可增至</a:t>
            </a:r>
            <a:r>
              <a:rPr lang="en-US" altLang="zh-TW" sz="2000" dirty="0">
                <a:latin typeface="華康娃娃體W7" pitchFamily="81" charset="-120"/>
                <a:ea typeface="華康娃娃體W7" pitchFamily="81" charset="-120"/>
              </a:rPr>
              <a:t>3</a:t>
            </a:r>
            <a:r>
              <a:rPr lang="zh-TW" altLang="en-US" sz="2000" dirty="0">
                <a:latin typeface="華康娃娃體W7" pitchFamily="81" charset="-120"/>
                <a:ea typeface="華康娃娃體W7" pitchFamily="81" charset="-120"/>
              </a:rPr>
              <a:t>次）以避免過度清潔。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786058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latin typeface="華康娃娃體W7" pitchFamily="81" charset="-120"/>
                <a:ea typeface="華康娃娃體W7" pitchFamily="81" charset="-120"/>
              </a:rPr>
              <a:t>三、避開引起惡化的物質，養成良好的生活習慣及</a:t>
            </a:r>
            <a:r>
              <a:rPr lang="zh-TW" altLang="en-US" sz="2000" dirty="0" smtClean="0">
                <a:latin typeface="華康娃娃體W7" pitchFamily="81" charset="-120"/>
                <a:ea typeface="華康娃娃體W7" pitchFamily="81" charset="-120"/>
              </a:rPr>
              <a:t>作息，應</a:t>
            </a:r>
            <a:r>
              <a:rPr lang="zh-TW" altLang="en-US" sz="2000" dirty="0">
                <a:latin typeface="華康娃娃體W7" pitchFamily="81" charset="-120"/>
                <a:ea typeface="華康娃娃體W7" pitchFamily="81" charset="-120"/>
              </a:rPr>
              <a:t>盡量避免曝露其中。保持正常作息，放鬆心情，睡眠充足，多吃蔬果以避免便祕。另外，目前並無科學證實吃油炸辛辣的食物、花生、巧克力等會使青春痘變嚴重，但是若個人體質有此情形則需避免。有部分文獻指出乳製品及高升糖指數的食物可能引發或惡化痤瘡。</a:t>
            </a:r>
          </a:p>
        </p:txBody>
      </p:sp>
      <p:sp>
        <p:nvSpPr>
          <p:cNvPr id="8" name="矩形 7"/>
          <p:cNvSpPr/>
          <p:nvPr/>
        </p:nvSpPr>
        <p:spPr>
          <a:xfrm>
            <a:off x="0" y="4500570"/>
            <a:ext cx="88582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latin typeface="華康娃娃體W7" pitchFamily="81" charset="-120"/>
                <a:ea typeface="華康娃娃體W7" pitchFamily="81" charset="-120"/>
              </a:rPr>
              <a:t>四、青春痘保養品：過油或密閉產品易造成毛孔阻塞，青春痘肌膚選擇保養品，應以不引起粉刺的產品為宜，油性肌膚需選擇清爽型，乾性肌膚質則選用較為滋潤的保養品使用</a:t>
            </a:r>
            <a:r>
              <a:rPr lang="zh-TW" altLang="en-US" sz="2000" dirty="0" smtClean="0">
                <a:latin typeface="華康娃娃體W7" pitchFamily="81" charset="-120"/>
                <a:ea typeface="華康娃娃體W7" pitchFamily="81" charset="-120"/>
              </a:rPr>
              <a:t>。</a:t>
            </a:r>
            <a:endParaRPr lang="en-US" altLang="zh-TW" sz="20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000" dirty="0">
                <a:latin typeface="華康娃娃體W7" pitchFamily="81" charset="-120"/>
                <a:ea typeface="華康娃娃體W7" pitchFamily="81" charset="-120"/>
              </a:rPr>
              <a:t/>
            </a:r>
            <a:br>
              <a:rPr lang="zh-TW" altLang="en-US" sz="2000" dirty="0">
                <a:latin typeface="華康娃娃體W7" pitchFamily="81" charset="-120"/>
                <a:ea typeface="華康娃娃體W7" pitchFamily="81" charset="-120"/>
              </a:rPr>
            </a:br>
            <a:r>
              <a:rPr lang="zh-TW" altLang="en-US" sz="2000" dirty="0">
                <a:latin typeface="華康娃娃體W7" pitchFamily="81" charset="-120"/>
                <a:ea typeface="華康娃娃體W7" pitchFamily="81" charset="-120"/>
              </a:rPr>
              <a:t>五、確實的防曬：紫外線不僅容易造成皮膚的老化，也可能促使青春痘問題惡化，或是形成色素沉著，因此需做好防曬工作，可選用同時阻隔</a:t>
            </a:r>
            <a:r>
              <a:rPr lang="en-US" altLang="zh-TW" sz="2000" dirty="0">
                <a:latin typeface="華康娃娃體W7" pitchFamily="81" charset="-120"/>
                <a:ea typeface="華康娃娃體W7" pitchFamily="81" charset="-120"/>
              </a:rPr>
              <a:t>UVA</a:t>
            </a:r>
            <a:r>
              <a:rPr lang="zh-TW" altLang="en-US" sz="2000" dirty="0">
                <a:latin typeface="華康娃娃體W7" pitchFamily="81" charset="-120"/>
                <a:ea typeface="華康娃娃體W7" pitchFamily="81" charset="-120"/>
              </a:rPr>
              <a:t>，</a:t>
            </a:r>
            <a:r>
              <a:rPr lang="en-US" altLang="zh-TW" sz="2000" dirty="0">
                <a:latin typeface="華康娃娃體W7" pitchFamily="81" charset="-120"/>
                <a:ea typeface="華康娃娃體W7" pitchFamily="81" charset="-120"/>
              </a:rPr>
              <a:t>UVB</a:t>
            </a:r>
            <a:r>
              <a:rPr lang="zh-TW" altLang="en-US" sz="2000" dirty="0">
                <a:latin typeface="華康娃娃體W7" pitchFamily="81" charset="-120"/>
                <a:ea typeface="華康娃娃體W7" pitchFamily="81" charset="-120"/>
              </a:rPr>
              <a:t>的防曬品，撐傘，戴寬邊帽子等。</a:t>
            </a:r>
          </a:p>
          <a:p>
            <a:r>
              <a:rPr lang="zh-TW" altLang="en-US" sz="2000" dirty="0" smtClean="0"/>
              <a:t/>
            </a:r>
            <a:br>
              <a:rPr lang="zh-TW" altLang="en-US" sz="2000" dirty="0" smtClean="0"/>
            </a:br>
            <a:endParaRPr lang="zh-TW" altLang="en-US" sz="2000" dirty="0">
              <a:latin typeface="華康娃娃體W7" pitchFamily="81" charset="-120"/>
              <a:ea typeface="華康娃娃體W7" pitchFamily="81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rees\Desktop\芳香框架圖.jpeg"/>
          <p:cNvPicPr>
            <a:picLocks noChangeAspect="1" noChangeArrowheads="1"/>
          </p:cNvPicPr>
          <p:nvPr/>
        </p:nvPicPr>
        <p:blipFill>
          <a:blip r:embed="rId2" cstate="print">
            <a:lum bright="17000" contrast="1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文字方塊 9"/>
          <p:cNvSpPr txBox="1"/>
          <p:nvPr/>
        </p:nvSpPr>
        <p:spPr>
          <a:xfrm>
            <a:off x="3643306" y="642918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 smtClean="0">
                <a:latin typeface="華康娃娃體W7" pitchFamily="81" charset="-120"/>
                <a:ea typeface="華康娃娃體W7" pitchFamily="81" charset="-120"/>
              </a:rPr>
              <a:t>3.</a:t>
            </a:r>
            <a:r>
              <a:rPr lang="zh-TW" altLang="en-US" sz="4400" dirty="0" smtClean="0">
                <a:latin typeface="華康娃娃體W7" pitchFamily="81" charset="-120"/>
                <a:ea typeface="華康娃娃體W7" pitchFamily="81" charset="-120"/>
              </a:rPr>
              <a:t>個案描述</a:t>
            </a:r>
            <a:endParaRPr lang="zh-TW" altLang="en-US" sz="4400" dirty="0">
              <a:latin typeface="華康娃娃體W7" pitchFamily="81" charset="-120"/>
              <a:ea typeface="華康娃娃體W7" pitchFamily="81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857620" y="1500174"/>
            <a:ext cx="40719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16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歲 高一生  正值青春期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平常生理期來前後，會有痘痘</a:t>
            </a:r>
            <a:r>
              <a:rPr lang="zh-TW" altLang="en-US" sz="2400" dirty="0">
                <a:latin typeface="華康娃娃體W7" pitchFamily="81" charset="-120"/>
                <a:ea typeface="華康娃娃體W7" pitchFamily="81" charset="-120"/>
              </a:rPr>
              <a:t>，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這次住宿外面回來，開始一直長痘痘</a:t>
            </a:r>
            <a:r>
              <a:rPr lang="zh-TW" altLang="en-US" sz="2400" dirty="0">
                <a:latin typeface="華康娃娃體W7" pitchFamily="81" charset="-120"/>
                <a:ea typeface="華康娃娃體W7" pitchFamily="81" charset="-120"/>
              </a:rPr>
              <a:t>，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各種的痘痘都有。一般痘痘，黑頭粉剌，膿皰，結節型面皰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作息不正常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(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寒假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)</a:t>
            </a:r>
            <a:b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</a:b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愛吃辣。平常容易生病 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感冒，腸胃炎，新冠，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A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流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類流感，都中過一輪。 </a:t>
            </a:r>
            <a:endParaRPr lang="zh-TW" altLang="en-US" sz="2400" dirty="0">
              <a:latin typeface="華康娃娃體W7" pitchFamily="81" charset="-120"/>
              <a:ea typeface="華康娃娃體W7" pitchFamily="81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向下箭號圖說文字 12"/>
          <p:cNvSpPr/>
          <p:nvPr/>
        </p:nvSpPr>
        <p:spPr>
          <a:xfrm>
            <a:off x="714348" y="2143116"/>
            <a:ext cx="1857388" cy="857256"/>
          </a:xfrm>
          <a:prstGeom prst="downArrowCallou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6257925" cy="1162050"/>
          </a:xfrm>
        </p:spPr>
        <p:txBody>
          <a:bodyPr>
            <a:noAutofit/>
          </a:bodyPr>
          <a:lstStyle/>
          <a:p>
            <a:r>
              <a:rPr lang="zh-TW" altLang="en-US" sz="4400" dirty="0" smtClean="0">
                <a:latin typeface="華康娃娃體W7" pitchFamily="81" charset="-120"/>
                <a:ea typeface="華康娃娃體W7" pitchFamily="81" charset="-120"/>
              </a:rPr>
              <a:t> 芳療措施</a:t>
            </a:r>
            <a:r>
              <a:rPr lang="en-US" altLang="zh-TW" sz="4400" dirty="0" smtClean="0">
                <a:latin typeface="華康娃娃體W7" pitchFamily="81" charset="-120"/>
                <a:ea typeface="華康娃娃體W7" pitchFamily="81" charset="-120"/>
              </a:rPr>
              <a:t>(</a:t>
            </a:r>
            <a:r>
              <a:rPr lang="zh-TW" altLang="en-US" dirty="0" smtClean="0">
                <a:latin typeface="華康娃娃體W7" pitchFamily="81" charset="-120"/>
                <a:ea typeface="華康娃娃體W7" pitchFamily="81" charset="-120"/>
              </a:rPr>
              <a:t>第一次</a:t>
            </a:r>
            <a:r>
              <a:rPr lang="en-US" altLang="zh-TW" dirty="0" smtClean="0">
                <a:latin typeface="華康娃娃體W7" pitchFamily="81" charset="-120"/>
                <a:ea typeface="華康娃娃體W7" pitchFamily="81" charset="-120"/>
              </a:rPr>
              <a:t>)</a:t>
            </a:r>
            <a:endParaRPr lang="zh-TW" altLang="en-US" sz="4400" dirty="0">
              <a:latin typeface="華康娃娃體W7" pitchFamily="81" charset="-120"/>
              <a:ea typeface="華康娃娃體W7" pitchFamily="81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42910" y="1214422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蘆薈凝膠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: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個案膚質 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T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字容易出油，其它容易乾燥脫皮。使用凝膠，不會過油。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714348" y="2143116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華康娃娃體W7" pitchFamily="81" charset="-120"/>
                <a:ea typeface="華康娃娃體W7" pitchFamily="81" charset="-120"/>
              </a:rPr>
              <a:t>芳療配方</a:t>
            </a:r>
            <a:endParaRPr lang="zh-TW" altLang="en-US" sz="3200" dirty="0">
              <a:latin typeface="華康娃娃體W7" pitchFamily="81" charset="-120"/>
              <a:ea typeface="華康娃娃體W7" pitchFamily="81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57158" y="2928934"/>
            <a:ext cx="27860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植物油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: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甜杏仁油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濃度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:1.5%</a:t>
            </a: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先使用</a:t>
            </a:r>
            <a:r>
              <a:rPr lang="zh-TW" altLang="en-US" sz="2400" dirty="0" smtClean="0">
                <a:solidFill>
                  <a:srgbClr val="FF0000"/>
                </a:solidFill>
                <a:latin typeface="華康娃娃體W7" pitchFamily="81" charset="-120"/>
                <a:ea typeface="華康娃娃體W7" pitchFamily="81" charset="-120"/>
              </a:rPr>
              <a:t>薰衣草純露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取代化妝水。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由於個案沒使用過精油，先用比較溫和的配方。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</p:txBody>
      </p:sp>
      <p:graphicFrame>
        <p:nvGraphicFramePr>
          <p:cNvPr id="12" name="資料庫圖表 11"/>
          <p:cNvGraphicFramePr/>
          <p:nvPr/>
        </p:nvGraphicFramePr>
        <p:xfrm>
          <a:off x="3714744" y="2428868"/>
          <a:ext cx="4833950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20240202_233911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-98283" y="1169797"/>
            <a:ext cx="5214974" cy="401834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357290" y="2214554"/>
            <a:ext cx="1928826" cy="48577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643438" y="1285860"/>
            <a:ext cx="428624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>
                <a:latin typeface="華康娃娃體W7" pitchFamily="81" charset="-120"/>
                <a:ea typeface="華康娃娃體W7" pitchFamily="81" charset="-120"/>
              </a:rPr>
              <a:t>第一次芳療照片</a:t>
            </a:r>
            <a:endParaRPr lang="en-US" altLang="zh-TW" sz="4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(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拍的不清楚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)</a:t>
            </a: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額頭大多是一般面皰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臉兩側有幾個是 大面皰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跟結節型面皰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第一次使用後，隔天明顯有開始沒這麼紅腫。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個案使用三天後，覺得自己皮膚沒有原本的乾養。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波浪 9"/>
          <p:cNvSpPr/>
          <p:nvPr/>
        </p:nvSpPr>
        <p:spPr>
          <a:xfrm>
            <a:off x="714348" y="2500306"/>
            <a:ext cx="2643206" cy="928694"/>
          </a:xfrm>
          <a:prstGeom prst="wav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6257925" cy="1162050"/>
          </a:xfrm>
        </p:spPr>
        <p:txBody>
          <a:bodyPr>
            <a:noAutofit/>
          </a:bodyPr>
          <a:lstStyle/>
          <a:p>
            <a:r>
              <a:rPr lang="zh-TW" altLang="en-US" sz="4400" dirty="0" smtClean="0">
                <a:latin typeface="華康娃娃體W7" pitchFamily="81" charset="-120"/>
                <a:ea typeface="華康娃娃體W7" pitchFamily="81" charset="-120"/>
              </a:rPr>
              <a:t> 芳療措施</a:t>
            </a:r>
            <a:r>
              <a:rPr lang="en-US" altLang="zh-TW" sz="4400" dirty="0" smtClean="0">
                <a:latin typeface="華康娃娃體W7" pitchFamily="81" charset="-120"/>
                <a:ea typeface="華康娃娃體W7" pitchFamily="81" charset="-120"/>
              </a:rPr>
              <a:t>(</a:t>
            </a:r>
            <a:r>
              <a:rPr lang="zh-TW" altLang="en-US" dirty="0" smtClean="0">
                <a:latin typeface="華康娃娃體W7" pitchFamily="81" charset="-120"/>
                <a:ea typeface="華康娃娃體W7" pitchFamily="81" charset="-120"/>
              </a:rPr>
              <a:t>第二次</a:t>
            </a:r>
            <a:r>
              <a:rPr lang="en-US" altLang="zh-TW" dirty="0" smtClean="0">
                <a:latin typeface="華康娃娃體W7" pitchFamily="81" charset="-120"/>
                <a:ea typeface="華康娃娃體W7" pitchFamily="81" charset="-120"/>
              </a:rPr>
              <a:t>)</a:t>
            </a:r>
            <a:endParaRPr lang="zh-TW" altLang="en-US" sz="4400" dirty="0">
              <a:latin typeface="華康娃娃體W7" pitchFamily="81" charset="-120"/>
              <a:ea typeface="華康娃娃體W7" pitchFamily="81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714348" y="1571612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蘆薈凝膠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: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個案膚質 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T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字容易出油，其它容易乾燥脫皮。使用凝膠，不會過油。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714348" y="2571744"/>
            <a:ext cx="2857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>
                <a:latin typeface="華康娃娃體W7" pitchFamily="81" charset="-120"/>
                <a:ea typeface="華康娃娃體W7" pitchFamily="81" charset="-120"/>
              </a:rPr>
              <a:t>芳療配方</a:t>
            </a:r>
            <a:endParaRPr lang="zh-TW" altLang="en-US" sz="4400" dirty="0">
              <a:latin typeface="華康娃娃體W7" pitchFamily="81" charset="-120"/>
              <a:ea typeface="華康娃娃體W7" pitchFamily="81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71472" y="3571876"/>
            <a:ext cx="27860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植物油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: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甜杏仁油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濃度</a:t>
            </a:r>
            <a:r>
              <a:rPr lang="en-US" altLang="zh-TW" sz="2400" dirty="0" smtClean="0">
                <a:latin typeface="華康娃娃體W7" pitchFamily="81" charset="-120"/>
                <a:ea typeface="華康娃娃體W7" pitchFamily="81" charset="-120"/>
              </a:rPr>
              <a:t>:1.5%</a:t>
            </a: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先使用</a:t>
            </a:r>
            <a:r>
              <a:rPr lang="zh-TW" altLang="en-US" sz="2400" dirty="0" smtClean="0">
                <a:solidFill>
                  <a:srgbClr val="FF0000"/>
                </a:solidFill>
                <a:latin typeface="華康娃娃體W7" pitchFamily="81" charset="-120"/>
                <a:ea typeface="華康娃娃體W7" pitchFamily="81" charset="-120"/>
              </a:rPr>
              <a:t>薰衣草純露</a:t>
            </a:r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取代化妝水。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第二次改了永久花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r>
              <a:rPr lang="zh-TW" altLang="en-US" sz="2400" dirty="0" smtClean="0">
                <a:latin typeface="華康娃娃體W7" pitchFamily="81" charset="-120"/>
                <a:ea typeface="華康娃娃體W7" pitchFamily="81" charset="-120"/>
              </a:rPr>
              <a:t>這三支除了消炎痘痘，也是很好的提指免疫系統。</a:t>
            </a:r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  <a:p>
            <a:endParaRPr lang="en-US" altLang="zh-TW" sz="2400" dirty="0" smtClean="0">
              <a:latin typeface="華康娃娃體W7" pitchFamily="81" charset="-120"/>
              <a:ea typeface="華康娃娃體W7" pitchFamily="81" charset="-120"/>
            </a:endParaRPr>
          </a:p>
        </p:txBody>
      </p:sp>
      <p:graphicFrame>
        <p:nvGraphicFramePr>
          <p:cNvPr id="12" name="資料庫圖表 11"/>
          <p:cNvGraphicFramePr/>
          <p:nvPr/>
        </p:nvGraphicFramePr>
        <p:xfrm>
          <a:off x="3571868" y="2643182"/>
          <a:ext cx="4833950" cy="3532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2733</TotalTime>
  <Words>1009</Words>
  <Application>Microsoft Office PowerPoint</Application>
  <PresentationFormat>如螢幕大小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第99期 香氣發表會</vt:lpstr>
      <vt:lpstr>目錄</vt:lpstr>
      <vt:lpstr>1.病因&amp;臨床症狀</vt:lpstr>
      <vt:lpstr>2.治療方式</vt:lpstr>
      <vt:lpstr>照護措施</vt:lpstr>
      <vt:lpstr>投影片 6</vt:lpstr>
      <vt:lpstr> 芳療措施(第一次)</vt:lpstr>
      <vt:lpstr>投影片 8</vt:lpstr>
      <vt:lpstr> 芳療措施(第二次)</vt:lpstr>
      <vt:lpstr>投影片 10</vt:lpstr>
      <vt:lpstr>芳療評值 個案回饋心得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frees</dc:creator>
  <cp:lastModifiedBy>frees</cp:lastModifiedBy>
  <cp:revision>71</cp:revision>
  <dcterms:created xsi:type="dcterms:W3CDTF">2024-02-05T07:26:10Z</dcterms:created>
  <dcterms:modified xsi:type="dcterms:W3CDTF">2024-02-18T12:38:22Z</dcterms:modified>
</cp:coreProperties>
</file>