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8141468eef429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8141468eef429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48141468eef429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48141468eef429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48141468eef42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48141468eef42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48141468eef42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48141468eef42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48141468eef429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48141468eef429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48141468eef42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48141468eef42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48141468eef429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48141468eef429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48141468eef429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48141468eef429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48141468eef429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b48141468eef429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48141468eef429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48141468eef429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25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