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7" r:id="rId5"/>
    <p:sldId id="268" r:id="rId6"/>
    <p:sldId id="269" r:id="rId7"/>
    <p:sldId id="258" r:id="rId8"/>
    <p:sldId id="259" r:id="rId9"/>
    <p:sldId id="260" r:id="rId10"/>
    <p:sldId id="262" r:id="rId11"/>
    <p:sldId id="263" r:id="rId12"/>
    <p:sldId id="264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9DBE8-DA22-4FF5-B969-AE20B0CED051}" v="159" dt="2024-12-16T16:37:54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10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Fen Lin" userId="b04981d818ad8412" providerId="Windows Live" clId="Web-{21699917-BF79-A8B3-1DF5-C9534736CD13}"/>
    <pc:docChg chg="addSld modSld sldOrd">
      <pc:chgData name="Yu Fen Lin" userId="b04981d818ad8412" providerId="Windows Live" clId="Web-{21699917-BF79-A8B3-1DF5-C9534736CD13}" dt="2024-11-01T19:58:12.331" v="280" actId="20577"/>
      <pc:docMkLst>
        <pc:docMk/>
      </pc:docMkLst>
      <pc:sldChg chg="modSp ord">
        <pc:chgData name="Yu Fen Lin" userId="b04981d818ad8412" providerId="Windows Live" clId="Web-{21699917-BF79-A8B3-1DF5-C9534736CD13}" dt="2024-11-01T19:40:35.064" v="141" actId="20577"/>
        <pc:sldMkLst>
          <pc:docMk/>
          <pc:sldMk cId="1364352873" sldId="260"/>
        </pc:sldMkLst>
        <pc:spChg chg="mod">
          <ac:chgData name="Yu Fen Lin" userId="b04981d818ad8412" providerId="Windows Live" clId="Web-{21699917-BF79-A8B3-1DF5-C9534736CD13}" dt="2024-11-01T18:10:49.140" v="23" actId="20577"/>
          <ac:spMkLst>
            <pc:docMk/>
            <pc:sldMk cId="1364352873" sldId="260"/>
            <ac:spMk id="2" creationId="{D0292816-E1A7-6020-C53F-B4421B513315}"/>
          </ac:spMkLst>
        </pc:spChg>
        <pc:spChg chg="mod">
          <ac:chgData name="Yu Fen Lin" userId="b04981d818ad8412" providerId="Windows Live" clId="Web-{21699917-BF79-A8B3-1DF5-C9534736CD13}" dt="2024-11-01T19:40:35.064" v="141" actId="20577"/>
          <ac:spMkLst>
            <pc:docMk/>
            <pc:sldMk cId="1364352873" sldId="260"/>
            <ac:spMk id="3" creationId="{6D89EFF8-DC9A-8CCE-49AD-8519BE6EB39E}"/>
          </ac:spMkLst>
        </pc:spChg>
      </pc:sldChg>
      <pc:sldChg chg="ord">
        <pc:chgData name="Yu Fen Lin" userId="b04981d818ad8412" providerId="Windows Live" clId="Web-{21699917-BF79-A8B3-1DF5-C9534736CD13}" dt="2024-11-01T19:39:44.157" v="130"/>
        <pc:sldMkLst>
          <pc:docMk/>
          <pc:sldMk cId="1496701777" sldId="261"/>
        </pc:sldMkLst>
      </pc:sldChg>
      <pc:sldChg chg="modSp new">
        <pc:chgData name="Yu Fen Lin" userId="b04981d818ad8412" providerId="Windows Live" clId="Web-{21699917-BF79-A8B3-1DF5-C9534736CD13}" dt="2024-11-01T19:43:24.412" v="214" actId="1076"/>
        <pc:sldMkLst>
          <pc:docMk/>
          <pc:sldMk cId="1661500925" sldId="262"/>
        </pc:sldMkLst>
        <pc:spChg chg="mod">
          <ac:chgData name="Yu Fen Lin" userId="b04981d818ad8412" providerId="Windows Live" clId="Web-{21699917-BF79-A8B3-1DF5-C9534736CD13}" dt="2024-11-01T19:43:13.615" v="212" actId="20577"/>
          <ac:spMkLst>
            <pc:docMk/>
            <pc:sldMk cId="1661500925" sldId="262"/>
            <ac:spMk id="2" creationId="{66F074B5-5779-5A8C-11D4-B7BC6BC98C2C}"/>
          </ac:spMkLst>
        </pc:spChg>
        <pc:spChg chg="mod">
          <ac:chgData name="Yu Fen Lin" userId="b04981d818ad8412" providerId="Windows Live" clId="Web-{21699917-BF79-A8B3-1DF5-C9534736CD13}" dt="2024-11-01T19:43:24.412" v="214" actId="1076"/>
          <ac:spMkLst>
            <pc:docMk/>
            <pc:sldMk cId="1661500925" sldId="262"/>
            <ac:spMk id="3" creationId="{A13A13CA-C1D9-D636-27C6-647AFD35FF2F}"/>
          </ac:spMkLst>
        </pc:spChg>
      </pc:sldChg>
      <pc:sldChg chg="modSp add replId">
        <pc:chgData name="Yu Fen Lin" userId="b04981d818ad8412" providerId="Windows Live" clId="Web-{21699917-BF79-A8B3-1DF5-C9534736CD13}" dt="2024-11-01T19:53:30.512" v="261" actId="20577"/>
        <pc:sldMkLst>
          <pc:docMk/>
          <pc:sldMk cId="1164539938" sldId="263"/>
        </pc:sldMkLst>
        <pc:spChg chg="mod">
          <ac:chgData name="Yu Fen Lin" userId="b04981d818ad8412" providerId="Windows Live" clId="Web-{21699917-BF79-A8B3-1DF5-C9534736CD13}" dt="2024-11-01T19:53:30.512" v="261" actId="20577"/>
          <ac:spMkLst>
            <pc:docMk/>
            <pc:sldMk cId="1164539938" sldId="263"/>
            <ac:spMk id="2" creationId="{66F074B5-5779-5A8C-11D4-B7BC6BC98C2C}"/>
          </ac:spMkLst>
        </pc:spChg>
      </pc:sldChg>
      <pc:sldChg chg="modSp add replId">
        <pc:chgData name="Yu Fen Lin" userId="b04981d818ad8412" providerId="Windows Live" clId="Web-{21699917-BF79-A8B3-1DF5-C9534736CD13}" dt="2024-11-01T19:58:12.331" v="280" actId="20577"/>
        <pc:sldMkLst>
          <pc:docMk/>
          <pc:sldMk cId="132971359" sldId="264"/>
        </pc:sldMkLst>
        <pc:spChg chg="mod">
          <ac:chgData name="Yu Fen Lin" userId="b04981d818ad8412" providerId="Windows Live" clId="Web-{21699917-BF79-A8B3-1DF5-C9534736CD13}" dt="2024-11-01T19:58:12.331" v="280" actId="20577"/>
          <ac:spMkLst>
            <pc:docMk/>
            <pc:sldMk cId="132971359" sldId="264"/>
            <ac:spMk id="2" creationId="{66F074B5-5779-5A8C-11D4-B7BC6BC98C2C}"/>
          </ac:spMkLst>
        </pc:spChg>
      </pc:sldChg>
    </pc:docChg>
  </pc:docChgLst>
  <pc:docChgLst>
    <pc:chgData name="Yu Fen Lin" userId="b04981d818ad8412" providerId="LiveId" clId="{D989DBE8-DA22-4FF5-B969-AE20B0CED051}"/>
    <pc:docChg chg="undo custSel addSld delSld modSld sldOrd">
      <pc:chgData name="Yu Fen Lin" userId="b04981d818ad8412" providerId="LiveId" clId="{D989DBE8-DA22-4FF5-B969-AE20B0CED051}" dt="2024-12-16T16:37:54.506" v="8974"/>
      <pc:docMkLst>
        <pc:docMk/>
      </pc:docMkLst>
      <pc:sldChg chg="modSp mod">
        <pc:chgData name="Yu Fen Lin" userId="b04981d818ad8412" providerId="LiveId" clId="{D989DBE8-DA22-4FF5-B969-AE20B0CED051}" dt="2024-11-24T05:44:19.781" v="3652" actId="20577"/>
        <pc:sldMkLst>
          <pc:docMk/>
          <pc:sldMk cId="849582877" sldId="256"/>
        </pc:sldMkLst>
        <pc:spChg chg="mod">
          <ac:chgData name="Yu Fen Lin" userId="b04981d818ad8412" providerId="LiveId" clId="{D989DBE8-DA22-4FF5-B969-AE20B0CED051}" dt="2024-11-23T13:42:09.682" v="1823"/>
          <ac:spMkLst>
            <pc:docMk/>
            <pc:sldMk cId="849582877" sldId="256"/>
            <ac:spMk id="2" creationId="{91B89752-665A-84F5-AC32-0A5A6A471F45}"/>
          </ac:spMkLst>
        </pc:spChg>
        <pc:spChg chg="mod">
          <ac:chgData name="Yu Fen Lin" userId="b04981d818ad8412" providerId="LiveId" clId="{D989DBE8-DA22-4FF5-B969-AE20B0CED051}" dt="2024-11-24T05:44:19.781" v="3652" actId="20577"/>
          <ac:spMkLst>
            <pc:docMk/>
            <pc:sldMk cId="849582877" sldId="256"/>
            <ac:spMk id="3" creationId="{B472EA85-0202-457A-8F3C-84B41D1F54FF}"/>
          </ac:spMkLst>
        </pc:spChg>
      </pc:sldChg>
      <pc:sldChg chg="delSp modSp mod">
        <pc:chgData name="Yu Fen Lin" userId="b04981d818ad8412" providerId="LiveId" clId="{D989DBE8-DA22-4FF5-B969-AE20B0CED051}" dt="2024-11-24T16:44:38.730" v="5848" actId="2711"/>
        <pc:sldMkLst>
          <pc:docMk/>
          <pc:sldMk cId="3145084563" sldId="257"/>
        </pc:sldMkLst>
        <pc:spChg chg="del">
          <ac:chgData name="Yu Fen Lin" userId="b04981d818ad8412" providerId="LiveId" clId="{D989DBE8-DA22-4FF5-B969-AE20B0CED051}" dt="2024-11-23T13:41:41.610" v="1765" actId="478"/>
          <ac:spMkLst>
            <pc:docMk/>
            <pc:sldMk cId="3145084563" sldId="257"/>
            <ac:spMk id="2" creationId="{0F990006-0FEB-1F51-5A50-8755E673AC88}"/>
          </ac:spMkLst>
        </pc:spChg>
        <pc:spChg chg="mod">
          <ac:chgData name="Yu Fen Lin" userId="b04981d818ad8412" providerId="LiveId" clId="{D989DBE8-DA22-4FF5-B969-AE20B0CED051}" dt="2024-11-24T16:44:38.730" v="5848" actId="2711"/>
          <ac:spMkLst>
            <pc:docMk/>
            <pc:sldMk cId="3145084563" sldId="257"/>
            <ac:spMk id="3" creationId="{78428ACD-25A6-5B76-962C-D67746719D26}"/>
          </ac:spMkLst>
        </pc:spChg>
      </pc:sldChg>
      <pc:sldChg chg="modSp mod">
        <pc:chgData name="Yu Fen Lin" userId="b04981d818ad8412" providerId="LiveId" clId="{D989DBE8-DA22-4FF5-B969-AE20B0CED051}" dt="2024-11-23T14:38:43.982" v="2397" actId="1035"/>
        <pc:sldMkLst>
          <pc:docMk/>
          <pc:sldMk cId="2369078606" sldId="258"/>
        </pc:sldMkLst>
        <pc:spChg chg="mod">
          <ac:chgData name="Yu Fen Lin" userId="b04981d818ad8412" providerId="LiveId" clId="{D989DBE8-DA22-4FF5-B969-AE20B0CED051}" dt="2024-11-23T14:38:43.982" v="2397" actId="1035"/>
          <ac:spMkLst>
            <pc:docMk/>
            <pc:sldMk cId="2369078606" sldId="258"/>
            <ac:spMk id="2" creationId="{EB53C200-33FA-2081-FB0B-6A99E7514421}"/>
          </ac:spMkLst>
        </pc:spChg>
        <pc:spChg chg="mod">
          <ac:chgData name="Yu Fen Lin" userId="b04981d818ad8412" providerId="LiveId" clId="{D989DBE8-DA22-4FF5-B969-AE20B0CED051}" dt="2024-10-30T06:46:41.717" v="1339" actId="27636"/>
          <ac:spMkLst>
            <pc:docMk/>
            <pc:sldMk cId="2369078606" sldId="258"/>
            <ac:spMk id="3" creationId="{BD8FEEB1-9D8E-ED55-5520-2D4C4313DC36}"/>
          </ac:spMkLst>
        </pc:spChg>
      </pc:sldChg>
      <pc:sldChg chg="modSp new mod">
        <pc:chgData name="Yu Fen Lin" userId="b04981d818ad8412" providerId="LiveId" clId="{D989DBE8-DA22-4FF5-B969-AE20B0CED051}" dt="2024-11-23T14:38:53.630" v="2432" actId="1035"/>
        <pc:sldMkLst>
          <pc:docMk/>
          <pc:sldMk cId="2067529845" sldId="259"/>
        </pc:sldMkLst>
        <pc:spChg chg="mod">
          <ac:chgData name="Yu Fen Lin" userId="b04981d818ad8412" providerId="LiveId" clId="{D989DBE8-DA22-4FF5-B969-AE20B0CED051}" dt="2024-11-23T14:38:53.630" v="2432" actId="1035"/>
          <ac:spMkLst>
            <pc:docMk/>
            <pc:sldMk cId="2067529845" sldId="259"/>
            <ac:spMk id="2" creationId="{52992A74-B749-2B9E-7602-7DF025271CB3}"/>
          </ac:spMkLst>
        </pc:spChg>
        <pc:spChg chg="mod">
          <ac:chgData name="Yu Fen Lin" userId="b04981d818ad8412" providerId="LiveId" clId="{D989DBE8-DA22-4FF5-B969-AE20B0CED051}" dt="2024-10-30T08:08:11.537" v="1558" actId="20577"/>
          <ac:spMkLst>
            <pc:docMk/>
            <pc:sldMk cId="2067529845" sldId="259"/>
            <ac:spMk id="3" creationId="{371595E3-4711-99F0-64B3-5C1F864C99E4}"/>
          </ac:spMkLst>
        </pc:spChg>
      </pc:sldChg>
      <pc:sldChg chg="modSp new mod">
        <pc:chgData name="Yu Fen Lin" userId="b04981d818ad8412" providerId="LiveId" clId="{D989DBE8-DA22-4FF5-B969-AE20B0CED051}" dt="2024-11-24T07:47:40.457" v="5032" actId="1036"/>
        <pc:sldMkLst>
          <pc:docMk/>
          <pc:sldMk cId="1364352873" sldId="260"/>
        </pc:sldMkLst>
        <pc:spChg chg="mod">
          <ac:chgData name="Yu Fen Lin" userId="b04981d818ad8412" providerId="LiveId" clId="{D989DBE8-DA22-4FF5-B969-AE20B0CED051}" dt="2024-11-24T07:47:40.457" v="5032" actId="1036"/>
          <ac:spMkLst>
            <pc:docMk/>
            <pc:sldMk cId="1364352873" sldId="260"/>
            <ac:spMk id="2" creationId="{D0292816-E1A7-6020-C53F-B4421B513315}"/>
          </ac:spMkLst>
        </pc:spChg>
        <pc:spChg chg="mod">
          <ac:chgData name="Yu Fen Lin" userId="b04981d818ad8412" providerId="LiveId" clId="{D989DBE8-DA22-4FF5-B969-AE20B0CED051}" dt="2024-11-23T14:39:38.347" v="2463"/>
          <ac:spMkLst>
            <pc:docMk/>
            <pc:sldMk cId="1364352873" sldId="260"/>
            <ac:spMk id="3" creationId="{6D89EFF8-DC9A-8CCE-49AD-8519BE6EB39E}"/>
          </ac:spMkLst>
        </pc:spChg>
      </pc:sldChg>
      <pc:sldChg chg="addSp delSp modSp new mod ord">
        <pc:chgData name="Yu Fen Lin" userId="b04981d818ad8412" providerId="LiveId" clId="{D989DBE8-DA22-4FF5-B969-AE20B0CED051}" dt="2024-12-04T11:55:47.481" v="6513" actId="1076"/>
        <pc:sldMkLst>
          <pc:docMk/>
          <pc:sldMk cId="1496701777" sldId="261"/>
        </pc:sldMkLst>
        <pc:spChg chg="mod">
          <ac:chgData name="Yu Fen Lin" userId="b04981d818ad8412" providerId="LiveId" clId="{D989DBE8-DA22-4FF5-B969-AE20B0CED051}" dt="2024-11-23T13:54:32.811" v="2211" actId="1037"/>
          <ac:spMkLst>
            <pc:docMk/>
            <pc:sldMk cId="1496701777" sldId="261"/>
            <ac:spMk id="2" creationId="{5D090D9C-FAE6-2AEF-5BF4-319D8F5795FB}"/>
          </ac:spMkLst>
        </pc:spChg>
        <pc:spChg chg="del">
          <ac:chgData name="Yu Fen Lin" userId="b04981d818ad8412" providerId="LiveId" clId="{D989DBE8-DA22-4FF5-B969-AE20B0CED051}" dt="2024-11-23T13:51:37.824" v="2135" actId="931"/>
          <ac:spMkLst>
            <pc:docMk/>
            <pc:sldMk cId="1496701777" sldId="261"/>
            <ac:spMk id="3" creationId="{6CA425A2-8CC4-2E50-D3B5-7D32E61B0A30}"/>
          </ac:spMkLst>
        </pc:spChg>
        <pc:picChg chg="add mod">
          <ac:chgData name="Yu Fen Lin" userId="b04981d818ad8412" providerId="LiveId" clId="{D989DBE8-DA22-4FF5-B969-AE20B0CED051}" dt="2024-12-04T11:55:47.481" v="6513" actId="1076"/>
          <ac:picMkLst>
            <pc:docMk/>
            <pc:sldMk cId="1496701777" sldId="261"/>
            <ac:picMk id="5" creationId="{C20435F4-E6B2-E399-1747-C357EED149A6}"/>
          </ac:picMkLst>
        </pc:picChg>
      </pc:sldChg>
      <pc:sldChg chg="addSp delSp modSp mod">
        <pc:chgData name="Yu Fen Lin" userId="b04981d818ad8412" providerId="LiveId" clId="{D989DBE8-DA22-4FF5-B969-AE20B0CED051}" dt="2024-12-04T19:16:19.028" v="7571" actId="20577"/>
        <pc:sldMkLst>
          <pc:docMk/>
          <pc:sldMk cId="1661500925" sldId="262"/>
        </pc:sldMkLst>
        <pc:spChg chg="mod">
          <ac:chgData name="Yu Fen Lin" userId="b04981d818ad8412" providerId="LiveId" clId="{D989DBE8-DA22-4FF5-B969-AE20B0CED051}" dt="2024-12-04T19:16:19.028" v="7571" actId="20577"/>
          <ac:spMkLst>
            <pc:docMk/>
            <pc:sldMk cId="1661500925" sldId="262"/>
            <ac:spMk id="2" creationId="{66F074B5-5779-5A8C-11D4-B7BC6BC98C2C}"/>
          </ac:spMkLst>
        </pc:spChg>
        <pc:spChg chg="del">
          <ac:chgData name="Yu Fen Lin" userId="b04981d818ad8412" providerId="LiveId" clId="{D989DBE8-DA22-4FF5-B969-AE20B0CED051}" dt="2024-11-23T14:41:51.701" v="2465" actId="931"/>
          <ac:spMkLst>
            <pc:docMk/>
            <pc:sldMk cId="1661500925" sldId="262"/>
            <ac:spMk id="3" creationId="{A13A13CA-C1D9-D636-27C6-647AFD35FF2F}"/>
          </ac:spMkLst>
        </pc:spChg>
        <pc:spChg chg="add del mod">
          <ac:chgData name="Yu Fen Lin" userId="b04981d818ad8412" providerId="LiveId" clId="{D989DBE8-DA22-4FF5-B969-AE20B0CED051}" dt="2024-12-04T11:30:28.883" v="5862" actId="931"/>
          <ac:spMkLst>
            <pc:docMk/>
            <pc:sldMk cId="1661500925" sldId="262"/>
            <ac:spMk id="4" creationId="{5331F4C4-F909-10B2-F71C-3462C60E19BA}"/>
          </ac:spMkLst>
        </pc:spChg>
        <pc:spChg chg="add mod">
          <ac:chgData name="Yu Fen Lin" userId="b04981d818ad8412" providerId="LiveId" clId="{D989DBE8-DA22-4FF5-B969-AE20B0CED051}" dt="2024-12-04T11:56:34.939" v="6563"/>
          <ac:spMkLst>
            <pc:docMk/>
            <pc:sldMk cId="1661500925" sldId="262"/>
            <ac:spMk id="6" creationId="{DEFE90EE-3485-0141-198F-55DF0F41A85E}"/>
          </ac:spMkLst>
        </pc:spChg>
        <pc:spChg chg="add del mod">
          <ac:chgData name="Yu Fen Lin" userId="b04981d818ad8412" providerId="LiveId" clId="{D989DBE8-DA22-4FF5-B969-AE20B0CED051}" dt="2024-12-04T17:54:25.793" v="6606" actId="931"/>
          <ac:spMkLst>
            <pc:docMk/>
            <pc:sldMk cId="1661500925" sldId="262"/>
            <ac:spMk id="10" creationId="{3A2B1F6E-946B-BE5E-B168-7A999E35C57C}"/>
          </ac:spMkLst>
        </pc:spChg>
        <pc:picChg chg="add del mod">
          <ac:chgData name="Yu Fen Lin" userId="b04981d818ad8412" providerId="LiveId" clId="{D989DBE8-DA22-4FF5-B969-AE20B0CED051}" dt="2024-12-04T11:30:01.047" v="5861" actId="478"/>
          <ac:picMkLst>
            <pc:docMk/>
            <pc:sldMk cId="1661500925" sldId="262"/>
            <ac:picMk id="5" creationId="{7E4A3DC9-1E0B-A170-C4C3-95FD25674E54}"/>
          </ac:picMkLst>
        </pc:picChg>
        <pc:picChg chg="add del mod">
          <ac:chgData name="Yu Fen Lin" userId="b04981d818ad8412" providerId="LiveId" clId="{D989DBE8-DA22-4FF5-B969-AE20B0CED051}" dt="2024-12-04T17:54:19.763" v="6605" actId="478"/>
          <ac:picMkLst>
            <pc:docMk/>
            <pc:sldMk cId="1661500925" sldId="262"/>
            <ac:picMk id="8" creationId="{82246E90-AB29-169B-2DC0-A621AEF4773B}"/>
          </ac:picMkLst>
        </pc:picChg>
        <pc:picChg chg="add mod">
          <ac:chgData name="Yu Fen Lin" userId="b04981d818ad8412" providerId="LiveId" clId="{D989DBE8-DA22-4FF5-B969-AE20B0CED051}" dt="2024-12-04T17:54:30.043" v="6607" actId="1076"/>
          <ac:picMkLst>
            <pc:docMk/>
            <pc:sldMk cId="1661500925" sldId="262"/>
            <ac:picMk id="12" creationId="{2CDC168A-1673-4514-8104-883FA6EE0CDB}"/>
          </ac:picMkLst>
        </pc:picChg>
      </pc:sldChg>
      <pc:sldChg chg="addSp delSp modSp mod">
        <pc:chgData name="Yu Fen Lin" userId="b04981d818ad8412" providerId="LiveId" clId="{D989DBE8-DA22-4FF5-B969-AE20B0CED051}" dt="2024-12-04T19:16:09.037" v="7563" actId="20577"/>
        <pc:sldMkLst>
          <pc:docMk/>
          <pc:sldMk cId="1164539938" sldId="263"/>
        </pc:sldMkLst>
        <pc:spChg chg="mod">
          <ac:chgData name="Yu Fen Lin" userId="b04981d818ad8412" providerId="LiveId" clId="{D989DBE8-DA22-4FF5-B969-AE20B0CED051}" dt="2024-12-04T19:16:09.037" v="7563" actId="20577"/>
          <ac:spMkLst>
            <pc:docMk/>
            <pc:sldMk cId="1164539938" sldId="263"/>
            <ac:spMk id="2" creationId="{66F074B5-5779-5A8C-11D4-B7BC6BC98C2C}"/>
          </ac:spMkLst>
        </pc:spChg>
        <pc:spChg chg="del">
          <ac:chgData name="Yu Fen Lin" userId="b04981d818ad8412" providerId="LiveId" clId="{D989DBE8-DA22-4FF5-B969-AE20B0CED051}" dt="2024-11-23T15:01:26.217" v="2468" actId="931"/>
          <ac:spMkLst>
            <pc:docMk/>
            <pc:sldMk cId="1164539938" sldId="263"/>
            <ac:spMk id="3" creationId="{A13A13CA-C1D9-D636-27C6-647AFD35FF2F}"/>
          </ac:spMkLst>
        </pc:spChg>
        <pc:spChg chg="add del mod">
          <ac:chgData name="Yu Fen Lin" userId="b04981d818ad8412" providerId="LiveId" clId="{D989DBE8-DA22-4FF5-B969-AE20B0CED051}" dt="2024-12-04T17:53:48.913" v="6603" actId="931"/>
          <ac:spMkLst>
            <pc:docMk/>
            <pc:sldMk cId="1164539938" sldId="263"/>
            <ac:spMk id="4" creationId="{23284662-4C6C-18B2-B8B2-4281392FBC8C}"/>
          </ac:spMkLst>
        </pc:spChg>
        <pc:spChg chg="add mod">
          <ac:chgData name="Yu Fen Lin" userId="b04981d818ad8412" providerId="LiveId" clId="{D989DBE8-DA22-4FF5-B969-AE20B0CED051}" dt="2024-12-04T18:59:24.913" v="7284"/>
          <ac:spMkLst>
            <pc:docMk/>
            <pc:sldMk cId="1164539938" sldId="263"/>
            <ac:spMk id="6" creationId="{C5824254-D3AB-3FB9-33EA-50B929BFE17F}"/>
          </ac:spMkLst>
        </pc:spChg>
        <pc:spChg chg="add del mod">
          <ac:chgData name="Yu Fen Lin" userId="b04981d818ad8412" providerId="LiveId" clId="{D989DBE8-DA22-4FF5-B969-AE20B0CED051}" dt="2024-12-04T17:54:45.503" v="6609" actId="931"/>
          <ac:spMkLst>
            <pc:docMk/>
            <pc:sldMk cId="1164539938" sldId="263"/>
            <ac:spMk id="10" creationId="{FFBDE4C0-FFFC-EFDA-F138-45F92BAD06AF}"/>
          </ac:spMkLst>
        </pc:spChg>
        <pc:picChg chg="add del mod">
          <ac:chgData name="Yu Fen Lin" userId="b04981d818ad8412" providerId="LiveId" clId="{D989DBE8-DA22-4FF5-B969-AE20B0CED051}" dt="2024-12-04T17:52:43.294" v="6602" actId="478"/>
          <ac:picMkLst>
            <pc:docMk/>
            <pc:sldMk cId="1164539938" sldId="263"/>
            <ac:picMk id="5" creationId="{A78CE80D-3A2D-4FE4-01C1-5962290F1548}"/>
          </ac:picMkLst>
        </pc:picChg>
        <pc:picChg chg="add del mod">
          <ac:chgData name="Yu Fen Lin" userId="b04981d818ad8412" providerId="LiveId" clId="{D989DBE8-DA22-4FF5-B969-AE20B0CED051}" dt="2024-12-04T17:54:33.728" v="6608" actId="478"/>
          <ac:picMkLst>
            <pc:docMk/>
            <pc:sldMk cId="1164539938" sldId="263"/>
            <ac:picMk id="8" creationId="{EB86B502-FF18-917A-B0B1-B9145351FF4A}"/>
          </ac:picMkLst>
        </pc:picChg>
        <pc:picChg chg="add mod">
          <ac:chgData name="Yu Fen Lin" userId="b04981d818ad8412" providerId="LiveId" clId="{D989DBE8-DA22-4FF5-B969-AE20B0CED051}" dt="2024-12-04T17:54:48.685" v="6610" actId="1076"/>
          <ac:picMkLst>
            <pc:docMk/>
            <pc:sldMk cId="1164539938" sldId="263"/>
            <ac:picMk id="12" creationId="{65F1EA77-E3DE-6706-9A63-C3DBADD3B27C}"/>
          </ac:picMkLst>
        </pc:picChg>
      </pc:sldChg>
      <pc:sldChg chg="addSp delSp modSp mod">
        <pc:chgData name="Yu Fen Lin" userId="b04981d818ad8412" providerId="LiveId" clId="{D989DBE8-DA22-4FF5-B969-AE20B0CED051}" dt="2024-12-04T19:21:06.058" v="7981"/>
        <pc:sldMkLst>
          <pc:docMk/>
          <pc:sldMk cId="132971359" sldId="264"/>
        </pc:sldMkLst>
        <pc:spChg chg="mod">
          <ac:chgData name="Yu Fen Lin" userId="b04981d818ad8412" providerId="LiveId" clId="{D989DBE8-DA22-4FF5-B969-AE20B0CED051}" dt="2024-12-04T19:18:21.954" v="7645" actId="20577"/>
          <ac:spMkLst>
            <pc:docMk/>
            <pc:sldMk cId="132971359" sldId="264"/>
            <ac:spMk id="2" creationId="{66F074B5-5779-5A8C-11D4-B7BC6BC98C2C}"/>
          </ac:spMkLst>
        </pc:spChg>
        <pc:spChg chg="del">
          <ac:chgData name="Yu Fen Lin" userId="b04981d818ad8412" providerId="LiveId" clId="{D989DBE8-DA22-4FF5-B969-AE20B0CED051}" dt="2024-11-23T15:02:58.097" v="2470" actId="931"/>
          <ac:spMkLst>
            <pc:docMk/>
            <pc:sldMk cId="132971359" sldId="264"/>
            <ac:spMk id="3" creationId="{A13A13CA-C1D9-D636-27C6-647AFD35FF2F}"/>
          </ac:spMkLst>
        </pc:spChg>
        <pc:spChg chg="add mod">
          <ac:chgData name="Yu Fen Lin" userId="b04981d818ad8412" providerId="LiveId" clId="{D989DBE8-DA22-4FF5-B969-AE20B0CED051}" dt="2024-12-04T19:21:06.058" v="7981"/>
          <ac:spMkLst>
            <pc:docMk/>
            <pc:sldMk cId="132971359" sldId="264"/>
            <ac:spMk id="3" creationId="{DAB80D5F-AF2E-64EC-0890-765B5CB3B5C9}"/>
          </ac:spMkLst>
        </pc:spChg>
        <pc:spChg chg="add del mod">
          <ac:chgData name="Yu Fen Lin" userId="b04981d818ad8412" providerId="LiveId" clId="{D989DBE8-DA22-4FF5-B969-AE20B0CED051}" dt="2024-12-04T17:55:08.463" v="6613" actId="931"/>
          <ac:spMkLst>
            <pc:docMk/>
            <pc:sldMk cId="132971359" sldId="264"/>
            <ac:spMk id="6" creationId="{2124988A-F1A7-13EE-0C69-205272FAF2B1}"/>
          </ac:spMkLst>
        </pc:spChg>
        <pc:spChg chg="add del mod">
          <ac:chgData name="Yu Fen Lin" userId="b04981d818ad8412" providerId="LiveId" clId="{D989DBE8-DA22-4FF5-B969-AE20B0CED051}" dt="2024-12-04T18:05:54.525" v="6642" actId="931"/>
          <ac:spMkLst>
            <pc:docMk/>
            <pc:sldMk cId="132971359" sldId="264"/>
            <ac:spMk id="10" creationId="{A9ABE222-8C4B-75A6-2F69-2F1DFD772BE2}"/>
          </ac:spMkLst>
        </pc:spChg>
        <pc:picChg chg="add del mod">
          <ac:chgData name="Yu Fen Lin" userId="b04981d818ad8412" providerId="LiveId" clId="{D989DBE8-DA22-4FF5-B969-AE20B0CED051}" dt="2024-12-04T17:55:02.308" v="6612" actId="478"/>
          <ac:picMkLst>
            <pc:docMk/>
            <pc:sldMk cId="132971359" sldId="264"/>
            <ac:picMk id="5" creationId="{24DC8994-8409-B72F-D5F8-8CE581AEC789}"/>
          </ac:picMkLst>
        </pc:picChg>
        <pc:picChg chg="add del mod">
          <ac:chgData name="Yu Fen Lin" userId="b04981d818ad8412" providerId="LiveId" clId="{D989DBE8-DA22-4FF5-B969-AE20B0CED051}" dt="2024-12-04T18:05:43.606" v="6641" actId="478"/>
          <ac:picMkLst>
            <pc:docMk/>
            <pc:sldMk cId="132971359" sldId="264"/>
            <ac:picMk id="8" creationId="{377E2818-A5AC-DF4A-E457-B5D2572CEBCF}"/>
          </ac:picMkLst>
        </pc:picChg>
        <pc:picChg chg="add mod">
          <ac:chgData name="Yu Fen Lin" userId="b04981d818ad8412" providerId="LiveId" clId="{D989DBE8-DA22-4FF5-B969-AE20B0CED051}" dt="2024-12-04T18:05:58.441" v="6643" actId="1076"/>
          <ac:picMkLst>
            <pc:docMk/>
            <pc:sldMk cId="132971359" sldId="264"/>
            <ac:picMk id="12" creationId="{5FA434AE-1BEE-4C8B-F301-3B1E66C0E84F}"/>
          </ac:picMkLst>
        </pc:picChg>
      </pc:sldChg>
      <pc:sldChg chg="new del">
        <pc:chgData name="Yu Fen Lin" userId="b04981d818ad8412" providerId="LiveId" clId="{D989DBE8-DA22-4FF5-B969-AE20B0CED051}" dt="2024-11-23T15:03:13.837" v="2473" actId="47"/>
        <pc:sldMkLst>
          <pc:docMk/>
          <pc:sldMk cId="1471011840" sldId="265"/>
        </pc:sldMkLst>
      </pc:sldChg>
      <pc:sldChg chg="new del">
        <pc:chgData name="Yu Fen Lin" userId="b04981d818ad8412" providerId="LiveId" clId="{D989DBE8-DA22-4FF5-B969-AE20B0CED051}" dt="2024-11-23T14:40:03.370" v="2464" actId="2696"/>
        <pc:sldMkLst>
          <pc:docMk/>
          <pc:sldMk cId="3171276832" sldId="266"/>
        </pc:sldMkLst>
      </pc:sldChg>
      <pc:sldChg chg="addSp delSp modSp new del mod">
        <pc:chgData name="Yu Fen Lin" userId="b04981d818ad8412" providerId="LiveId" clId="{D989DBE8-DA22-4FF5-B969-AE20B0CED051}" dt="2024-11-23T13:53:29.264" v="2161" actId="2696"/>
        <pc:sldMkLst>
          <pc:docMk/>
          <pc:sldMk cId="51397187" sldId="267"/>
        </pc:sldMkLst>
        <pc:spChg chg="del mod">
          <ac:chgData name="Yu Fen Lin" userId="b04981d818ad8412" providerId="LiveId" clId="{D989DBE8-DA22-4FF5-B969-AE20B0CED051}" dt="2024-11-23T13:52:09.902" v="2145" actId="478"/>
          <ac:spMkLst>
            <pc:docMk/>
            <pc:sldMk cId="51397187" sldId="267"/>
            <ac:spMk id="2" creationId="{2F03CD62-BA22-FE6D-F76A-F01F0A245489}"/>
          </ac:spMkLst>
        </pc:spChg>
        <pc:spChg chg="del mod">
          <ac:chgData name="Yu Fen Lin" userId="b04981d818ad8412" providerId="LiveId" clId="{D989DBE8-DA22-4FF5-B969-AE20B0CED051}" dt="2024-11-23T13:53:25.476" v="2160" actId="478"/>
          <ac:spMkLst>
            <pc:docMk/>
            <pc:sldMk cId="51397187" sldId="267"/>
            <ac:spMk id="3" creationId="{4F07BA2C-7DE3-B6CB-95A5-879BF6377149}"/>
          </ac:spMkLst>
        </pc:spChg>
        <pc:spChg chg="add mod">
          <ac:chgData name="Yu Fen Lin" userId="b04981d818ad8412" providerId="LiveId" clId="{D989DBE8-DA22-4FF5-B969-AE20B0CED051}" dt="2024-11-23T13:53:25.476" v="2160" actId="478"/>
          <ac:spMkLst>
            <pc:docMk/>
            <pc:sldMk cId="51397187" sldId="267"/>
            <ac:spMk id="5" creationId="{253715BF-5B88-BF57-85F3-66159E309D36}"/>
          </ac:spMkLst>
        </pc:spChg>
      </pc:sldChg>
      <pc:sldChg chg="modSp new mod">
        <pc:chgData name="Yu Fen Lin" userId="b04981d818ad8412" providerId="LiveId" clId="{D989DBE8-DA22-4FF5-B969-AE20B0CED051}" dt="2024-11-23T13:55:47.829" v="2246" actId="20577"/>
        <pc:sldMkLst>
          <pc:docMk/>
          <pc:sldMk cId="2663187299" sldId="267"/>
        </pc:sldMkLst>
        <pc:spChg chg="mod">
          <ac:chgData name="Yu Fen Lin" userId="b04981d818ad8412" providerId="LiveId" clId="{D989DBE8-DA22-4FF5-B969-AE20B0CED051}" dt="2024-11-23T13:55:10.124" v="2231" actId="1037"/>
          <ac:spMkLst>
            <pc:docMk/>
            <pc:sldMk cId="2663187299" sldId="267"/>
            <ac:spMk id="2" creationId="{32747B79-0EC8-70B6-E101-F43265C9FE50}"/>
          </ac:spMkLst>
        </pc:spChg>
        <pc:spChg chg="mod">
          <ac:chgData name="Yu Fen Lin" userId="b04981d818ad8412" providerId="LiveId" clId="{D989DBE8-DA22-4FF5-B969-AE20B0CED051}" dt="2024-11-23T13:55:47.829" v="2246" actId="20577"/>
          <ac:spMkLst>
            <pc:docMk/>
            <pc:sldMk cId="2663187299" sldId="267"/>
            <ac:spMk id="3" creationId="{211924D6-1F64-A761-D222-E373FF5FEC96}"/>
          </ac:spMkLst>
        </pc:spChg>
      </pc:sldChg>
      <pc:sldChg chg="modSp add mod">
        <pc:chgData name="Yu Fen Lin" userId="b04981d818ad8412" providerId="LiveId" clId="{D989DBE8-DA22-4FF5-B969-AE20B0CED051}" dt="2024-11-24T16:44:55.216" v="5849" actId="2711"/>
        <pc:sldMkLst>
          <pc:docMk/>
          <pc:sldMk cId="3406974736" sldId="268"/>
        </pc:sldMkLst>
        <pc:spChg chg="mod">
          <ac:chgData name="Yu Fen Lin" userId="b04981d818ad8412" providerId="LiveId" clId="{D989DBE8-DA22-4FF5-B969-AE20B0CED051}" dt="2024-11-24T16:44:55.216" v="5849" actId="2711"/>
          <ac:spMkLst>
            <pc:docMk/>
            <pc:sldMk cId="3406974736" sldId="268"/>
            <ac:spMk id="3" creationId="{4E84DCD0-D7C1-0752-EFFC-BBE71BBDACC2}"/>
          </ac:spMkLst>
        </pc:spChg>
      </pc:sldChg>
      <pc:sldChg chg="modSp add mod">
        <pc:chgData name="Yu Fen Lin" userId="b04981d818ad8412" providerId="LiveId" clId="{D989DBE8-DA22-4FF5-B969-AE20B0CED051}" dt="2024-11-23T14:37:51.582" v="2315" actId="255"/>
        <pc:sldMkLst>
          <pc:docMk/>
          <pc:sldMk cId="3581686849" sldId="269"/>
        </pc:sldMkLst>
        <pc:spChg chg="mod">
          <ac:chgData name="Yu Fen Lin" userId="b04981d818ad8412" providerId="LiveId" clId="{D989DBE8-DA22-4FF5-B969-AE20B0CED051}" dt="2024-11-23T13:58:36.602" v="2308" actId="14100"/>
          <ac:spMkLst>
            <pc:docMk/>
            <pc:sldMk cId="3581686849" sldId="269"/>
            <ac:spMk id="2" creationId="{127FECA9-C536-325E-3173-E893D23A0AE8}"/>
          </ac:spMkLst>
        </pc:spChg>
        <pc:spChg chg="mod">
          <ac:chgData name="Yu Fen Lin" userId="b04981d818ad8412" providerId="LiveId" clId="{D989DBE8-DA22-4FF5-B969-AE20B0CED051}" dt="2024-11-23T14:37:51.582" v="2315" actId="255"/>
          <ac:spMkLst>
            <pc:docMk/>
            <pc:sldMk cId="3581686849" sldId="269"/>
            <ac:spMk id="3" creationId="{C3B0A978-98EC-9599-4CFC-7E967BDFAA25}"/>
          </ac:spMkLst>
        </pc:spChg>
      </pc:sldChg>
      <pc:sldChg chg="addSp delSp modSp add del mod">
        <pc:chgData name="Yu Fen Lin" userId="b04981d818ad8412" providerId="LiveId" clId="{D989DBE8-DA22-4FF5-B969-AE20B0CED051}" dt="2024-12-04T17:54:59.004" v="6611" actId="2696"/>
        <pc:sldMkLst>
          <pc:docMk/>
          <pc:sldMk cId="3295377584" sldId="270"/>
        </pc:sldMkLst>
        <pc:spChg chg="mod">
          <ac:chgData name="Yu Fen Lin" userId="b04981d818ad8412" providerId="LiveId" clId="{D989DBE8-DA22-4FF5-B969-AE20B0CED051}" dt="2024-11-24T08:44:35.516" v="5333"/>
          <ac:spMkLst>
            <pc:docMk/>
            <pc:sldMk cId="3295377584" sldId="270"/>
            <ac:spMk id="2" creationId="{2206EBCA-8CC1-4DF7-1943-E2F0A3C7F2F3}"/>
          </ac:spMkLst>
        </pc:spChg>
        <pc:spChg chg="add mod">
          <ac:chgData name="Yu Fen Lin" userId="b04981d818ad8412" providerId="LiveId" clId="{D989DBE8-DA22-4FF5-B969-AE20B0CED051}" dt="2024-11-24T08:45:04.244" v="5372"/>
          <ac:spMkLst>
            <pc:docMk/>
            <pc:sldMk cId="3295377584" sldId="270"/>
            <ac:spMk id="3" creationId="{06014B4F-2AE1-5B30-9FDD-ADD802EE0A95}"/>
          </ac:spMkLst>
        </pc:spChg>
        <pc:spChg chg="add del mod">
          <ac:chgData name="Yu Fen Lin" userId="b04981d818ad8412" providerId="LiveId" clId="{D989DBE8-DA22-4FF5-B969-AE20B0CED051}" dt="2024-11-23T15:03:28.956" v="2475" actId="931"/>
          <ac:spMkLst>
            <pc:docMk/>
            <pc:sldMk cId="3295377584" sldId="270"/>
            <ac:spMk id="4" creationId="{88CAF8F8-7679-7D35-A4A8-E2FA6786EDEC}"/>
          </ac:spMkLst>
        </pc:spChg>
        <pc:picChg chg="del">
          <ac:chgData name="Yu Fen Lin" userId="b04981d818ad8412" providerId="LiveId" clId="{D989DBE8-DA22-4FF5-B969-AE20B0CED051}" dt="2024-11-23T15:03:16.727" v="2474" actId="478"/>
          <ac:picMkLst>
            <pc:docMk/>
            <pc:sldMk cId="3295377584" sldId="270"/>
            <ac:picMk id="5" creationId="{3A18BE52-4D91-0FA4-0FC2-C8CFF534568F}"/>
          </ac:picMkLst>
        </pc:picChg>
        <pc:picChg chg="add mod">
          <ac:chgData name="Yu Fen Lin" userId="b04981d818ad8412" providerId="LiveId" clId="{D989DBE8-DA22-4FF5-B969-AE20B0CED051}" dt="2024-11-23T15:03:34.577" v="2476" actId="1076"/>
          <ac:picMkLst>
            <pc:docMk/>
            <pc:sldMk cId="3295377584" sldId="270"/>
            <ac:picMk id="7" creationId="{09FB299E-36DD-A14B-5CDF-956A25939F3F}"/>
          </ac:picMkLst>
        </pc:picChg>
      </pc:sldChg>
      <pc:sldChg chg="modSp add mod ord">
        <pc:chgData name="Yu Fen Lin" userId="b04981d818ad8412" providerId="LiveId" clId="{D989DBE8-DA22-4FF5-B969-AE20B0CED051}" dt="2024-12-04T19:14:25.999" v="7546"/>
        <pc:sldMkLst>
          <pc:docMk/>
          <pc:sldMk cId="1624603247" sldId="271"/>
        </pc:sldMkLst>
        <pc:spChg chg="mod">
          <ac:chgData name="Yu Fen Lin" userId="b04981d818ad8412" providerId="LiveId" clId="{D989DBE8-DA22-4FF5-B969-AE20B0CED051}" dt="2024-11-24T08:45:41.229" v="5402"/>
          <ac:spMkLst>
            <pc:docMk/>
            <pc:sldMk cId="1624603247" sldId="271"/>
            <ac:spMk id="2" creationId="{D3539E3D-47C6-6AD8-A1E7-F975D04B55A2}"/>
          </ac:spMkLst>
        </pc:spChg>
        <pc:spChg chg="mod">
          <ac:chgData name="Yu Fen Lin" userId="b04981d818ad8412" providerId="LiveId" clId="{D989DBE8-DA22-4FF5-B969-AE20B0CED051}" dt="2024-12-04T19:14:25.999" v="7546"/>
          <ac:spMkLst>
            <pc:docMk/>
            <pc:sldMk cId="1624603247" sldId="271"/>
            <ac:spMk id="3" creationId="{EF97D6C6-699C-D2F4-96E3-72BDE62CA47A}"/>
          </ac:spMkLst>
        </pc:spChg>
      </pc:sldChg>
      <pc:sldChg chg="new del">
        <pc:chgData name="Yu Fen Lin" userId="b04981d818ad8412" providerId="LiveId" clId="{D989DBE8-DA22-4FF5-B969-AE20B0CED051}" dt="2024-11-24T06:24:14.826" v="4045" actId="2696"/>
        <pc:sldMkLst>
          <pc:docMk/>
          <pc:sldMk cId="2926817205" sldId="271"/>
        </pc:sldMkLst>
      </pc:sldChg>
      <pc:sldChg chg="addSp delSp modSp add mod">
        <pc:chgData name="Yu Fen Lin" userId="b04981d818ad8412" providerId="LiveId" clId="{D989DBE8-DA22-4FF5-B969-AE20B0CED051}" dt="2024-11-24T17:07:19.198" v="5851" actId="14100"/>
        <pc:sldMkLst>
          <pc:docMk/>
          <pc:sldMk cId="3017590261" sldId="272"/>
        </pc:sldMkLst>
        <pc:spChg chg="mod">
          <ac:chgData name="Yu Fen Lin" userId="b04981d818ad8412" providerId="LiveId" clId="{D989DBE8-DA22-4FF5-B969-AE20B0CED051}" dt="2024-11-24T16:38:25.278" v="5833" actId="20577"/>
          <ac:spMkLst>
            <pc:docMk/>
            <pc:sldMk cId="3017590261" sldId="272"/>
            <ac:spMk id="2" creationId="{C9712F3B-1B19-D5B0-7C57-C38FFA293579}"/>
          </ac:spMkLst>
        </pc:spChg>
        <pc:spChg chg="del mod">
          <ac:chgData name="Yu Fen Lin" userId="b04981d818ad8412" providerId="LiveId" clId="{D989DBE8-DA22-4FF5-B969-AE20B0CED051}" dt="2024-11-24T16:40:50.809" v="5835" actId="931"/>
          <ac:spMkLst>
            <pc:docMk/>
            <pc:sldMk cId="3017590261" sldId="272"/>
            <ac:spMk id="3" creationId="{912DF823-8385-525A-2149-937C4997D4DB}"/>
          </ac:spMkLst>
        </pc:spChg>
        <pc:spChg chg="add del mod">
          <ac:chgData name="Yu Fen Lin" userId="b04981d818ad8412" providerId="LiveId" clId="{D989DBE8-DA22-4FF5-B969-AE20B0CED051}" dt="2024-11-24T16:42:49.392" v="5845" actId="931"/>
          <ac:spMkLst>
            <pc:docMk/>
            <pc:sldMk cId="3017590261" sldId="272"/>
            <ac:spMk id="7" creationId="{F835784E-C7FC-2536-B089-A3FF204BD673}"/>
          </ac:spMkLst>
        </pc:spChg>
        <pc:picChg chg="add del mod">
          <ac:chgData name="Yu Fen Lin" userId="b04981d818ad8412" providerId="LiveId" clId="{D989DBE8-DA22-4FF5-B969-AE20B0CED051}" dt="2024-11-24T16:42:43.386" v="5844" actId="478"/>
          <ac:picMkLst>
            <pc:docMk/>
            <pc:sldMk cId="3017590261" sldId="272"/>
            <ac:picMk id="5" creationId="{9ED30FFE-6202-1732-ABD4-EA135D4623E3}"/>
          </ac:picMkLst>
        </pc:picChg>
        <pc:picChg chg="add mod">
          <ac:chgData name="Yu Fen Lin" userId="b04981d818ad8412" providerId="LiveId" clId="{D989DBE8-DA22-4FF5-B969-AE20B0CED051}" dt="2024-11-24T17:07:19.198" v="5851" actId="14100"/>
          <ac:picMkLst>
            <pc:docMk/>
            <pc:sldMk cId="3017590261" sldId="272"/>
            <ac:picMk id="9" creationId="{0A7503C0-15F0-DBF9-B540-0CAF375D224D}"/>
          </ac:picMkLst>
        </pc:picChg>
      </pc:sldChg>
      <pc:sldChg chg="addSp delSp new del mod">
        <pc:chgData name="Yu Fen Lin" userId="b04981d818ad8412" providerId="LiveId" clId="{D989DBE8-DA22-4FF5-B969-AE20B0CED051}" dt="2024-12-16T15:31:05.862" v="7985" actId="680"/>
        <pc:sldMkLst>
          <pc:docMk/>
          <pc:sldMk cId="1614712008" sldId="273"/>
        </pc:sldMkLst>
        <pc:spChg chg="add del">
          <ac:chgData name="Yu Fen Lin" userId="b04981d818ad8412" providerId="LiveId" clId="{D989DBE8-DA22-4FF5-B969-AE20B0CED051}" dt="2024-12-16T15:31:05.361" v="7984" actId="22"/>
          <ac:spMkLst>
            <pc:docMk/>
            <pc:sldMk cId="1614712008" sldId="273"/>
            <ac:spMk id="5" creationId="{875729AF-34F5-4B0A-FEF2-84F61F5FD34B}"/>
          </ac:spMkLst>
        </pc:spChg>
      </pc:sldChg>
      <pc:sldChg chg="modSp add mod">
        <pc:chgData name="Yu Fen Lin" userId="b04981d818ad8412" providerId="LiveId" clId="{D989DBE8-DA22-4FF5-B969-AE20B0CED051}" dt="2024-12-16T16:37:54.506" v="8974"/>
        <pc:sldMkLst>
          <pc:docMk/>
          <pc:sldMk cId="2691642760" sldId="273"/>
        </pc:sldMkLst>
        <pc:spChg chg="mod">
          <ac:chgData name="Yu Fen Lin" userId="b04981d818ad8412" providerId="LiveId" clId="{D989DBE8-DA22-4FF5-B969-AE20B0CED051}" dt="2024-12-16T15:39:12.576" v="8022"/>
          <ac:spMkLst>
            <pc:docMk/>
            <pc:sldMk cId="2691642760" sldId="273"/>
            <ac:spMk id="2" creationId="{F98D7F31-D147-6EC4-60AA-009B92C48079}"/>
          </ac:spMkLst>
        </pc:spChg>
        <pc:spChg chg="mod">
          <ac:chgData name="Yu Fen Lin" userId="b04981d818ad8412" providerId="LiveId" clId="{D989DBE8-DA22-4FF5-B969-AE20B0CED051}" dt="2024-12-16T16:37:54.506" v="8974"/>
          <ac:spMkLst>
            <pc:docMk/>
            <pc:sldMk cId="2691642760" sldId="273"/>
            <ac:spMk id="3" creationId="{14A21B81-E628-B4D8-6F2B-10F4A763D3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89752-665A-84F5-AC32-0A5A6A471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92224"/>
            <a:ext cx="8361229" cy="796008"/>
          </a:xfrm>
        </p:spPr>
        <p:txBody>
          <a:bodyPr/>
          <a:lstStyle/>
          <a:p>
            <a:r>
              <a:rPr lang="zh-TW" altLang="en-US" sz="3000" dirty="0"/>
              <a:t>芳香療法個案報告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72EA85-0202-457A-8F3C-84B41D1F5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r>
              <a:rPr lang="zh-TW" altLang="en-US" dirty="0"/>
              <a:t>期 林郁棻</a:t>
            </a:r>
          </a:p>
        </p:txBody>
      </p:sp>
    </p:spTree>
    <p:extLst>
      <p:ext uri="{BB962C8B-B14F-4D97-AF65-F5344CB8AC3E}">
        <p14:creationId xmlns:p14="http://schemas.microsoft.com/office/powerpoint/2010/main" val="84958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074B5-5779-5A8C-11D4-B7BC6BC9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6199"/>
            <a:ext cx="9601200" cy="2257425"/>
          </a:xfrm>
        </p:spPr>
        <p:txBody>
          <a:bodyPr>
            <a:normAutofit fontScale="90000"/>
          </a:bodyPr>
          <a:lstStyle/>
          <a:p>
            <a:r>
              <a:rPr lang="en-US" altLang="zh-TW" sz="2000" dirty="0">
                <a:ea typeface="微軟正黑體"/>
              </a:rPr>
              <a:t>10</a:t>
            </a:r>
            <a:r>
              <a:rPr lang="zh-TW" altLang="en-US" sz="2000" dirty="0">
                <a:ea typeface="微軟正黑體"/>
              </a:rPr>
              <a:t>/</a:t>
            </a:r>
            <a:r>
              <a:rPr lang="en-US" altLang="zh-TW" sz="2000" dirty="0">
                <a:ea typeface="微軟正黑體"/>
              </a:rPr>
              <a:t>1</a:t>
            </a:r>
            <a:r>
              <a:rPr lang="zh-TW" altLang="en-US" sz="2000" dirty="0">
                <a:ea typeface="微軟正黑體"/>
              </a:rPr>
              <a:t>6 第一次配方： 1</a:t>
            </a:r>
            <a:r>
              <a:rPr lang="en-US" altLang="zh-TW" sz="2000" dirty="0">
                <a:ea typeface="微軟正黑體"/>
              </a:rPr>
              <a:t>0</a:t>
            </a:r>
            <a:r>
              <a:rPr lang="zh-TW" altLang="en-US" sz="2000" dirty="0">
                <a:ea typeface="微軟正黑體"/>
              </a:rPr>
              <a:t>ml  濃度 </a:t>
            </a:r>
            <a:r>
              <a:rPr lang="en-US" altLang="zh-TW" sz="2000" dirty="0">
                <a:ea typeface="微軟正黑體"/>
              </a:rPr>
              <a:t>5</a:t>
            </a:r>
            <a:r>
              <a:rPr lang="zh-TW" altLang="en-US" sz="2000" dirty="0">
                <a:ea typeface="微軟正黑體"/>
              </a:rPr>
              <a:t>%</a:t>
            </a:r>
            <a:br>
              <a:rPr lang="zh-TW" altLang="en-US" sz="2000" dirty="0">
                <a:ea typeface="微軟正黑體"/>
              </a:rPr>
            </a:b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基底：蘆薈膠 </a:t>
            </a:r>
            <a:r>
              <a:rPr lang="en-US" altLang="zh-TW" sz="2000" dirty="0">
                <a:ea typeface="微軟正黑體"/>
              </a:rPr>
              <a:t>9ml +</a:t>
            </a:r>
            <a:r>
              <a:rPr lang="zh-TW" altLang="en-US" sz="2000" dirty="0">
                <a:ea typeface="微軟正黑體"/>
              </a:rPr>
              <a:t> 小麥胚芽油 </a:t>
            </a:r>
            <a:r>
              <a:rPr lang="en-US" altLang="zh-TW" sz="2000" dirty="0">
                <a:ea typeface="微軟正黑體"/>
              </a:rPr>
              <a:t>1ml</a:t>
            </a:r>
            <a:br>
              <a:rPr lang="zh-TW" altLang="en-US" sz="2000" dirty="0">
                <a:ea typeface="微軟正黑體"/>
              </a:rPr>
            </a:b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精油：扁柏                     </a:t>
            </a:r>
            <a:r>
              <a:rPr lang="en-US" altLang="zh-TW" sz="2000" dirty="0">
                <a:ea typeface="微軟正黑體"/>
              </a:rPr>
              <a:t>3</a:t>
            </a:r>
            <a:r>
              <a:rPr lang="zh-TW" altLang="en-US" sz="2000" dirty="0">
                <a:ea typeface="微軟正黑體"/>
              </a:rPr>
              <a:t>D      抗菌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苦橙葉                 2D      控油，平衡油脂分泌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檸檬                     </a:t>
            </a:r>
            <a:r>
              <a:rPr lang="en-US" altLang="zh-TW" sz="2000" dirty="0">
                <a:ea typeface="微軟正黑體"/>
              </a:rPr>
              <a:t>3</a:t>
            </a:r>
            <a:r>
              <a:rPr lang="zh-TW" altLang="en-US" sz="2000" dirty="0">
                <a:ea typeface="微軟正黑體"/>
              </a:rPr>
              <a:t>D      消炎、收斂皮膚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純正薰衣草         </a:t>
            </a:r>
            <a:r>
              <a:rPr lang="en-US" altLang="zh-TW" sz="2000" dirty="0">
                <a:ea typeface="微軟正黑體"/>
              </a:rPr>
              <a:t>2</a:t>
            </a:r>
            <a:r>
              <a:rPr lang="zh-TW" altLang="en-US" sz="2000" dirty="0">
                <a:ea typeface="微軟正黑體"/>
              </a:rPr>
              <a:t>D      促進細胞再生、改善皮膚問題</a:t>
            </a: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 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EFE90EE-3485-0141-198F-55DF0F41A85E}"/>
              </a:ext>
            </a:extLst>
          </p:cNvPr>
          <p:cNvSpPr txBox="1"/>
          <p:nvPr/>
        </p:nvSpPr>
        <p:spPr>
          <a:xfrm>
            <a:off x="3968496" y="2376451"/>
            <a:ext cx="7982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個案自我評估：</a:t>
            </a:r>
            <a:r>
              <a:rPr lang="en-US" altLang="zh-TW" dirty="0"/>
              <a:t>5</a:t>
            </a:r>
            <a:r>
              <a:rPr lang="zh-TW" altLang="en-US" dirty="0"/>
              <a:t>分 嚴重、</a:t>
            </a:r>
            <a:r>
              <a:rPr lang="en-US" altLang="zh-TW" dirty="0"/>
              <a:t>3</a:t>
            </a:r>
            <a:r>
              <a:rPr lang="zh-TW" altLang="en-US" dirty="0"/>
              <a:t>分 適中、</a:t>
            </a:r>
            <a:r>
              <a:rPr lang="en-US" altLang="zh-TW" dirty="0"/>
              <a:t>1</a:t>
            </a:r>
            <a:r>
              <a:rPr lang="zh-TW" altLang="en-US" dirty="0"/>
              <a:t>分 不嚴重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外觀觀察：紅 </a:t>
            </a:r>
            <a:r>
              <a:rPr lang="en-US" altLang="zh-TW" dirty="0"/>
              <a:t>5</a:t>
            </a:r>
            <a:r>
              <a:rPr lang="zh-TW" altLang="en-US" dirty="0"/>
              <a:t>分、腫 </a:t>
            </a:r>
            <a:r>
              <a:rPr lang="en-US" altLang="zh-TW" dirty="0"/>
              <a:t>2</a:t>
            </a:r>
            <a:r>
              <a:rPr lang="zh-TW" altLang="en-US" dirty="0"/>
              <a:t>分、熱 </a:t>
            </a:r>
            <a:r>
              <a:rPr lang="en-US" altLang="zh-TW" dirty="0"/>
              <a:t>1</a:t>
            </a:r>
            <a:r>
              <a:rPr lang="zh-TW" altLang="en-US" dirty="0"/>
              <a:t>分、痛 </a:t>
            </a:r>
            <a:r>
              <a:rPr lang="en-US" altLang="zh-TW" dirty="0"/>
              <a:t>1</a:t>
            </a:r>
            <a:r>
              <a:rPr lang="zh-TW" altLang="en-US" dirty="0"/>
              <a:t>分、癢 </a:t>
            </a:r>
            <a:r>
              <a:rPr lang="en-US" altLang="zh-TW" dirty="0"/>
              <a:t>1</a:t>
            </a:r>
            <a:r>
              <a:rPr lang="zh-TW" altLang="en-US" dirty="0"/>
              <a:t>分、範圍 </a:t>
            </a:r>
            <a:r>
              <a:rPr lang="en-US" altLang="zh-TW" dirty="0"/>
              <a:t>5</a:t>
            </a:r>
            <a:r>
              <a:rPr lang="zh-TW" altLang="en-US" dirty="0"/>
              <a:t>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個案回饋：早晚使用油膠，因為現在天氣偏冷，比較不會有油感，以前到下午還會出油到眼鏡會滑下來，目前使用後感覺出來沒有那麼出油了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配方評值：個案肌膚偏混合肌，之前有使用過精油，使用上沒有過敏的現象，然而目前早晚使用，痘痘容易長出，所以給予油脂平衡及抗發炎抗痘配方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2CDC168A-1673-4514-8104-883FA6EE0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143" y="2376451"/>
            <a:ext cx="2686050" cy="3581400"/>
          </a:xfrm>
        </p:spPr>
      </p:pic>
    </p:spTree>
    <p:extLst>
      <p:ext uri="{BB962C8B-B14F-4D97-AF65-F5344CB8AC3E}">
        <p14:creationId xmlns:p14="http://schemas.microsoft.com/office/powerpoint/2010/main" val="166150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074B5-5779-5A8C-11D4-B7BC6BC9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6200"/>
            <a:ext cx="9601200" cy="2257425"/>
          </a:xfrm>
        </p:spPr>
        <p:txBody>
          <a:bodyPr>
            <a:normAutofit fontScale="90000"/>
          </a:bodyPr>
          <a:lstStyle/>
          <a:p>
            <a:r>
              <a:rPr lang="en-US" altLang="zh-TW" sz="2000" dirty="0">
                <a:ea typeface="微軟正黑體"/>
              </a:rPr>
              <a:t>10</a:t>
            </a:r>
            <a:r>
              <a:rPr lang="zh-TW" altLang="en-US" sz="2000" dirty="0">
                <a:ea typeface="微軟正黑體"/>
              </a:rPr>
              <a:t>/</a:t>
            </a:r>
            <a:r>
              <a:rPr lang="en-US" altLang="zh-TW" sz="2000" dirty="0">
                <a:ea typeface="微軟正黑體"/>
              </a:rPr>
              <a:t>23</a:t>
            </a:r>
            <a:r>
              <a:rPr lang="zh-TW" altLang="en-US" sz="2000" dirty="0">
                <a:ea typeface="微軟正黑體"/>
              </a:rPr>
              <a:t> 第二次配方： 1</a:t>
            </a:r>
            <a:r>
              <a:rPr lang="en-US" altLang="zh-TW" sz="2000" dirty="0">
                <a:ea typeface="微軟正黑體"/>
              </a:rPr>
              <a:t>0</a:t>
            </a:r>
            <a:r>
              <a:rPr lang="zh-TW" altLang="en-US" sz="2000" dirty="0">
                <a:ea typeface="微軟正黑體"/>
              </a:rPr>
              <a:t>ml  濃度 </a:t>
            </a:r>
            <a:r>
              <a:rPr lang="en-US" altLang="zh-TW" sz="2000" dirty="0">
                <a:ea typeface="微軟正黑體"/>
              </a:rPr>
              <a:t>5</a:t>
            </a:r>
            <a:r>
              <a:rPr lang="zh-TW" altLang="en-US" sz="2000" dirty="0">
                <a:ea typeface="微軟正黑體"/>
              </a:rPr>
              <a:t>%</a:t>
            </a:r>
            <a:br>
              <a:rPr lang="en-US" altLang="zh-TW" sz="2000" dirty="0">
                <a:ea typeface="微軟正黑體"/>
              </a:rPr>
            </a:b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基底：蘆薈膠 </a:t>
            </a:r>
            <a:r>
              <a:rPr lang="en-US" altLang="zh-TW" sz="2000" dirty="0">
                <a:ea typeface="微軟正黑體"/>
              </a:rPr>
              <a:t>9ml + </a:t>
            </a:r>
            <a:r>
              <a:rPr lang="zh-TW" altLang="en-US" sz="2000" dirty="0">
                <a:ea typeface="微軟正黑體"/>
              </a:rPr>
              <a:t>榛果油 </a:t>
            </a:r>
            <a:r>
              <a:rPr lang="en-US" altLang="zh-TW" sz="2000" dirty="0">
                <a:ea typeface="微軟正黑體"/>
              </a:rPr>
              <a:t>1ml</a:t>
            </a:r>
            <a:br>
              <a:rPr lang="zh-TW" altLang="en-US" sz="2000" dirty="0">
                <a:ea typeface="微軟正黑體"/>
              </a:rPr>
            </a:b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精油：苦橙葉          </a:t>
            </a:r>
            <a:r>
              <a:rPr lang="en-US" altLang="zh-TW" sz="2000" dirty="0">
                <a:ea typeface="微軟正黑體"/>
              </a:rPr>
              <a:t>1</a:t>
            </a:r>
            <a:r>
              <a:rPr lang="zh-TW" altLang="en-US" sz="2000" dirty="0">
                <a:ea typeface="微軟正黑體"/>
              </a:rPr>
              <a:t>D  平衡油脂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歐洲赤松      </a:t>
            </a:r>
            <a:r>
              <a:rPr lang="en-US" altLang="zh-TW" sz="2000" dirty="0">
                <a:ea typeface="微軟正黑體"/>
              </a:rPr>
              <a:t>4</a:t>
            </a:r>
            <a:r>
              <a:rPr lang="zh-TW" altLang="en-US" sz="2000" dirty="0">
                <a:ea typeface="微軟正黑體"/>
              </a:rPr>
              <a:t>D  抗發炎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沒藥              </a:t>
            </a:r>
            <a:r>
              <a:rPr lang="en-US" altLang="zh-TW" sz="2000" dirty="0">
                <a:ea typeface="微軟正黑體"/>
              </a:rPr>
              <a:t>3</a:t>
            </a:r>
            <a:r>
              <a:rPr lang="zh-TW" altLang="en-US" sz="2000" dirty="0">
                <a:ea typeface="微軟正黑體"/>
              </a:rPr>
              <a:t>D  修復皮膚</a:t>
            </a: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純正薰衣草  </a:t>
            </a:r>
            <a:r>
              <a:rPr lang="en-US" altLang="zh-TW" sz="2000" dirty="0">
                <a:ea typeface="微軟正黑體"/>
              </a:rPr>
              <a:t>2D  </a:t>
            </a:r>
            <a:r>
              <a:rPr lang="zh-TW" altLang="en-US" sz="2000" dirty="0">
                <a:ea typeface="微軟正黑體"/>
              </a:rPr>
              <a:t>促進細胞再生、改善皮膚問題</a:t>
            </a: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 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824254-D3AB-3FB9-33EA-50B929BFE17F}"/>
              </a:ext>
            </a:extLst>
          </p:cNvPr>
          <p:cNvSpPr txBox="1"/>
          <p:nvPr/>
        </p:nvSpPr>
        <p:spPr>
          <a:xfrm>
            <a:off x="3968496" y="2376451"/>
            <a:ext cx="7982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個案自我評估：</a:t>
            </a:r>
            <a:r>
              <a:rPr lang="en-US" altLang="zh-TW" dirty="0"/>
              <a:t>5</a:t>
            </a:r>
            <a:r>
              <a:rPr lang="zh-TW" altLang="en-US" dirty="0"/>
              <a:t>分 嚴重、</a:t>
            </a:r>
            <a:r>
              <a:rPr lang="en-US" altLang="zh-TW" dirty="0"/>
              <a:t>3</a:t>
            </a:r>
            <a:r>
              <a:rPr lang="zh-TW" altLang="en-US" dirty="0"/>
              <a:t>分 適中、</a:t>
            </a:r>
            <a:r>
              <a:rPr lang="en-US" altLang="zh-TW" dirty="0"/>
              <a:t>1</a:t>
            </a:r>
            <a:r>
              <a:rPr lang="zh-TW" altLang="en-US" dirty="0"/>
              <a:t>分 不嚴重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外觀觀察：紅 </a:t>
            </a:r>
            <a:r>
              <a:rPr lang="en-US" altLang="zh-TW" dirty="0"/>
              <a:t>4.5</a:t>
            </a:r>
            <a:r>
              <a:rPr lang="zh-TW" altLang="en-US" dirty="0"/>
              <a:t>分、腫 </a:t>
            </a:r>
            <a:r>
              <a:rPr lang="en-US" altLang="zh-TW" dirty="0"/>
              <a:t>1</a:t>
            </a:r>
            <a:r>
              <a:rPr lang="zh-TW" altLang="en-US" dirty="0"/>
              <a:t>分、熱 </a:t>
            </a:r>
            <a:r>
              <a:rPr lang="en-US" altLang="zh-TW" dirty="0"/>
              <a:t>1</a:t>
            </a:r>
            <a:r>
              <a:rPr lang="zh-TW" altLang="en-US" dirty="0"/>
              <a:t>分、痛 </a:t>
            </a:r>
            <a:r>
              <a:rPr lang="en-US" altLang="zh-TW" dirty="0"/>
              <a:t>1</a:t>
            </a:r>
            <a:r>
              <a:rPr lang="zh-TW" altLang="en-US" dirty="0"/>
              <a:t>分、癢 </a:t>
            </a:r>
            <a:r>
              <a:rPr lang="en-US" altLang="zh-TW" dirty="0"/>
              <a:t>1</a:t>
            </a:r>
            <a:r>
              <a:rPr lang="zh-TW" altLang="en-US" dirty="0"/>
              <a:t>分、範圍 </a:t>
            </a:r>
            <a:r>
              <a:rPr lang="en-US" altLang="zh-TW" dirty="0"/>
              <a:t>5</a:t>
            </a:r>
            <a:r>
              <a:rPr lang="zh-TW" altLang="en-US" dirty="0"/>
              <a:t>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個案回饋：出油的部分改善了，紅的地方改善不多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配方評值：針對發紅的部分滴數比例增加，然後增加修復皮膚的配方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65F1EA77-E3DE-6706-9A63-C3DBADD3B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87324" y="2824126"/>
            <a:ext cx="3581400" cy="2686050"/>
          </a:xfrm>
        </p:spPr>
      </p:pic>
    </p:spTree>
    <p:extLst>
      <p:ext uri="{BB962C8B-B14F-4D97-AF65-F5344CB8AC3E}">
        <p14:creationId xmlns:p14="http://schemas.microsoft.com/office/powerpoint/2010/main" val="116453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074B5-5779-5A8C-11D4-B7BC6BC9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6200"/>
            <a:ext cx="9601200" cy="2257425"/>
          </a:xfrm>
        </p:spPr>
        <p:txBody>
          <a:bodyPr>
            <a:normAutofit fontScale="90000"/>
          </a:bodyPr>
          <a:lstStyle/>
          <a:p>
            <a:r>
              <a:rPr lang="en-US" altLang="zh-TW" sz="2000" dirty="0">
                <a:ea typeface="微軟正黑體"/>
              </a:rPr>
              <a:t>10</a:t>
            </a:r>
            <a:r>
              <a:rPr lang="zh-TW" altLang="en-US" sz="2000" dirty="0">
                <a:ea typeface="微軟正黑體"/>
              </a:rPr>
              <a:t>/</a:t>
            </a:r>
            <a:r>
              <a:rPr lang="en-US" altLang="zh-TW" sz="2000" dirty="0">
                <a:ea typeface="微軟正黑體"/>
              </a:rPr>
              <a:t>30</a:t>
            </a:r>
            <a:r>
              <a:rPr lang="zh-TW" altLang="en-US" sz="2000" dirty="0">
                <a:ea typeface="微軟正黑體"/>
              </a:rPr>
              <a:t> 第三次配方： </a:t>
            </a:r>
            <a:r>
              <a:rPr lang="en-US" altLang="zh-TW" sz="2000" dirty="0">
                <a:ea typeface="微軟正黑體"/>
              </a:rPr>
              <a:t>2</a:t>
            </a:r>
            <a:r>
              <a:rPr lang="zh-TW" altLang="en-US" sz="2000" dirty="0">
                <a:ea typeface="微軟正黑體"/>
              </a:rPr>
              <a:t>0ml  濃度 </a:t>
            </a:r>
            <a:r>
              <a:rPr lang="en-US" altLang="zh-TW" sz="2000" dirty="0">
                <a:ea typeface="微軟正黑體"/>
              </a:rPr>
              <a:t>3</a:t>
            </a:r>
            <a:r>
              <a:rPr lang="zh-TW" altLang="en-US" sz="2000" dirty="0">
                <a:ea typeface="微軟正黑體"/>
              </a:rPr>
              <a:t>%</a:t>
            </a:r>
            <a:br>
              <a:rPr lang="zh-TW" altLang="en-US" sz="2000" dirty="0">
                <a:ea typeface="微軟正黑體"/>
              </a:rPr>
            </a:b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基底：榛果油 </a:t>
            </a:r>
            <a:r>
              <a:rPr lang="en-US" altLang="zh-TW" sz="2000" dirty="0">
                <a:ea typeface="微軟正黑體"/>
              </a:rPr>
              <a:t>80% + </a:t>
            </a:r>
            <a:r>
              <a:rPr lang="zh-TW" altLang="en-US" sz="2000" dirty="0">
                <a:ea typeface="微軟正黑體"/>
              </a:rPr>
              <a:t>荷荷芭油 </a:t>
            </a:r>
            <a:r>
              <a:rPr lang="en-US" altLang="zh-TW" sz="2000" dirty="0">
                <a:ea typeface="微軟正黑體"/>
              </a:rPr>
              <a:t>20%</a:t>
            </a:r>
            <a:br>
              <a:rPr lang="zh-TW" altLang="en-US" sz="2000" dirty="0">
                <a:ea typeface="微軟正黑體"/>
              </a:rPr>
            </a:b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精油：胡羅蔔籽      </a:t>
            </a:r>
            <a:r>
              <a:rPr lang="en-US" altLang="zh-TW" sz="2000" dirty="0">
                <a:ea typeface="微軟正黑體"/>
              </a:rPr>
              <a:t>3</a:t>
            </a:r>
            <a:r>
              <a:rPr lang="zh-TW" altLang="en-US" sz="2000" dirty="0">
                <a:ea typeface="微軟正黑體"/>
              </a:rPr>
              <a:t>D  淡斑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歐洲赤松      </a:t>
            </a:r>
            <a:r>
              <a:rPr lang="en-US" altLang="zh-TW" sz="2000" dirty="0">
                <a:ea typeface="微軟正黑體"/>
              </a:rPr>
              <a:t>2</a:t>
            </a:r>
            <a:r>
              <a:rPr lang="zh-TW" altLang="en-US" sz="2000" dirty="0">
                <a:ea typeface="微軟正黑體"/>
              </a:rPr>
              <a:t>D  抗發炎</a:t>
            </a: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沒藥              </a:t>
            </a:r>
            <a:r>
              <a:rPr lang="en-US" altLang="zh-TW" sz="2000" dirty="0">
                <a:ea typeface="微軟正黑體"/>
              </a:rPr>
              <a:t>3</a:t>
            </a:r>
            <a:r>
              <a:rPr lang="zh-TW" altLang="en-US" sz="2000" dirty="0">
                <a:ea typeface="微軟正黑體"/>
              </a:rPr>
              <a:t>D  修復皮膚</a:t>
            </a:r>
            <a:br>
              <a:rPr lang="en-US" altLang="zh-TW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    純正薰衣草  </a:t>
            </a:r>
            <a:r>
              <a:rPr lang="en-US" altLang="zh-TW" sz="2000" dirty="0">
                <a:ea typeface="微軟正黑體"/>
              </a:rPr>
              <a:t>4D  </a:t>
            </a:r>
            <a:r>
              <a:rPr lang="zh-TW" altLang="en-US" sz="2000" dirty="0">
                <a:ea typeface="微軟正黑體"/>
              </a:rPr>
              <a:t>促進細胞再生、改善皮膚問題</a:t>
            </a: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br>
              <a:rPr lang="zh-TW" altLang="en-US" sz="2000" dirty="0">
                <a:ea typeface="微軟正黑體"/>
              </a:rPr>
            </a:br>
            <a:r>
              <a:rPr lang="zh-TW" altLang="en-US" sz="2000" dirty="0">
                <a:ea typeface="微軟正黑體"/>
              </a:rPr>
              <a:t>         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AB80D5F-AF2E-64EC-0890-765B5CB3B5C9}"/>
              </a:ext>
            </a:extLst>
          </p:cNvPr>
          <p:cNvSpPr txBox="1"/>
          <p:nvPr/>
        </p:nvSpPr>
        <p:spPr>
          <a:xfrm>
            <a:off x="3968496" y="2376451"/>
            <a:ext cx="7982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個案自我評估：</a:t>
            </a:r>
            <a:r>
              <a:rPr lang="en-US" altLang="zh-TW" dirty="0"/>
              <a:t>5</a:t>
            </a:r>
            <a:r>
              <a:rPr lang="zh-TW" altLang="en-US" dirty="0"/>
              <a:t>分 嚴重、</a:t>
            </a:r>
            <a:r>
              <a:rPr lang="en-US" altLang="zh-TW" dirty="0"/>
              <a:t>3</a:t>
            </a:r>
            <a:r>
              <a:rPr lang="zh-TW" altLang="en-US" dirty="0"/>
              <a:t>分 適中、</a:t>
            </a:r>
            <a:r>
              <a:rPr lang="en-US" altLang="zh-TW" dirty="0"/>
              <a:t>1</a:t>
            </a:r>
            <a:r>
              <a:rPr lang="zh-TW" altLang="en-US" dirty="0"/>
              <a:t>分 不嚴重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外觀觀察：紅 </a:t>
            </a:r>
            <a:r>
              <a:rPr lang="en-US" altLang="zh-TW" dirty="0"/>
              <a:t>2</a:t>
            </a:r>
            <a:r>
              <a:rPr lang="zh-TW" altLang="en-US" dirty="0"/>
              <a:t>分、腫 </a:t>
            </a:r>
            <a:r>
              <a:rPr lang="en-US" altLang="zh-TW" dirty="0"/>
              <a:t>1</a:t>
            </a:r>
            <a:r>
              <a:rPr lang="zh-TW" altLang="en-US" dirty="0"/>
              <a:t>分、熱 </a:t>
            </a:r>
            <a:r>
              <a:rPr lang="en-US" altLang="zh-TW" dirty="0"/>
              <a:t>1</a:t>
            </a:r>
            <a:r>
              <a:rPr lang="zh-TW" altLang="en-US" dirty="0"/>
              <a:t>分、痛 </a:t>
            </a:r>
            <a:r>
              <a:rPr lang="en-US" altLang="zh-TW" dirty="0"/>
              <a:t>1</a:t>
            </a:r>
            <a:r>
              <a:rPr lang="zh-TW" altLang="en-US" dirty="0"/>
              <a:t>分、癢 </a:t>
            </a:r>
            <a:r>
              <a:rPr lang="en-US" altLang="zh-TW" dirty="0"/>
              <a:t>1</a:t>
            </a:r>
            <a:r>
              <a:rPr lang="zh-TW" altLang="en-US" dirty="0"/>
              <a:t>分、範圍 </a:t>
            </a:r>
            <a:r>
              <a:rPr lang="en-US" altLang="zh-TW" dirty="0"/>
              <a:t>3</a:t>
            </a:r>
            <a:r>
              <a:rPr lang="zh-TW" altLang="en-US" dirty="0"/>
              <a:t>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個案回饋：感覺紅的部分有慢慢變淡，然後皮膚摸起來凹凸不平的感覺少很多，有些看起來變成的疤的部分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配方評</a:t>
            </a:r>
            <a:r>
              <a:rPr lang="zh-TW" altLang="en-US"/>
              <a:t>值：天氣有逐漸變冷的趨勢，故基底改成為調理用油，針對疤痕的色素沉澱的部分，使用胡蘿蔔籽經油，但是避免味道太過頭，提高純薰的味道，也增加修復皮膚的劑量使用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5FA434AE-1BEE-4C8B-F301-3B1E66C0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72" y="2376451"/>
            <a:ext cx="2686656" cy="3581400"/>
          </a:xfrm>
        </p:spPr>
      </p:pic>
    </p:spTree>
    <p:extLst>
      <p:ext uri="{BB962C8B-B14F-4D97-AF65-F5344CB8AC3E}">
        <p14:creationId xmlns:p14="http://schemas.microsoft.com/office/powerpoint/2010/main" val="13297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7969-14E7-5A46-840E-F8D796CA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539E3D-47C6-6AD8-A1E7-F975D04B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4592"/>
            <a:ext cx="9601200" cy="2048256"/>
          </a:xfrm>
        </p:spPr>
        <p:txBody>
          <a:bodyPr>
            <a:normAutofit/>
          </a:bodyPr>
          <a:lstStyle/>
          <a:p>
            <a:pPr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zh-TW" altLang="en-US" dirty="0">
                <a:ea typeface="微軟正黑體"/>
              </a:rPr>
              <a:t>結論</a:t>
            </a:r>
            <a:br>
              <a:rPr lang="zh-TW" altLang="en-US" dirty="0">
                <a:ea typeface="微軟正黑體"/>
              </a:rPr>
            </a:br>
            <a:br>
              <a:rPr lang="en-US" altLang="zh-TW" dirty="0">
                <a:ea typeface="微軟正黑體"/>
              </a:rPr>
            </a:br>
            <a:endParaRPr lang="zh-TW" sz="3000" dirty="0">
              <a:solidFill>
                <a:srgbClr val="000000"/>
              </a:solidFill>
              <a:ea typeface="微軟正黑體"/>
            </a:endParaRPr>
          </a:p>
          <a:p>
            <a:pPr algn="ctr"/>
            <a:endParaRPr lang="zh-TW" altLang="en-US" dirty="0"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97D6C6-699C-D2F4-96E3-72BDE62C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058160"/>
            <a:ext cx="9601200" cy="311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zh-TW" altLang="en-US" dirty="0">
                <a:ea typeface="微軟正黑體"/>
              </a:rPr>
              <a:t>首次調蘆薈油膠給個案使用，觀察個案皮膚的狀況去找尋適當配方，很耗腦力且還要注意是否有使用不易代謝的化學分子，但是藉由這次經驗，讓我知道精油不單看功效，還要搭配各種化學分子及科屬區別，讓此效果有所明顯。</a:t>
            </a:r>
          </a:p>
          <a:p>
            <a:pPr marL="383540" indent="-383540"/>
            <a:endParaRPr lang="zh-TW" altLang="en-US" sz="3000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6246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D296-4C11-0B15-2620-6148105C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8D7F31-D147-6EC4-60AA-009B92C4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4592"/>
            <a:ext cx="9601200" cy="2048256"/>
          </a:xfrm>
        </p:spPr>
        <p:txBody>
          <a:bodyPr>
            <a:normAutofit/>
          </a:bodyPr>
          <a:lstStyle/>
          <a:p>
            <a:pPr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zh-TW" altLang="en-US" dirty="0">
                <a:ea typeface="微軟正黑體"/>
              </a:rPr>
              <a:t>個案使用心得</a:t>
            </a:r>
            <a:br>
              <a:rPr lang="zh-TW" altLang="en-US" dirty="0">
                <a:ea typeface="微軟正黑體"/>
              </a:rPr>
            </a:br>
            <a:br>
              <a:rPr lang="en-US" altLang="zh-TW" dirty="0">
                <a:ea typeface="微軟正黑體"/>
              </a:rPr>
            </a:br>
            <a:endParaRPr lang="zh-TW" sz="3000" dirty="0">
              <a:solidFill>
                <a:srgbClr val="000000"/>
              </a:solidFill>
              <a:ea typeface="微軟正黑體"/>
            </a:endParaRPr>
          </a:p>
          <a:p>
            <a:pPr algn="ctr"/>
            <a:endParaRPr lang="zh-TW" altLang="en-US" dirty="0"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A21B81-E628-B4D8-6F2B-10F4A763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058160"/>
            <a:ext cx="9601200" cy="311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zh-TW" altLang="en-US" dirty="0">
                <a:ea typeface="微軟正黑體"/>
              </a:rPr>
              <a:t>以前的保養品不會選擇跟精油有相關的，然後因為臉上的痘痘使用了保養品也沒有麼改變，困擾很久了，但是也沒有想去皮膚科看。然後朋友開始接觸精油後，也跟我分析精油的效果，想說那試試看好了。雖然效果沒有像西醫的效果快，但有慢慢在改變皮膚狀況，而且臉上的油膩感真的改善很多，臉上的痘痘也比較不會長出來，皮膚摸起來也比較不會粗糙，而且香味</a:t>
            </a:r>
            <a:r>
              <a:rPr lang="zh-TW" altLang="en-US">
                <a:ea typeface="微軟正黑體"/>
              </a:rPr>
              <a:t>讓我情緒變得平穩，也不會有心煩的感覺，這次的體驗感覺良好。</a:t>
            </a:r>
            <a:endParaRPr lang="en-US" altLang="zh-TW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9164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A18D-E23E-708B-E8E2-1786EE81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12F3B-1B19-D5B0-7C57-C38FFA29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4592"/>
            <a:ext cx="9601200" cy="2048256"/>
          </a:xfrm>
        </p:spPr>
        <p:txBody>
          <a:bodyPr>
            <a:normAutofit/>
          </a:bodyPr>
          <a:lstStyle/>
          <a:p>
            <a:pPr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br>
              <a:rPr lang="zh-TW" altLang="en-US" dirty="0">
                <a:ea typeface="微軟正黑體"/>
              </a:rPr>
            </a:br>
            <a:br>
              <a:rPr lang="en-US" altLang="zh-TW" dirty="0">
                <a:ea typeface="微軟正黑體"/>
              </a:rPr>
            </a:br>
            <a:endParaRPr lang="zh-TW" sz="3000" dirty="0">
              <a:solidFill>
                <a:srgbClr val="000000"/>
              </a:solidFill>
              <a:ea typeface="微軟正黑體"/>
            </a:endParaRPr>
          </a:p>
          <a:p>
            <a:pPr algn="ctr"/>
            <a:endParaRPr lang="zh-TW" altLang="en-US" dirty="0">
              <a:ea typeface="微軟正黑體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A7503C0-15F0-DBF9-B540-0CAF375D2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784" y="832675"/>
            <a:ext cx="6867144" cy="5150359"/>
          </a:xfrm>
        </p:spPr>
      </p:pic>
    </p:spTree>
    <p:extLst>
      <p:ext uri="{BB962C8B-B14F-4D97-AF65-F5344CB8AC3E}">
        <p14:creationId xmlns:p14="http://schemas.microsoft.com/office/powerpoint/2010/main" val="301759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428ACD-25A6-5B76-962C-D6774671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84048"/>
            <a:ext cx="9601200" cy="5483352"/>
          </a:xfrm>
        </p:spPr>
        <p:txBody>
          <a:bodyPr/>
          <a:lstStyle/>
          <a:p>
            <a:r>
              <a:rPr lang="zh-TW" altLang="en-US" sz="4000" dirty="0"/>
              <a:t>目錄：</a:t>
            </a:r>
            <a:endParaRPr lang="en-US" altLang="zh-TW" sz="4000" dirty="0"/>
          </a:p>
          <a:p>
            <a:endParaRPr lang="en-US" altLang="zh-TW" dirty="0"/>
          </a:p>
          <a:p>
            <a:r>
              <a:rPr lang="en-US" altLang="zh-TW" sz="3000" dirty="0"/>
              <a:t>1.</a:t>
            </a:r>
            <a:r>
              <a:rPr lang="zh-TW" altLang="en-US" sz="3000" dirty="0">
                <a:solidFill>
                  <a:srgbClr val="1F1F1F"/>
                </a:solidFill>
                <a:latin typeface="+mn-ea"/>
                <a:cs typeface="Mangal" panose="02040503050203030202" pitchFamily="18" charset="0"/>
              </a:rPr>
              <a:t>痤瘡介紹</a:t>
            </a:r>
            <a:endParaRPr lang="en-US" altLang="zh-TW" sz="3000" dirty="0">
              <a:solidFill>
                <a:srgbClr val="1F1F1F"/>
              </a:solidFill>
              <a:latin typeface="+mn-ea"/>
              <a:cs typeface="Mangal" panose="02040503050203030202" pitchFamily="18" charset="0"/>
            </a:endParaRPr>
          </a:p>
          <a:p>
            <a:r>
              <a:rPr lang="en-US" altLang="zh-TW" sz="3000" dirty="0"/>
              <a:t>2.</a:t>
            </a:r>
            <a:r>
              <a:rPr lang="zh-TW" altLang="en-US" sz="3000" dirty="0"/>
              <a:t>治療方法</a:t>
            </a:r>
            <a:endParaRPr lang="en-US" altLang="zh-TW" sz="3000" dirty="0"/>
          </a:p>
          <a:p>
            <a:r>
              <a:rPr lang="en-US" altLang="zh-TW" sz="3000" dirty="0"/>
              <a:t>3.</a:t>
            </a:r>
            <a:r>
              <a:rPr lang="zh-TW" altLang="en-US" sz="3000" dirty="0"/>
              <a:t>相關衛教建議</a:t>
            </a:r>
            <a:endParaRPr lang="en-US" altLang="zh-TW" sz="3000" dirty="0"/>
          </a:p>
          <a:p>
            <a:r>
              <a:rPr lang="en-US" altLang="zh-TW" sz="3000" dirty="0"/>
              <a:t>4.</a:t>
            </a:r>
            <a:r>
              <a:rPr lang="zh-TW" altLang="en-US" sz="3000" dirty="0"/>
              <a:t>芳療個案背景</a:t>
            </a:r>
            <a:endParaRPr lang="en-US" altLang="zh-TW" sz="3000" dirty="0"/>
          </a:p>
          <a:p>
            <a:r>
              <a:rPr lang="en-US" altLang="zh-TW" sz="3000" dirty="0"/>
              <a:t>5.</a:t>
            </a:r>
            <a:r>
              <a:rPr lang="zh-TW" altLang="en-US" sz="3000" dirty="0"/>
              <a:t>精油使用狀況</a:t>
            </a:r>
            <a:endParaRPr lang="en-US" altLang="zh-TW" sz="3000" dirty="0"/>
          </a:p>
          <a:p>
            <a:r>
              <a:rPr lang="en-US" altLang="zh-TW" sz="3000" dirty="0"/>
              <a:t>6.</a:t>
            </a:r>
            <a:r>
              <a:rPr lang="zh-TW" altLang="en-US" sz="3000" dirty="0"/>
              <a:t>結論</a:t>
            </a:r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314508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090D9C-FAE6-2AEF-5BF4-319D8F57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277368"/>
            <a:ext cx="9601200" cy="1485900"/>
          </a:xfrm>
        </p:spPr>
        <p:txBody>
          <a:bodyPr/>
          <a:lstStyle/>
          <a:p>
            <a:pPr algn="ctr"/>
            <a:r>
              <a:rPr lang="zh-TW" altLang="en-US" sz="4400" dirty="0"/>
              <a:t>痤瘡（</a:t>
            </a:r>
            <a:r>
              <a:rPr lang="en-US" altLang="zh-TW" sz="4400" dirty="0"/>
              <a:t>Acne</a:t>
            </a:r>
            <a:r>
              <a:rPr lang="zh-TW" altLang="en-US" sz="4400" dirty="0"/>
              <a:t>）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20435F4-E6B2-E399-1747-C357EED1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208" y="1089969"/>
            <a:ext cx="6711696" cy="5262063"/>
          </a:xfrm>
        </p:spPr>
      </p:pic>
    </p:spTree>
    <p:extLst>
      <p:ext uri="{BB962C8B-B14F-4D97-AF65-F5344CB8AC3E}">
        <p14:creationId xmlns:p14="http://schemas.microsoft.com/office/powerpoint/2010/main" val="149670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747B79-0EC8-70B6-E101-F43265C9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256794"/>
            <a:ext cx="9601200" cy="1485900"/>
          </a:xfrm>
        </p:spPr>
        <p:txBody>
          <a:bodyPr/>
          <a:lstStyle/>
          <a:p>
            <a:pPr algn="ctr"/>
            <a:r>
              <a:rPr lang="zh-TW" altLang="en-US" sz="4400" dirty="0"/>
              <a:t>痤瘡（</a:t>
            </a:r>
            <a:r>
              <a:rPr lang="en-US" altLang="zh-TW" sz="4400" dirty="0"/>
              <a:t>Acne</a:t>
            </a:r>
            <a:r>
              <a:rPr lang="zh-TW" altLang="en-US" sz="4400" dirty="0"/>
              <a:t>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1924D6-1F64-A761-D222-E373FF5F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3000"/>
            <a:ext cx="9601200" cy="5458206"/>
          </a:xfrm>
        </p:spPr>
        <p:txBody>
          <a:bodyPr/>
          <a:lstStyle/>
          <a:p>
            <a:r>
              <a:rPr lang="zh-TW" altLang="en-US" dirty="0"/>
              <a:t>痤瘡，俗稱「青春痘」。無論年齡如何，是最常見的皮膚病之一。有分原發性病變及繼發性病變。原發性病變外觀呈現丘疹、膿皰、粉刺，繼發性病變外觀呈現發炎後色素沉澱、紅斑及疤痕。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致病機轉為過度角質化造成毛孔阻塞、皮脂分泌旺盛、痤瘡桿菌的增生、以及發炎反應。皮脂和角質累積形成閉鎖性粉刺，隨著毛孔稱大且持續擴張，形成開放性粉刺，若角質堆積和氧化脂質和黑色素讓粉刺呈現黑色（俗稱黑頭粉刺）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痤瘡的危險因子有：油性膚質、痤瘡的家族病史、飲食 </a:t>
            </a:r>
            <a:r>
              <a:rPr lang="en-US" altLang="zh-TW" dirty="0"/>
              <a:t>(</a:t>
            </a:r>
            <a:r>
              <a:rPr lang="zh-TW" altLang="en-US" dirty="0"/>
              <a:t>如牛奶、高升糖飲食、巧克力等</a:t>
            </a:r>
            <a:r>
              <a:rPr lang="en-US" altLang="zh-TW" dirty="0"/>
              <a:t>)</a:t>
            </a:r>
            <a:r>
              <a:rPr lang="zh-TW" altLang="en-US" dirty="0"/>
              <a:t>、以及壓力。另外，胰島素阻抗的人也有較高的痤瘡風險，因為胰島素阻抗會促進雄性素分泌，雄性素則會促進皮脂腺分泌皮脂，為痤瘡桿菌提供生長的基質。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318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85320-61D0-CA65-F5E0-2919EC85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086710-E58F-570C-E069-D31E1217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256794"/>
            <a:ext cx="9601200" cy="1485900"/>
          </a:xfrm>
        </p:spPr>
        <p:txBody>
          <a:bodyPr/>
          <a:lstStyle/>
          <a:p>
            <a:pPr algn="ctr"/>
            <a:r>
              <a:rPr lang="zh-TW" altLang="en-US" sz="4400" dirty="0"/>
              <a:t>痤瘡（</a:t>
            </a:r>
            <a:r>
              <a:rPr lang="en-US" altLang="zh-TW" sz="4400" dirty="0"/>
              <a:t>Acne</a:t>
            </a:r>
            <a:r>
              <a:rPr lang="zh-TW" altLang="en-US" sz="4400" dirty="0"/>
              <a:t>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84DCD0-D7C1-0752-EFFC-BBE71BBD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3000"/>
            <a:ext cx="9601200" cy="5541264"/>
          </a:xfrm>
        </p:spPr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痤瘡的治療有外用藥膏、口服抗生素、賀爾蒙療法、口服</a:t>
            </a:r>
            <a:r>
              <a:rPr lang="en-US" altLang="zh-TW" dirty="0"/>
              <a:t>A</a:t>
            </a:r>
            <a:r>
              <a:rPr lang="zh-TW" altLang="en-US" dirty="0"/>
              <a:t>酸、以及飲食與生活習慣的調整，需依照痤瘡的嚴重程度、病灶所在區域與範圍大小、以及病患的偏好來做選擇。</a:t>
            </a:r>
          </a:p>
          <a:p>
            <a:endParaRPr lang="zh-TW" altLang="en-US" dirty="0"/>
          </a:p>
          <a:p>
            <a:r>
              <a:rPr lang="zh-TW" altLang="en-US" dirty="0"/>
              <a:t>除了使用西醫與中醫，也有芳香療法的輔助，文獻中提到，精油含有多種天然揮發性有機化合物，具有不同治療效果，例如高銅含量的精油具有傷口癒合特性，高醇含量的精油具有抗菌或抗感染特性</a:t>
            </a:r>
          </a:p>
          <a:p>
            <a:endParaRPr lang="en-US" altLang="zh-TW" dirty="0"/>
          </a:p>
          <a:p>
            <a:r>
              <a:rPr lang="zh-TW" altLang="zh-TW" sz="1800" kern="100" dirty="0">
                <a:effectLst/>
                <a:latin typeface="+mn-ea"/>
                <a:cs typeface="Mangal" panose="02040503050203030202" pitchFamily="18" charset="0"/>
              </a:rPr>
              <a:t>資料來源：嘉基藥訊</a:t>
            </a:r>
            <a:r>
              <a:rPr lang="en-US" altLang="zh-TW" sz="1800" kern="100" dirty="0">
                <a:effectLst/>
                <a:latin typeface="+mn-ea"/>
                <a:cs typeface="Mangal" panose="02040503050203030202" pitchFamily="18" charset="0"/>
              </a:rPr>
              <a:t>171</a:t>
            </a:r>
            <a:r>
              <a:rPr lang="zh-TW" altLang="zh-TW" sz="1800" kern="100" dirty="0">
                <a:effectLst/>
                <a:latin typeface="+mn-ea"/>
                <a:cs typeface="Mangal" panose="02040503050203030202" pitchFamily="18" charset="0"/>
              </a:rPr>
              <a:t>期</a:t>
            </a:r>
            <a:r>
              <a:rPr lang="en-US" altLang="zh-TW" sz="1800" kern="100" dirty="0">
                <a:effectLst/>
                <a:latin typeface="+mn-ea"/>
                <a:cs typeface="Mangal" panose="02040503050203030202" pitchFamily="18" charset="0"/>
              </a:rPr>
              <a:t>(2024</a:t>
            </a:r>
            <a:r>
              <a:rPr lang="zh-TW" altLang="zh-TW" sz="1800" kern="100" dirty="0">
                <a:effectLst/>
                <a:latin typeface="+mn-ea"/>
                <a:cs typeface="Mangal" panose="02040503050203030202" pitchFamily="18" charset="0"/>
              </a:rPr>
              <a:t>年</a:t>
            </a:r>
            <a:r>
              <a:rPr lang="en-US" altLang="zh-TW" sz="1800" kern="100" dirty="0">
                <a:effectLst/>
                <a:latin typeface="+mn-ea"/>
                <a:cs typeface="Mangal" panose="02040503050203030202" pitchFamily="18" charset="0"/>
              </a:rPr>
              <a:t>05</a:t>
            </a:r>
            <a:r>
              <a:rPr lang="zh-TW" altLang="zh-TW" sz="1800" kern="100" dirty="0">
                <a:effectLst/>
                <a:latin typeface="+mn-ea"/>
                <a:cs typeface="Mangal" panose="02040503050203030202" pitchFamily="18" charset="0"/>
              </a:rPr>
              <a:t>月</a:t>
            </a:r>
            <a:r>
              <a:rPr lang="en-US" altLang="zh-TW" sz="1800" kern="100" dirty="0">
                <a:effectLst/>
                <a:latin typeface="+mn-ea"/>
                <a:cs typeface="Mangal" panose="02040503050203030202" pitchFamily="18" charset="0"/>
              </a:rPr>
              <a:t>)</a:t>
            </a:r>
            <a:r>
              <a:rPr lang="zh-TW" altLang="zh-TW" sz="1800" kern="100" dirty="0">
                <a:effectLst/>
                <a:latin typeface="+mn-ea"/>
                <a:cs typeface="Mangal" panose="02040503050203030202" pitchFamily="18" charset="0"/>
              </a:rPr>
              <a:t>、</a:t>
            </a:r>
            <a:r>
              <a:rPr lang="en-US" altLang="zh-TW" sz="1800" kern="100" dirty="0">
                <a:effectLst/>
                <a:latin typeface="+mn-ea"/>
                <a:cs typeface="Mangal" panose="02040503050203030202" pitchFamily="18" charset="0"/>
              </a:rPr>
              <a:t>Aromatherapy, botanicals, and essential oils in acne</a:t>
            </a:r>
            <a:endParaRPr lang="zh-TW" altLang="zh-TW" sz="1800" kern="100" dirty="0">
              <a:effectLst/>
              <a:latin typeface="+mn-ea"/>
              <a:cs typeface="Mangal" panose="02040503050203030202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97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6B7D-3B19-9776-70CE-0A7AE276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FECA9-C536-325E-3173-E893D23A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256794"/>
            <a:ext cx="9601200" cy="886206"/>
          </a:xfrm>
        </p:spPr>
        <p:txBody>
          <a:bodyPr/>
          <a:lstStyle/>
          <a:p>
            <a:pPr algn="ctr"/>
            <a:r>
              <a:rPr lang="zh-TW" altLang="en-US" dirty="0"/>
              <a:t>相關衛教建議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B0A978-98EC-9599-4CFC-7E967BDF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3000"/>
            <a:ext cx="9601200" cy="5541264"/>
          </a:xfrm>
        </p:spPr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342900" lvl="0" indent="-342900">
              <a:buFont typeface="+mj-lt"/>
              <a:buAutoNum type="arabicPeriod"/>
            </a:pPr>
            <a:r>
              <a:rPr lang="zh-TW" altLang="zh-TW" kern="100" dirty="0">
                <a:effectLst/>
                <a:latin typeface="+mn-ea"/>
                <a:cs typeface="Mangal" panose="02040503050203030202" pitchFamily="18" charset="0"/>
              </a:rPr>
              <a:t>使用適合臉部清潔的洗臉產品，不可過度刺激皮膚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kern="100" dirty="0">
                <a:effectLst/>
                <a:latin typeface="+mn-ea"/>
                <a:cs typeface="Mangal" panose="02040503050203030202" pitchFamily="18" charset="0"/>
              </a:rPr>
              <a:t>保持心情愉快，過度壓力及精神緊張會造成皮脂分泌旺盛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kern="100" dirty="0">
                <a:effectLst/>
                <a:latin typeface="+mn-ea"/>
                <a:cs typeface="Mangal" panose="02040503050203030202" pitchFamily="18" charset="0"/>
              </a:rPr>
              <a:t>飲食方面避免高油、高熱量及刺激性食物，勿菸酒。多攝取蔬果，口味以清淡為主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kern="100" dirty="0">
                <a:effectLst/>
                <a:latin typeface="+mn-ea"/>
                <a:cs typeface="Mangal" panose="02040503050203030202" pitchFamily="18" charset="0"/>
              </a:rPr>
              <a:t>盡量生活作息正常，睡眠時間勿過短。晚上十一點半至半夜兩點為肝排毒時間，可以十一點前入眠。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TW" altLang="zh-TW" kern="100" dirty="0">
                <a:effectLst/>
                <a:latin typeface="+mn-ea"/>
                <a:cs typeface="Mangal" panose="02040503050203030202" pitchFamily="18" charset="0"/>
              </a:rPr>
              <a:t>適度運動，外出日曬時間勿過長，良好的排便習慣可預防</a:t>
            </a:r>
            <a:r>
              <a:rPr lang="zh-TW" altLang="zh-TW" kern="100" dirty="0">
                <a:solidFill>
                  <a:srgbClr val="1F1F1F"/>
                </a:solidFill>
                <a:effectLst/>
                <a:latin typeface="+mn-ea"/>
                <a:cs typeface="Mangal" panose="02040503050203030202" pitchFamily="18" charset="0"/>
              </a:rPr>
              <a:t>痤瘡發生</a:t>
            </a:r>
            <a:endParaRPr lang="zh-TW" altLang="zh-TW" kern="100" dirty="0">
              <a:effectLst/>
              <a:latin typeface="+mn-ea"/>
              <a:cs typeface="Mangal" panose="02040503050203030202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kern="100" dirty="0">
                <a:solidFill>
                  <a:srgbClr val="1F1F1F"/>
                </a:solidFill>
                <a:effectLst/>
                <a:latin typeface="+mn-ea"/>
                <a:cs typeface="Mangal" panose="02040503050203030202" pitchFamily="18" charset="0"/>
              </a:rPr>
              <a:t>有化妝習慣，避免使用油性花狀品且要卸妝乾淨，勿讓化妝品停留臉部時間太久，導致毛孔阻塞</a:t>
            </a:r>
            <a:endParaRPr lang="zh-TW" altLang="zh-TW" kern="100" dirty="0">
              <a:effectLst/>
              <a:latin typeface="+mn-ea"/>
              <a:cs typeface="Mangal" panose="02040503050203030202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168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3C200-33FA-2081-FB0B-6A99E751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4320"/>
            <a:ext cx="9601200" cy="1485900"/>
          </a:xfrm>
        </p:spPr>
        <p:txBody>
          <a:bodyPr/>
          <a:lstStyle/>
          <a:p>
            <a:pPr algn="ctr"/>
            <a:r>
              <a:rPr lang="zh-TW" altLang="en-US" dirty="0"/>
              <a:t>個案介紹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8FEEB1-9D8E-ED55-5520-2D4C4313D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陳</a:t>
            </a:r>
            <a:r>
              <a:rPr lang="en-US" altLang="zh-TW" dirty="0"/>
              <a:t>XX</a:t>
            </a:r>
            <a:r>
              <a:rPr lang="zh-TW" altLang="en-US" dirty="0"/>
              <a:t>，女性，今年</a:t>
            </a:r>
            <a:r>
              <a:rPr lang="en-US" altLang="zh-TW" dirty="0"/>
              <a:t>32</a:t>
            </a:r>
            <a:r>
              <a:rPr lang="zh-TW" altLang="en-US" dirty="0"/>
              <a:t>歲，為一般上班族，從事處理衣服訂單內勤為主。</a:t>
            </a:r>
            <a:endParaRPr lang="en-US" altLang="zh-TW" dirty="0"/>
          </a:p>
          <a:p>
            <a:r>
              <a:rPr lang="zh-TW" altLang="en-US" dirty="0"/>
              <a:t>平日飲食以素食為主，自己煮和外食皆有，有服用健康食品</a:t>
            </a:r>
            <a:r>
              <a:rPr lang="en-US" altLang="zh-TW" dirty="0"/>
              <a:t>(ex:</a:t>
            </a:r>
            <a:r>
              <a:rPr lang="zh-TW" altLang="en-US" dirty="0"/>
              <a:t>葉黃素、維他命</a:t>
            </a:r>
            <a:r>
              <a:rPr lang="en-US" altLang="zh-TW" dirty="0"/>
              <a:t>C</a:t>
            </a:r>
            <a:r>
              <a:rPr lang="zh-TW" altLang="en-US" dirty="0"/>
              <a:t>、薑黃膠囊</a:t>
            </a:r>
            <a:endParaRPr lang="en-US" altLang="zh-TW" dirty="0"/>
          </a:p>
          <a:p>
            <a:r>
              <a:rPr lang="zh-TW" altLang="en-US" dirty="0"/>
              <a:t>無內科病史、無服用藥物習慣、無過敏史</a:t>
            </a:r>
            <a:endParaRPr lang="en-US" altLang="zh-TW" dirty="0"/>
          </a:p>
          <a:p>
            <a:r>
              <a:rPr lang="zh-TW" altLang="en-US" dirty="0"/>
              <a:t>信仰宗教為佛教</a:t>
            </a:r>
            <a:endParaRPr lang="en-US" altLang="zh-TW" dirty="0"/>
          </a:p>
          <a:p>
            <a:r>
              <a:rPr lang="zh-TW" altLang="en-US" dirty="0"/>
              <a:t>未婚，家庭成員有父母與小孩一男一女，目前上小學</a:t>
            </a:r>
            <a:r>
              <a:rPr lang="en-US" altLang="zh-TW" dirty="0"/>
              <a:t>3</a:t>
            </a:r>
            <a:r>
              <a:rPr lang="zh-TW" altLang="en-US" dirty="0"/>
              <a:t>年級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07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992A74-B749-2B9E-7602-7DF02527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6032"/>
            <a:ext cx="9601200" cy="1485900"/>
          </a:xfrm>
        </p:spPr>
        <p:txBody>
          <a:bodyPr/>
          <a:lstStyle/>
          <a:p>
            <a:pPr algn="ctr"/>
            <a:r>
              <a:rPr lang="zh-TW" altLang="en-US" dirty="0"/>
              <a:t>個案背景敘述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1595E3-4711-99F0-64B3-5C1F864C9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工作</a:t>
            </a:r>
            <a:r>
              <a:rPr lang="en-US" altLang="zh-TW" dirty="0"/>
              <a:t>9</a:t>
            </a:r>
            <a:r>
              <a:rPr lang="zh-TW" altLang="en-US" dirty="0"/>
              <a:t>年，工作壓力不大且上班時間固定，老闆不會任意給予額外工作，與同事相處穩定，若遇到同事請假，工作量會相對較多，但頻率不多。</a:t>
            </a:r>
            <a:endParaRPr lang="en-US" altLang="zh-TW" dirty="0"/>
          </a:p>
          <a:p>
            <a:r>
              <a:rPr lang="zh-TW" altLang="en-US" dirty="0"/>
              <a:t>唯一的煩惱是，家裡經濟目前以個案為主，有兩個小孩要養，父親在大陸沒有辦法時常回來，金錢援助較少。</a:t>
            </a:r>
            <a:endParaRPr lang="en-US" altLang="zh-TW" dirty="0"/>
          </a:p>
          <a:p>
            <a:r>
              <a:rPr lang="zh-TW" altLang="en-US" dirty="0"/>
              <a:t>家庭及朋友狀況：與外婆相處較累，會一直數落，但因為不是住在一起，不會影響平日生活。與朋友相處穩定，但是在金錢方面因法律問題，故無法順利使用，</a:t>
            </a:r>
          </a:p>
          <a:p>
            <a:r>
              <a:rPr lang="zh-TW" altLang="en-US" dirty="0"/>
              <a:t>家人會問進度，所以讓個案感到一絲壓力，但也無法立即解決問題，只能等待朋友的開庭結果</a:t>
            </a:r>
          </a:p>
        </p:txBody>
      </p:sp>
    </p:spTree>
    <p:extLst>
      <p:ext uri="{BB962C8B-B14F-4D97-AF65-F5344CB8AC3E}">
        <p14:creationId xmlns:p14="http://schemas.microsoft.com/office/powerpoint/2010/main" val="206752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292816-E1A7-6020-C53F-B4421B51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4592"/>
            <a:ext cx="9601200" cy="2048256"/>
          </a:xfrm>
        </p:spPr>
        <p:txBody>
          <a:bodyPr>
            <a:normAutofit/>
          </a:bodyPr>
          <a:lstStyle/>
          <a:p>
            <a:pPr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zh-TW" altLang="en-US" dirty="0">
                <a:ea typeface="微軟正黑體"/>
              </a:rPr>
              <a:t>個案目前問題</a:t>
            </a:r>
            <a:br>
              <a:rPr lang="zh-TW" altLang="en-US" dirty="0">
                <a:ea typeface="微軟正黑體"/>
              </a:rPr>
            </a:br>
            <a:br>
              <a:rPr lang="en-US" altLang="zh-TW" dirty="0">
                <a:ea typeface="微軟正黑體"/>
              </a:rPr>
            </a:br>
            <a:r>
              <a:rPr lang="zh-TW" sz="3000" dirty="0">
                <a:ea typeface="微軟正黑體"/>
              </a:rPr>
              <a:t>皮膚：痤瘡（</a:t>
            </a:r>
            <a:r>
              <a:rPr lang="en-US" sz="3000" dirty="0">
                <a:ea typeface="微軟正黑體"/>
              </a:rPr>
              <a:t>Acne</a:t>
            </a:r>
            <a:r>
              <a:rPr lang="zh-TW" sz="3000" dirty="0">
                <a:ea typeface="微軟正黑體"/>
              </a:rPr>
              <a:t>）</a:t>
            </a:r>
            <a:endParaRPr lang="zh-TW" sz="3000" dirty="0">
              <a:solidFill>
                <a:srgbClr val="000000"/>
              </a:solidFill>
              <a:ea typeface="微軟正黑體"/>
            </a:endParaRPr>
          </a:p>
          <a:p>
            <a:pPr algn="ctr"/>
            <a:endParaRPr lang="zh-TW" altLang="en-US" dirty="0"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89EFF8-DC9A-8CCE-49AD-8519BE6E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058160"/>
            <a:ext cx="9601200" cy="311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zh-TW" altLang="en-US" dirty="0">
                <a:ea typeface="微軟正黑體"/>
              </a:rPr>
              <a:t>個案主訴臉況兩側臉頰(左側臉較嚴重，範圍較廣)外觀偏紅、觸感微凸起、有些偏平、微癢但不痛，沒有白頭及黑頭出現，也沒有任何出現</a:t>
            </a:r>
            <a:r>
              <a:rPr lang="zh-TW" dirty="0">
                <a:solidFill>
                  <a:schemeClr val="tx1"/>
                </a:solidFill>
                <a:latin typeface="Open Sans"/>
                <a:ea typeface="微軟正黑體"/>
                <a:cs typeface="Open Sans"/>
              </a:rPr>
              <a:t>白色或黃色的膿皰</a:t>
            </a:r>
            <a:r>
              <a:rPr lang="zh-TW" altLang="en-US" dirty="0">
                <a:ea typeface="微軟正黑體"/>
              </a:rPr>
              <a:t>，皮膚油況於早晨及晚上時T字偏油，臉頰偏乾，但是冬天不會容易乾裂、脫屑，觀察毛細孔明顯</a:t>
            </a:r>
            <a:endParaRPr lang="en-US" altLang="zh-TW" dirty="0">
              <a:ea typeface="微軟正黑體"/>
            </a:endParaRPr>
          </a:p>
          <a:p>
            <a:pPr marL="383540" indent="-383540"/>
            <a:r>
              <a:rPr lang="zh-TW" altLang="en-US" dirty="0">
                <a:ea typeface="微軟正黑體"/>
              </a:rPr>
              <a:t>最近喝太多奶茶</a:t>
            </a:r>
            <a:endParaRPr lang="en-US" altLang="zh-TW" dirty="0">
              <a:ea typeface="微軟正黑體"/>
            </a:endParaRPr>
          </a:p>
          <a:p>
            <a:pPr marL="383540" indent="-383540"/>
            <a:endParaRPr lang="zh-TW" altLang="en-US" dirty="0">
              <a:ea typeface="微軟正黑體"/>
            </a:endParaRPr>
          </a:p>
          <a:p>
            <a:pPr marL="383540" indent="-383540"/>
            <a:endParaRPr lang="zh-TW" altLang="en-US" sz="3000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364352873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13014</TotalTime>
  <Words>1594</Words>
  <Application>Microsoft Office PowerPoint</Application>
  <PresentationFormat>寬螢幕</PresentationFormat>
  <Paragraphs>87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微軟正黑體</vt:lpstr>
      <vt:lpstr>Franklin Gothic Book</vt:lpstr>
      <vt:lpstr>Open Sans</vt:lpstr>
      <vt:lpstr>裁剪</vt:lpstr>
      <vt:lpstr>芳香療法個案報告</vt:lpstr>
      <vt:lpstr>PowerPoint 簡報</vt:lpstr>
      <vt:lpstr>痤瘡（Acne）</vt:lpstr>
      <vt:lpstr>痤瘡（Acne）</vt:lpstr>
      <vt:lpstr>痤瘡（Acne）</vt:lpstr>
      <vt:lpstr>相關衛教建議</vt:lpstr>
      <vt:lpstr>個案介紹</vt:lpstr>
      <vt:lpstr>個案背景敘述</vt:lpstr>
      <vt:lpstr>個案目前問題  皮膚：痤瘡（Acne） </vt:lpstr>
      <vt:lpstr>10/16 第一次配方： 10ml  濃度 5%  基底：蘆薈膠 9ml + 小麥胚芽油 1ml  精油：扁柏                     3D      抗菌             苦橙葉                 2D      控油，平衡油脂分泌             檸檬                     3D      消炎、收斂皮膚             純正薰衣草         2D      促進細胞再生、改善皮膚問題                 </vt:lpstr>
      <vt:lpstr>10/23 第二次配方： 10ml  濃度 5%  基底：蘆薈膠 9ml + 榛果油 1ml  精油：苦橙葉          1D  平衡油脂             歐洲赤松      4D  抗發炎             沒藥              3D  修復皮膚             純正薰衣草  2D  促進細胞再生、改善皮膚問題                 </vt:lpstr>
      <vt:lpstr>10/30 第三次配方： 20ml  濃度 3%  基底：榛果油 80% + 荷荷芭油 20%  精油：胡羅蔔籽      3D  淡斑             歐洲赤松      2D  抗發炎             沒藥              3D  修復皮膚             純正薰衣草  4D  促進細胞再生、改善皮膚問題                 </vt:lpstr>
      <vt:lpstr>結論   </vt:lpstr>
      <vt:lpstr>個案使用心得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Fen Lin</dc:creator>
  <cp:lastModifiedBy>Yu Fen Lin</cp:lastModifiedBy>
  <cp:revision>128</cp:revision>
  <dcterms:created xsi:type="dcterms:W3CDTF">2024-10-05T07:08:40Z</dcterms:created>
  <dcterms:modified xsi:type="dcterms:W3CDTF">2024-12-16T16:37:56Z</dcterms:modified>
</cp:coreProperties>
</file>