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1de9bf67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1de9bf67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1de9bf67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1de9bf6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1de9bf67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1de9bf67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1de9bf67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1de9bf67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1de9bf67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1de9bf67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 title="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 title="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 title="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 title="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 title="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