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04F715-AEB6-4BC8-8021-D45DBA0D6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3AEA702-4252-4D9D-A1EE-C19776C20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6F19D8-0EE6-42AC-8ED6-BDDCF32E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49FB38E-B7DD-44A0-94B7-1F04F2C67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80B05C-1A40-4B30-9DE1-FB25A6147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16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AFD495-EB9F-4642-9B54-753D79386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E210F63-C671-49A8-822A-AD8714DC0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5B9164-715C-468F-8EEC-8688358BB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BB9388-13A6-4E01-AECE-EE4FF755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926991-D278-4271-AEF7-A0D3FC0B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870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BE5646C-E4FE-4820-A870-58611A9C1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B704A0C-5FED-4CB0-BA97-A5106B7CD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D9D502-FA65-4C1C-847A-A5A64A417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6133BF7-1714-499B-B382-9F51AF805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525222-5D4B-407D-B00D-D259385E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355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F522D0-9043-457E-B51A-DBC52821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5513FD-CADE-49F8-9987-0EC46CE2B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213C8A-09CF-4DAF-874C-167A763B6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6F392A-10A1-43DE-BB44-F9C87F54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E21AD4A-A7FF-453B-B930-E626ED56B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148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AF7779-45F1-4C2D-BDC7-DC70EAB32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AE3D9AC-B236-4600-9FFE-87E4233D8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CBB282-E24D-4FC2-BBBD-173A8920F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7F5403-3832-4799-9674-5ACCEAB5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95A050-BD36-4322-A0EA-4B58041C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437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FA43CE-A8CE-4F40-9A88-69688D5A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4721BF-AE92-407B-9745-D91FAC436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3243EF-B5B5-42F9-8CFF-ACC3D600A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157A057-4FD1-49CE-AC0E-ABB93FFD4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2089BB4-0DBF-4326-B8EF-59F543EA3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FEFF129-89CE-47E4-8A3B-D7F442DE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237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EFA667-9979-4522-AD15-A34E43445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B90E56-C2D6-4776-AD79-84BBF630A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B8A69BE-C10C-4E7B-BE91-E2DD12017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9B80BED-26EF-42AA-8833-27CE2DE6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D4D9347-0B9A-4E7E-9D2B-54BA7D82D7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4CEED89-C9C4-4842-A86C-7E1384C9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F11C6ED-4B57-4DD5-AC33-2BFEE90E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0D1C105-AD1F-4D60-B8EA-BC9535C13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63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D6A979-918A-46DD-AC90-CD1F845A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063FB14-2383-4EC3-907D-39E532164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A502EDB-064F-4478-9C29-8B42E8E1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43357F-7FD1-4486-9247-4FA411EC7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450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180BCE0-90D9-468C-8972-A75B65442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F2779A2-9E18-4012-96ED-EB855048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D1EE4E7-41C5-4ABC-90C7-E198E394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094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81BA75-EA53-47D7-921B-076259651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19CEEA-5B1C-4BC0-82AD-3555A3739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250A30A-A532-42D7-826A-A269FFE28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EF805E-6DA7-4708-BBB1-4148056F0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19A47C7-F9FE-4411-B895-2CAF987D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D20F5B0-902A-480D-B02E-350B24C71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898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30EF00-DFEE-441A-AD26-0FF0D9024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E6E5B93-67CF-4CB0-9D6C-A0BDF5E23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9AD1274-9C84-47D3-9263-4EAE14A68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274DD3F-1020-431A-AC71-EA8A8DCC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5BD5D8C-B17A-4A68-BC71-FAFCB447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56A94D6-0194-4E75-AF11-553A3D1E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38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3080D50-26E5-4D05-9BB4-E20DC3373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B6CF5EA-69F6-44D1-85D0-4F36087C3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87359B-3CFD-4C9B-96B5-75EC86FC8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5F86-16C5-4385-8A78-7D2E7E1D8314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205D8D-A3E8-4237-B443-57AC67A9B7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6D96B8-2857-45D0-ADCC-B038BBB65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C38CD-7411-4327-8F42-8B6483ABE7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097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86D1B4-3654-4F85-8D7B-2D88970225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HK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淨化</a:t>
            </a:r>
            <a:r>
              <a:rPr lang="en-US" altLang="zh-HK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HK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抗菌噴霧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HK" sz="1800" kern="100" dirty="0">
                <a:solidFill>
                  <a:srgbClr val="202124"/>
                </a:solidFill>
                <a:effectLst/>
                <a:latin typeface="華康雅風體W3" panose="030003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75%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酒精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必需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杜松 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搭配：乳香、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大西洋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喜瑪拉雅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維吉尼亞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雪松、純薰、月桂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結界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、岩蘭草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穩定氣場塗抹在心輪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;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海底輪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、檸檬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防肺結核桿菌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、百里香、迷迭香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637F2AF-795E-48C8-8E41-9578AF7AE8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9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368633-8035-40E8-A768-4D3A815186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防疫精油</a:t>
            </a:r>
            <a:r>
              <a:rPr lang="en-US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可用精油扣</a:t>
            </a:r>
            <a:r>
              <a:rPr lang="en-US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天竺葵、檸檬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 +/- 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苦橙葉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防焦慮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、佛心柑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穩定情緒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C87B74C-1E5B-4F4A-AFFC-8BD995D4E8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73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ED03C6-8BB3-443B-BF80-C56C14BCEC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sz="1800" kern="100" dirty="0">
                <a:solidFill>
                  <a:srgbClr val="202124"/>
                </a:solidFill>
                <a:effectLst/>
                <a:latin typeface="華康雅風體W3" panose="030003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脹氣、胃食道逆流、消化不良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薄荷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1-2d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、萊姆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、廣霍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5  20ml3%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使用於肚臍、任脈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或薄荷純露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166ADA-6511-4703-90C5-F78F03A106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007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983569-66EB-49A6-9E6E-EDC144A99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手臂蝴蝶袖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華康雅風體W3" panose="03000309000000000000" pitchFamily="65" charset="-120"/>
                <a:ea typeface="新細明體" panose="02020500000000000000" pitchFamily="18" charset="-120"/>
                <a:cs typeface="Arial" panose="020B0604020202020204" pitchFamily="34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掰掰袖也代表心血管堵塞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) 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岩蘭草、岩玫瑰、天竺葵、義大利永花 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HK" sz="1800" kern="100" dirty="0">
                <a:solidFill>
                  <a:srgbClr val="202124"/>
                </a:solidFill>
                <a:effectLst/>
                <a:latin typeface="華康雅風體W3" panose="03000309000000000000" pitchFamily="65" charset="-120"/>
                <a:ea typeface="新細明體" panose="02020500000000000000" pitchFamily="18" charset="-120"/>
                <a:cs typeface="Arial" panose="020B0604020202020204" pitchFamily="34" charset="0"/>
              </a:rPr>
              <a:t>3% 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甜杏仁油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/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榛果油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+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金盞花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1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：１ 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Arial" panose="020B0604020202020204" pitchFamily="34" charset="0"/>
              </a:rPr>
              <a:t>按摩少海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新細明體" panose="02020500000000000000" pitchFamily="18" charset="-120"/>
              </a:rPr>
              <a:t>穴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新細明體" panose="02020500000000000000" pitchFamily="18" charset="-120"/>
              </a:rPr>
              <a:t>)</a:t>
            </a:r>
            <a:br>
              <a:rPr lang="zh-TW" altLang="zh-HK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5D8930F-3B0B-4E20-9AC6-E0669E321E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590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DE81D2-93B5-4BAB-8E32-BE3654153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B8002F7-7562-4121-A1F1-20693FBA88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DF8888A-453C-418F-B32E-9656233E07B9}"/>
              </a:ext>
            </a:extLst>
          </p:cNvPr>
          <p:cNvSpPr txBox="1"/>
          <p:nvPr/>
        </p:nvSpPr>
        <p:spPr>
          <a:xfrm>
            <a:off x="3048000" y="310801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防疫精油</a:t>
            </a:r>
            <a:r>
              <a:rPr lang="en-US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可用精油扣</a:t>
            </a:r>
            <a:r>
              <a:rPr lang="en-US" altLang="zh-HK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HK" sz="1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04800"/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天竺葵、檸檬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 +/- 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苦橙葉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防焦慮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、佛心柑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穩定情緒</a:t>
            </a:r>
            <a:r>
              <a:rPr lang="en-US" altLang="zh-HK" sz="1800" kern="1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華康雅風體W3" panose="030003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HK" sz="1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59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寬螢幕</PresentationFormat>
  <Paragraphs>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華康雅風體W3</vt:lpstr>
      <vt:lpstr>Arial</vt:lpstr>
      <vt:lpstr>Calibri</vt:lpstr>
      <vt:lpstr>Calibri Light</vt:lpstr>
      <vt:lpstr>Office 佈景主題</vt:lpstr>
      <vt:lpstr>淨化/抗菌噴霧 75%酒精 必需:杜松  搭配：乳香、(大西洋/喜瑪拉雅/維吉尼亞)雪松、純薰、月桂(結界)、岩蘭草(穩定氣場塗抹在心輪;海底輪)、檸檬(防肺結核桿菌)、百里香、迷迭香 </vt:lpstr>
      <vt:lpstr>防疫精油(可用精油扣) 天竺葵、檸檬 +/- 苦橙葉(防焦慮)、佛心柑(穩定情緒) </vt:lpstr>
      <vt:lpstr>  脹氣、胃食道逆流、消化不良 薄荷1-2d、萊姆5、廣霍5  20ml3%使用於肚臍、任脈 或薄荷純露 </vt:lpstr>
      <vt:lpstr>手臂蝴蝶袖(掰掰袖也代表心血管堵塞)  岩蘭草、岩玫瑰、天竺葵、義大利永花  3% 甜杏仁油/榛果油+金盞花1：１ (按摩少海穴) 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淨化/抗菌噴霧 75%酒精 必需:杜松  搭配：乳香、(大西洋/喜瑪拉雅/維吉尼亞)雪松、純薰、月桂(結界)、岩蘭草(穩定氣場塗抹在心輪;海底輪)、檸檬(防肺結核桿菌)、百里香、迷迭香 </dc:title>
  <dc:creator>YY AA</dc:creator>
  <cp:lastModifiedBy>YY AA</cp:lastModifiedBy>
  <cp:revision>1</cp:revision>
  <dcterms:created xsi:type="dcterms:W3CDTF">2024-11-26T09:17:05Z</dcterms:created>
  <dcterms:modified xsi:type="dcterms:W3CDTF">2024-11-26T09:17:05Z</dcterms:modified>
</cp:coreProperties>
</file>