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5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9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6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9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3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7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8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自訂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9/7香氣發表會</dc:title>
  <dc:creator>user002</dc:creator>
  <cp:lastModifiedBy>user002</cp:lastModifiedBy>
  <cp:revision>4</cp:revision>
  <dcterms:created xsi:type="dcterms:W3CDTF">2006-08-16T00:00:00Z</dcterms:created>
  <dcterms:modified xsi:type="dcterms:W3CDTF">2025-03-18T13:39:37Z</dcterms:modified>
  <dc:identifier>DAGM21t5hW8</dc:identifier>
</cp:coreProperties>
</file>