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9" r:id="rId7"/>
    <p:sldId id="258" r:id="rId8"/>
    <p:sldId id="270" r:id="rId9"/>
    <p:sldId id="277" r:id="rId10"/>
    <p:sldId id="271" r:id="rId11"/>
    <p:sldId id="273" r:id="rId12"/>
    <p:sldId id="274" r:id="rId13"/>
    <p:sldId id="275" r:id="rId14"/>
    <p:sldId id="276" r:id="rId15"/>
    <p:sldId id="278" r:id="rId16"/>
    <p:sldId id="281" r:id="rId17"/>
    <p:sldId id="279" r:id="rId18"/>
    <p:sldId id="265" r:id="rId19"/>
    <p:sldId id="266" r:id="rId2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個人 使用者" userId="02c884741a4cd616" providerId="LiveId" clId="{8C63477D-A0AC-429A-8A4C-9BECABFE66C3}"/>
    <pc:docChg chg="modSld">
      <pc:chgData name="個人 使用者" userId="02c884741a4cd616" providerId="LiveId" clId="{8C63477D-A0AC-429A-8A4C-9BECABFE66C3}" dt="2024-08-05T09:16:28.328" v="12"/>
      <pc:docMkLst>
        <pc:docMk/>
      </pc:docMkLst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975368512" sldId="256"/>
        </pc:sldMkLst>
        <pc:picChg chg="add del mod">
          <ac:chgData name="個人 使用者" userId="02c884741a4cd616" providerId="LiveId" clId="{8C63477D-A0AC-429A-8A4C-9BECABFE66C3}" dt="2024-07-23T16:54:54.493" v="2"/>
          <ac:picMkLst>
            <pc:docMk/>
            <pc:sldMk cId="975368512" sldId="256"/>
            <ac:picMk id="2" creationId="{9DD90AF7-E868-4C95-84D7-353B93703580}"/>
          </ac:picMkLst>
        </pc:picChg>
        <pc:picChg chg="del">
          <ac:chgData name="個人 使用者" userId="02c884741a4cd616" providerId="LiveId" clId="{8C63477D-A0AC-429A-8A4C-9BECABFE66C3}" dt="2024-07-23T16:54:28.616" v="1"/>
          <ac:picMkLst>
            <pc:docMk/>
            <pc:sldMk cId="975368512" sldId="256"/>
            <ac:picMk id="3" creationId="{055C42DE-C230-4BA4-A5E1-236AEF6E136F}"/>
          </ac:picMkLst>
        </pc:picChg>
        <pc:picChg chg="add del mod">
          <ac:chgData name="個人 使用者" userId="02c884741a4cd616" providerId="LiveId" clId="{8C63477D-A0AC-429A-8A4C-9BECABFE66C3}" dt="2024-07-23T17:42:43.601" v="4"/>
          <ac:picMkLst>
            <pc:docMk/>
            <pc:sldMk cId="975368512" sldId="256"/>
            <ac:picMk id="4" creationId="{D54EB3FC-8B49-4D02-8EBC-4D45E0E40514}"/>
          </ac:picMkLst>
        </pc:picChg>
        <pc:picChg chg="add del mod">
          <ac:chgData name="個人 使用者" userId="02c884741a4cd616" providerId="LiveId" clId="{8C63477D-A0AC-429A-8A4C-9BECABFE66C3}" dt="2024-07-23T17:43:09.555" v="5"/>
          <ac:picMkLst>
            <pc:docMk/>
            <pc:sldMk cId="975368512" sldId="256"/>
            <ac:picMk id="5" creationId="{5600CE18-69E8-4CB9-A4C3-08C58227364D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975368512" sldId="256"/>
            <ac:picMk id="7" creationId="{2512E683-A997-41C3-BC7C-A24A8A929A41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4148681317" sldId="257"/>
        </pc:sldMkLst>
        <pc:picChg chg="del">
          <ac:chgData name="個人 使用者" userId="02c884741a4cd616" providerId="LiveId" clId="{8C63477D-A0AC-429A-8A4C-9BECABFE66C3}" dt="2024-07-23T16:53:29.990" v="0"/>
          <ac:picMkLst>
            <pc:docMk/>
            <pc:sldMk cId="4148681317" sldId="257"/>
            <ac:picMk id="2" creationId="{AF69C2EE-DF08-4CC4-92F5-82248959400D}"/>
          </ac:picMkLst>
        </pc:picChg>
        <pc:picChg chg="add del mod">
          <ac:chgData name="個人 使用者" userId="02c884741a4cd616" providerId="LiveId" clId="{8C63477D-A0AC-429A-8A4C-9BECABFE66C3}" dt="2024-07-23T17:50:48.072" v="6"/>
          <ac:picMkLst>
            <pc:docMk/>
            <pc:sldMk cId="4148681317" sldId="257"/>
            <ac:picMk id="3" creationId="{29E9BA7A-6CD6-439E-AA0F-D3372EBAE1AC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4148681317" sldId="257"/>
            <ac:picMk id="7" creationId="{F4ADC3B1-0D93-43CA-A98D-D04226FAE795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1442395358" sldId="258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1442395358" sldId="258"/>
            <ac:picMk id="2" creationId="{2322D838-C54C-44A0-8FE9-8C00812406BD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1442395358" sldId="258"/>
            <ac:picMk id="3" creationId="{C2A20193-4EF9-4528-95BE-C7CFCE841635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2060146134" sldId="259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2060146134" sldId="259"/>
            <ac:picMk id="2" creationId="{1C210294-DA6C-4DE4-BA6F-A15B59F3FDF9}"/>
          </ac:picMkLst>
        </pc:picChg>
        <pc:picChg chg="add del mod">
          <ac:chgData name="個人 使用者" userId="02c884741a4cd616" providerId="LiveId" clId="{8C63477D-A0AC-429A-8A4C-9BECABFE66C3}" dt="2024-08-05T09:16:08.998" v="11"/>
          <ac:picMkLst>
            <pc:docMk/>
            <pc:sldMk cId="2060146134" sldId="259"/>
            <ac:picMk id="4" creationId="{652CE1F3-7600-4661-A865-DFC7F0C11EAF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2291354786" sldId="265"/>
        </pc:sldMkLst>
        <pc:picChg chg="del">
          <ac:chgData name="個人 使用者" userId="02c884741a4cd616" providerId="LiveId" clId="{8C63477D-A0AC-429A-8A4C-9BECABFE66C3}" dt="2024-07-23T18:00:38.056" v="7"/>
          <ac:picMkLst>
            <pc:docMk/>
            <pc:sldMk cId="2291354786" sldId="265"/>
            <ac:picMk id="2" creationId="{D0B5F787-DF66-424C-8793-1A47286339A8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2291354786" sldId="265"/>
            <ac:picMk id="5" creationId="{789215BF-93BF-4FBE-83FA-F5670BF3BDA3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159107248" sldId="266"/>
        </pc:sldMkLst>
        <pc:picChg chg="del">
          <ac:chgData name="個人 使用者" userId="02c884741a4cd616" providerId="LiveId" clId="{8C63477D-A0AC-429A-8A4C-9BECABFE66C3}" dt="2024-07-23T18:00:38.056" v="7"/>
          <ac:picMkLst>
            <pc:docMk/>
            <pc:sldMk cId="159107248" sldId="266"/>
            <ac:picMk id="2" creationId="{C21DF0C4-59AB-4020-A7AF-C5D128AC9773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159107248" sldId="266"/>
            <ac:picMk id="3" creationId="{8848AAA9-3965-4AFB-96F3-F3E35F771814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214826999" sldId="270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214826999" sldId="270"/>
            <ac:picMk id="7" creationId="{D98CFD80-B98B-440E-A58E-CAE993A21F11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214826999" sldId="270"/>
            <ac:picMk id="9" creationId="{F596A1DA-ECA6-43CB-B8C0-AF4BEA93F486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1197219976" sldId="271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1197219976" sldId="271"/>
            <ac:picMk id="2" creationId="{16D31126-80E7-4E32-ACF4-29B489C4B8C8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1197219976" sldId="271"/>
            <ac:picMk id="6" creationId="{80584EEB-0E4D-430B-8EEA-650C1FA77EC0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3454269228" sldId="273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3454269228" sldId="273"/>
            <ac:picMk id="3" creationId="{396CB452-CAD1-4C18-95FE-2F9721E98A81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3454269228" sldId="273"/>
            <ac:picMk id="4" creationId="{E3E70AC6-DE74-404D-810A-4288F20C3D29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2338457909" sldId="274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2338457909" sldId="274"/>
            <ac:picMk id="2" creationId="{38920CF1-4DC1-475F-816E-240AA389DCBB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2338457909" sldId="274"/>
            <ac:picMk id="3" creationId="{04AF8709-CA7D-40DD-A0F3-C7E3FD8B056B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773340080" sldId="275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773340080" sldId="275"/>
            <ac:picMk id="2" creationId="{986A4A34-16D6-42E2-9CB6-5ABE7BDF5DF4}"/>
          </ac:picMkLst>
        </pc:picChg>
        <pc:picChg chg="add del mod">
          <ac:chgData name="個人 使用者" userId="02c884741a4cd616" providerId="LiveId" clId="{8C63477D-A0AC-429A-8A4C-9BECABFE66C3}" dt="2024-07-23T18:00:38.056" v="7"/>
          <ac:picMkLst>
            <pc:docMk/>
            <pc:sldMk cId="773340080" sldId="275"/>
            <ac:picMk id="3" creationId="{3CFF72C9-3C38-4360-B353-2154CB1864E5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773340080" sldId="275"/>
            <ac:picMk id="9" creationId="{8EE4CB50-CEA7-4493-9376-2AFDD55674C2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509306376" sldId="276"/>
        </pc:sldMkLst>
        <pc:picChg chg="del">
          <ac:chgData name="個人 使用者" userId="02c884741a4cd616" providerId="LiveId" clId="{8C63477D-A0AC-429A-8A4C-9BECABFE66C3}" dt="2024-07-23T18:00:38.056" v="7"/>
          <ac:picMkLst>
            <pc:docMk/>
            <pc:sldMk cId="509306376" sldId="276"/>
            <ac:picMk id="2" creationId="{5A8D63E5-EDE8-4B8D-AF04-1F4716FA3DA3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509306376" sldId="276"/>
            <ac:picMk id="3" creationId="{E65BFE30-BF14-4939-B51D-CC73FA0C77B2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210487052" sldId="277"/>
        </pc:sldMkLst>
        <pc:picChg chg="del">
          <ac:chgData name="個人 使用者" userId="02c884741a4cd616" providerId="LiveId" clId="{8C63477D-A0AC-429A-8A4C-9BECABFE66C3}" dt="2024-07-23T17:50:48.072" v="6"/>
          <ac:picMkLst>
            <pc:docMk/>
            <pc:sldMk cId="210487052" sldId="277"/>
            <ac:picMk id="2" creationId="{BBFEAC3F-6910-42CC-BD96-EF2224B8877B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210487052" sldId="277"/>
            <ac:picMk id="4" creationId="{B5F01C73-67A3-4417-8252-125DBEDDD97F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3832839034" sldId="278"/>
        </pc:sldMkLst>
        <pc:picChg chg="del">
          <ac:chgData name="個人 使用者" userId="02c884741a4cd616" providerId="LiveId" clId="{8C63477D-A0AC-429A-8A4C-9BECABFE66C3}" dt="2024-07-23T18:00:38.056" v="7"/>
          <ac:picMkLst>
            <pc:docMk/>
            <pc:sldMk cId="3832839034" sldId="278"/>
            <ac:picMk id="2" creationId="{A17EC78E-CD3E-4178-975B-2C68D7D35A4D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3832839034" sldId="278"/>
            <ac:picMk id="4" creationId="{ABD9AB91-FE11-4ED2-9145-C57CB2E14CC9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3509169524" sldId="279"/>
        </pc:sldMkLst>
        <pc:picChg chg="del">
          <ac:chgData name="個人 使用者" userId="02c884741a4cd616" providerId="LiveId" clId="{8C63477D-A0AC-429A-8A4C-9BECABFE66C3}" dt="2024-07-23T18:00:38.056" v="7"/>
          <ac:picMkLst>
            <pc:docMk/>
            <pc:sldMk cId="3509169524" sldId="279"/>
            <ac:picMk id="2" creationId="{F4980558-F001-49E8-AA86-31261BE050E6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3509169524" sldId="279"/>
            <ac:picMk id="4" creationId="{60D0EFAF-93CA-4D39-B5BA-9EF33872362F}"/>
          </ac:picMkLst>
        </pc:picChg>
      </pc:sldChg>
      <pc:sldChg chg="addSp delSp modSp modTransition modAnim">
        <pc:chgData name="個人 使用者" userId="02c884741a4cd616" providerId="LiveId" clId="{8C63477D-A0AC-429A-8A4C-9BECABFE66C3}" dt="2024-08-05T09:16:28.328" v="12"/>
        <pc:sldMkLst>
          <pc:docMk/>
          <pc:sldMk cId="2413613456" sldId="281"/>
        </pc:sldMkLst>
        <pc:picChg chg="del">
          <ac:chgData name="個人 使用者" userId="02c884741a4cd616" providerId="LiveId" clId="{8C63477D-A0AC-429A-8A4C-9BECABFE66C3}" dt="2024-07-23T18:00:38.056" v="7"/>
          <ac:picMkLst>
            <pc:docMk/>
            <pc:sldMk cId="2413613456" sldId="281"/>
            <ac:picMk id="7" creationId="{9ED65E18-162B-459C-B198-41662E383072}"/>
          </ac:picMkLst>
        </pc:picChg>
        <pc:picChg chg="add del mod">
          <ac:chgData name="個人 使用者" userId="02c884741a4cd616" providerId="LiveId" clId="{8C63477D-A0AC-429A-8A4C-9BECABFE66C3}" dt="2024-08-05T09:16:28.328" v="12"/>
          <ac:picMkLst>
            <pc:docMk/>
            <pc:sldMk cId="2413613456" sldId="281"/>
            <ac:picMk id="8" creationId="{8C1516B1-13FA-4E2D-A295-3DAC60974E4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1503F-5051-4E5E-8F57-E0346440DF49}" type="doc">
      <dgm:prSet loTypeId="urn:microsoft.com/office/officeart/2005/8/layout/cycle4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107E3A8-60DA-454E-B19F-767CD8A1552E}">
      <dgm:prSet phldrT="[文字]"/>
      <dgm:spPr>
        <a:xfrm>
          <a:off x="1634566" y="248026"/>
          <a:ext cx="1884129" cy="1884129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zh-TW" altLang="en-US">
              <a:latin typeface="Univers"/>
              <a:ea typeface="+mn-ea"/>
              <a:cs typeface="+mn-cs"/>
            </a:rPr>
            <a:t>乳油木果</a:t>
          </a:r>
          <a:r>
            <a:rPr lang="en-US" altLang="zh-TW">
              <a:latin typeface="Univers"/>
              <a:ea typeface="+mn-ea"/>
              <a:cs typeface="+mn-cs"/>
            </a:rPr>
            <a:t>+</a:t>
          </a:r>
          <a:r>
            <a:rPr lang="zh-TW" altLang="en-US">
              <a:latin typeface="Univers"/>
              <a:ea typeface="+mn-ea"/>
              <a:cs typeface="+mn-cs"/>
            </a:rPr>
            <a:t>金盞花油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CCC4FF84-F591-4726-AD99-68BC9771C340}" type="par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4E766409-DBD1-4080-964E-93C139C55B6D}" type="sib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D84B5978-31D7-4570-A1F1-0D886AC76FA8}">
      <dgm:prSet phldrT="[文字]"/>
      <dgm:spPr>
        <a:xfrm>
          <a:off x="742975" y="0"/>
          <a:ext cx="2149560" cy="13924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r>
            <a:rPr lang="zh-TW" altLang="en-US">
              <a:latin typeface="Univers"/>
              <a:ea typeface="+mn-ea"/>
              <a:cs typeface="+mn-cs"/>
            </a:rPr>
            <a:t>基底油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C1CE47DA-6595-45E9-A91B-957EEC379F10}" type="parTrans" cxnId="{1AEBA4B3-8F81-4659-B4B3-9333F853523C}">
      <dgm:prSet/>
      <dgm:spPr/>
      <dgm:t>
        <a:bodyPr/>
        <a:lstStyle/>
        <a:p>
          <a:endParaRPr lang="zh-TW" altLang="en-US"/>
        </a:p>
      </dgm:t>
    </dgm:pt>
    <dgm:pt modelId="{BDC00E27-8A33-4854-8181-419C40A077DA}" type="sibTrans" cxnId="{1AEBA4B3-8F81-4659-B4B3-9333F853523C}">
      <dgm:prSet/>
      <dgm:spPr/>
      <dgm:t>
        <a:bodyPr/>
        <a:lstStyle/>
        <a:p>
          <a:endParaRPr lang="zh-TW" altLang="en-US"/>
        </a:p>
      </dgm:t>
    </dgm:pt>
    <dgm:pt modelId="{1D3DF1FB-B887-4A3D-BB3B-8BA03F7A9E8B}">
      <dgm:prSet phldrT="[文字]"/>
      <dgm:spPr>
        <a:xfrm rot="5400000">
          <a:off x="3635605" y="246537"/>
          <a:ext cx="1884129" cy="1884129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zh-TW" altLang="en-US" dirty="0">
              <a:latin typeface="Univers"/>
              <a:ea typeface="+mn-ea"/>
              <a:cs typeface="+mn-cs"/>
            </a:rPr>
            <a:t>土耳其玫瑰</a:t>
          </a:r>
          <a:r>
            <a:rPr lang="en-US" altLang="zh-TW" dirty="0">
              <a:latin typeface="Univers"/>
              <a:ea typeface="+mn-ea"/>
              <a:cs typeface="+mn-cs"/>
            </a:rPr>
            <a:t>3%+</a:t>
          </a:r>
          <a:r>
            <a:rPr lang="zh-TW" altLang="en-US" dirty="0">
              <a:latin typeface="Univers"/>
              <a:ea typeface="+mn-ea"/>
              <a:cs typeface="+mn-cs"/>
            </a:rPr>
            <a:t>天竺葵</a:t>
          </a:r>
          <a:r>
            <a:rPr lang="en-US" altLang="zh-TW" dirty="0">
              <a:latin typeface="Univers"/>
              <a:ea typeface="+mn-ea"/>
              <a:cs typeface="+mn-cs"/>
            </a:rPr>
            <a:t>+</a:t>
          </a:r>
          <a:r>
            <a:rPr lang="zh-TW" altLang="en-US" dirty="0">
              <a:latin typeface="Univers"/>
              <a:ea typeface="+mn-ea"/>
              <a:cs typeface="+mn-cs"/>
            </a:rPr>
            <a:t>胡蘿波籽</a:t>
          </a:r>
        </a:p>
      </dgm:t>
    </dgm:pt>
    <dgm:pt modelId="{93229434-9879-42C4-8E69-7E8D812584CF}" type="parTrans" cxnId="{9C57CB47-A8BC-44E2-8EFF-7BD055D779B5}">
      <dgm:prSet/>
      <dgm:spPr/>
      <dgm:t>
        <a:bodyPr/>
        <a:lstStyle/>
        <a:p>
          <a:endParaRPr lang="zh-TW" altLang="en-US"/>
        </a:p>
      </dgm:t>
    </dgm:pt>
    <dgm:pt modelId="{D1A5B187-6735-485F-8232-C9848F5F5ED9}" type="sibTrans" cxnId="{9C57CB47-A8BC-44E2-8EFF-7BD055D779B5}">
      <dgm:prSet/>
      <dgm:spPr/>
      <dgm:t>
        <a:bodyPr/>
        <a:lstStyle/>
        <a:p>
          <a:endParaRPr lang="zh-TW" altLang="en-US"/>
        </a:p>
      </dgm:t>
    </dgm:pt>
    <dgm:pt modelId="{D9668B83-24DE-4353-8A3C-C8BDFE7604A1}">
      <dgm:prSet phldrT="[文字]"/>
      <dgm:spPr>
        <a:xfrm>
          <a:off x="4195619" y="80259"/>
          <a:ext cx="2149560" cy="13924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r>
            <a:rPr lang="zh-TW" altLang="en-US">
              <a:latin typeface="Univers"/>
              <a:ea typeface="+mn-ea"/>
              <a:cs typeface="+mn-cs"/>
            </a:rPr>
            <a:t>精油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53C08CA6-54F5-4FA2-B67F-B082B7555377}" type="parTrans" cxnId="{CF49AA05-2CA5-43E0-B644-20D283A2CFBF}">
      <dgm:prSet/>
      <dgm:spPr/>
      <dgm:t>
        <a:bodyPr/>
        <a:lstStyle/>
        <a:p>
          <a:endParaRPr lang="zh-TW" altLang="en-US"/>
        </a:p>
      </dgm:t>
    </dgm:pt>
    <dgm:pt modelId="{3CB6303A-919E-454E-8937-32EA3476C06E}" type="sibTrans" cxnId="{CF49AA05-2CA5-43E0-B644-20D283A2CFBF}">
      <dgm:prSet/>
      <dgm:spPr/>
      <dgm:t>
        <a:bodyPr/>
        <a:lstStyle/>
        <a:p>
          <a:endParaRPr lang="zh-TW" altLang="en-US"/>
        </a:p>
      </dgm:t>
    </dgm:pt>
    <dgm:pt modelId="{8F1E0E5D-397C-4011-90B2-E22C165E535B}">
      <dgm:prSet phldrT="[文字]"/>
      <dgm:spPr>
        <a:xfrm rot="10800000">
          <a:off x="3605722" y="2219182"/>
          <a:ext cx="1884129" cy="1884129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zh-TW" altLang="en-US" dirty="0">
              <a:latin typeface="Univers"/>
              <a:ea typeface="+mn-ea"/>
              <a:cs typeface="+mn-cs"/>
            </a:rPr>
            <a:t>很明顯的皮屑脫落、有水泡傷口的感覺 </a:t>
          </a:r>
        </a:p>
      </dgm:t>
    </dgm:pt>
    <dgm:pt modelId="{8F6B9972-7A26-467D-8846-46A58BDFB028}" type="parTrans" cxnId="{49620DEB-9AA9-4C81-995E-72A9CEF72D08}">
      <dgm:prSet/>
      <dgm:spPr/>
      <dgm:t>
        <a:bodyPr/>
        <a:lstStyle/>
        <a:p>
          <a:endParaRPr lang="zh-TW" altLang="en-US"/>
        </a:p>
      </dgm:t>
    </dgm:pt>
    <dgm:pt modelId="{F2A08ED8-F998-4F93-85D9-31EE6054FC77}" type="sibTrans" cxnId="{49620DEB-9AA9-4C81-995E-72A9CEF72D08}">
      <dgm:prSet/>
      <dgm:spPr/>
      <dgm:t>
        <a:bodyPr/>
        <a:lstStyle/>
        <a:p>
          <a:endParaRPr lang="zh-TW" altLang="en-US"/>
        </a:p>
      </dgm:t>
    </dgm:pt>
    <dgm:pt modelId="{E9AB2809-AD58-4835-9396-652F00FF69E7}">
      <dgm:prSet phldrT="[文字]"/>
      <dgm:spPr>
        <a:xfrm>
          <a:off x="4241018" y="2958909"/>
          <a:ext cx="2149560" cy="13924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r>
            <a:rPr lang="zh-TW" altLang="en-US">
              <a:latin typeface="Univers"/>
              <a:ea typeface="+mn-ea"/>
              <a:cs typeface="+mn-cs"/>
            </a:rPr>
            <a:t>使用狀況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45B7A2F0-AD4D-47FA-BECF-72A93FBA49CD}" type="parTrans" cxnId="{04874DD5-8C1E-4A37-82BD-4D53A856CB5C}">
      <dgm:prSet/>
      <dgm:spPr/>
      <dgm:t>
        <a:bodyPr/>
        <a:lstStyle/>
        <a:p>
          <a:endParaRPr lang="zh-TW" altLang="en-US"/>
        </a:p>
      </dgm:t>
    </dgm:pt>
    <dgm:pt modelId="{25C2E9EC-DEDD-4465-A2CE-3079C33921DF}" type="sibTrans" cxnId="{04874DD5-8C1E-4A37-82BD-4D53A856CB5C}">
      <dgm:prSet/>
      <dgm:spPr/>
      <dgm:t>
        <a:bodyPr/>
        <a:lstStyle/>
        <a:p>
          <a:endParaRPr lang="zh-TW" altLang="en-US"/>
        </a:p>
      </dgm:t>
    </dgm:pt>
    <dgm:pt modelId="{8B5DA916-B320-4A05-A475-2CA9C061E12B}">
      <dgm:prSet phldrT="[文字]"/>
      <dgm:spPr>
        <a:xfrm rot="16200000">
          <a:off x="1634566" y="2219182"/>
          <a:ext cx="1884129" cy="1884129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en-US" altLang="zh-TW">
              <a:latin typeface="Univers"/>
              <a:ea typeface="+mn-ea"/>
              <a:cs typeface="+mn-cs"/>
            </a:rPr>
            <a:t>10</a:t>
          </a:r>
          <a:r>
            <a:rPr lang="zh-TW" altLang="en-US">
              <a:latin typeface="Univers"/>
              <a:ea typeface="+mn-ea"/>
              <a:cs typeface="+mn-cs"/>
            </a:rPr>
            <a:t>克瓶裝 </a:t>
          </a:r>
          <a:r>
            <a:rPr lang="en-US" altLang="zh-TW">
              <a:latin typeface="Univers"/>
              <a:ea typeface="+mn-ea"/>
              <a:cs typeface="+mn-cs"/>
            </a:rPr>
            <a:t>5%</a:t>
          </a:r>
          <a:r>
            <a:rPr lang="zh-TW" altLang="en-US">
              <a:latin typeface="Univers"/>
              <a:ea typeface="+mn-ea"/>
              <a:cs typeface="+mn-cs"/>
            </a:rPr>
            <a:t>共</a:t>
          </a:r>
          <a:r>
            <a:rPr lang="en-US" altLang="zh-TW">
              <a:latin typeface="Univers"/>
              <a:ea typeface="+mn-ea"/>
              <a:cs typeface="+mn-cs"/>
            </a:rPr>
            <a:t>10D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667D8581-4C8D-4421-8C18-9234AACB91D5}" type="parTrans" cxnId="{A3A5CCD4-D886-49B8-A979-FDCAD391C8D0}">
      <dgm:prSet/>
      <dgm:spPr/>
      <dgm:t>
        <a:bodyPr/>
        <a:lstStyle/>
        <a:p>
          <a:endParaRPr lang="zh-TW" altLang="en-US"/>
        </a:p>
      </dgm:t>
    </dgm:pt>
    <dgm:pt modelId="{83DCC7B4-5B4D-426E-8B0E-EB0E82E264C1}" type="sibTrans" cxnId="{A3A5CCD4-D886-49B8-A979-FDCAD391C8D0}">
      <dgm:prSet/>
      <dgm:spPr/>
      <dgm:t>
        <a:bodyPr/>
        <a:lstStyle/>
        <a:p>
          <a:endParaRPr lang="zh-TW" altLang="en-US"/>
        </a:p>
      </dgm:t>
    </dgm:pt>
    <dgm:pt modelId="{D157562D-FF41-4D90-954E-FC3E21F84ED2}">
      <dgm:prSet phldrT="[文字]"/>
      <dgm:spPr>
        <a:xfrm>
          <a:off x="733839" y="2958909"/>
          <a:ext cx="2149560" cy="13924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r>
            <a:rPr lang="zh-TW" altLang="en-US">
              <a:latin typeface="Univers"/>
              <a:ea typeface="+mn-ea"/>
              <a:cs typeface="+mn-cs"/>
            </a:rPr>
            <a:t>濃度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7613F5A2-A742-4CC3-8458-64F9331A09F7}" type="parTrans" cxnId="{903C5E84-E5CD-4465-AB92-879DEEE21DDF}">
      <dgm:prSet/>
      <dgm:spPr/>
      <dgm:t>
        <a:bodyPr/>
        <a:lstStyle/>
        <a:p>
          <a:endParaRPr lang="zh-TW" altLang="en-US"/>
        </a:p>
      </dgm:t>
    </dgm:pt>
    <dgm:pt modelId="{2438758A-3A59-4723-BFD6-E64B9AB69274}" type="sibTrans" cxnId="{903C5E84-E5CD-4465-AB92-879DEEE21DDF}">
      <dgm:prSet/>
      <dgm:spPr/>
      <dgm:t>
        <a:bodyPr/>
        <a:lstStyle/>
        <a:p>
          <a:endParaRPr lang="zh-TW" altLang="en-US"/>
        </a:p>
      </dgm:t>
    </dgm:pt>
    <dgm:pt modelId="{961D6484-5122-4F6E-B750-1F7584233AF6}" type="pres">
      <dgm:prSet presAssocID="{48B1503F-5051-4E5E-8F57-E0346440DF4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AB05E21-51DC-42AF-BBE9-C822AC63EF5F}" type="pres">
      <dgm:prSet presAssocID="{48B1503F-5051-4E5E-8F57-E0346440DF49}" presName="children" presStyleCnt="0"/>
      <dgm:spPr/>
    </dgm:pt>
    <dgm:pt modelId="{6AE893D5-A71A-4A7E-AA56-24D069BED6C0}" type="pres">
      <dgm:prSet presAssocID="{48B1503F-5051-4E5E-8F57-E0346440DF49}" presName="child1group" presStyleCnt="0"/>
      <dgm:spPr/>
    </dgm:pt>
    <dgm:pt modelId="{18A91B98-4BCA-417E-9951-070347748623}" type="pres">
      <dgm:prSet presAssocID="{48B1503F-5051-4E5E-8F57-E0346440DF49}" presName="child1" presStyleLbl="bgAcc1" presStyleIdx="0" presStyleCnt="4" custLinFactNeighborX="425"/>
      <dgm:spPr/>
    </dgm:pt>
    <dgm:pt modelId="{5F404B58-10B8-4638-A25E-C26505A02890}" type="pres">
      <dgm:prSet presAssocID="{48B1503F-5051-4E5E-8F57-E0346440DF49}" presName="child1Text" presStyleLbl="bgAcc1" presStyleIdx="0" presStyleCnt="4">
        <dgm:presLayoutVars>
          <dgm:bulletEnabled val="1"/>
        </dgm:presLayoutVars>
      </dgm:prSet>
      <dgm:spPr/>
    </dgm:pt>
    <dgm:pt modelId="{51003833-730D-4CED-AD59-88BDDDE32B6B}" type="pres">
      <dgm:prSet presAssocID="{48B1503F-5051-4E5E-8F57-E0346440DF49}" presName="child2group" presStyleCnt="0"/>
      <dgm:spPr/>
    </dgm:pt>
    <dgm:pt modelId="{125D3EDF-38B5-408B-A4F5-648986C6BC90}" type="pres">
      <dgm:prSet presAssocID="{48B1503F-5051-4E5E-8F57-E0346440DF49}" presName="child2" presStyleLbl="bgAcc1" presStyleIdx="1" presStyleCnt="4" custLinFactNeighborX="-2112" custLinFactNeighborY="5764"/>
      <dgm:spPr/>
    </dgm:pt>
    <dgm:pt modelId="{E0F20FD9-B7F9-406C-9805-394685785B74}" type="pres">
      <dgm:prSet presAssocID="{48B1503F-5051-4E5E-8F57-E0346440DF49}" presName="child2Text" presStyleLbl="bgAcc1" presStyleIdx="1" presStyleCnt="4">
        <dgm:presLayoutVars>
          <dgm:bulletEnabled val="1"/>
        </dgm:presLayoutVars>
      </dgm:prSet>
      <dgm:spPr/>
    </dgm:pt>
    <dgm:pt modelId="{CA96DE6C-F80C-4B61-B126-7EA41C1B08E6}" type="pres">
      <dgm:prSet presAssocID="{48B1503F-5051-4E5E-8F57-E0346440DF49}" presName="child3group" presStyleCnt="0"/>
      <dgm:spPr/>
    </dgm:pt>
    <dgm:pt modelId="{DAE7AE52-1740-4D0F-9739-C470AAC24317}" type="pres">
      <dgm:prSet presAssocID="{48B1503F-5051-4E5E-8F57-E0346440DF49}" presName="child3" presStyleLbl="bgAcc1" presStyleIdx="2" presStyleCnt="4"/>
      <dgm:spPr/>
    </dgm:pt>
    <dgm:pt modelId="{9C309664-110E-4630-95DC-7A143739A31F}" type="pres">
      <dgm:prSet presAssocID="{48B1503F-5051-4E5E-8F57-E0346440DF49}" presName="child3Text" presStyleLbl="bgAcc1" presStyleIdx="2" presStyleCnt="4">
        <dgm:presLayoutVars>
          <dgm:bulletEnabled val="1"/>
        </dgm:presLayoutVars>
      </dgm:prSet>
      <dgm:spPr/>
    </dgm:pt>
    <dgm:pt modelId="{CA6F53CE-735F-48DD-A52C-31770CCB5FA8}" type="pres">
      <dgm:prSet presAssocID="{48B1503F-5051-4E5E-8F57-E0346440DF49}" presName="child4group" presStyleCnt="0"/>
      <dgm:spPr/>
    </dgm:pt>
    <dgm:pt modelId="{C0877049-6D16-4E8D-A3E3-02CECFC979CC}" type="pres">
      <dgm:prSet presAssocID="{48B1503F-5051-4E5E-8F57-E0346440DF49}" presName="child4" presStyleLbl="bgAcc1" presStyleIdx="3" presStyleCnt="4"/>
      <dgm:spPr/>
    </dgm:pt>
    <dgm:pt modelId="{81B8B30D-2EE4-4757-ADEC-5415D4D1F652}" type="pres">
      <dgm:prSet presAssocID="{48B1503F-5051-4E5E-8F57-E0346440DF49}" presName="child4Text" presStyleLbl="bgAcc1" presStyleIdx="3" presStyleCnt="4">
        <dgm:presLayoutVars>
          <dgm:bulletEnabled val="1"/>
        </dgm:presLayoutVars>
      </dgm:prSet>
      <dgm:spPr/>
    </dgm:pt>
    <dgm:pt modelId="{6033D9AE-A002-4521-A090-82250274F052}" type="pres">
      <dgm:prSet presAssocID="{48B1503F-5051-4E5E-8F57-E0346440DF49}" presName="childPlaceholder" presStyleCnt="0"/>
      <dgm:spPr/>
    </dgm:pt>
    <dgm:pt modelId="{5081640B-38BF-4284-BE28-EAF842D6965F}" type="pres">
      <dgm:prSet presAssocID="{48B1503F-5051-4E5E-8F57-E0346440DF49}" presName="circle" presStyleCnt="0"/>
      <dgm:spPr/>
    </dgm:pt>
    <dgm:pt modelId="{24B834EF-60B6-4854-9DBB-BB240EC1C483}" type="pres">
      <dgm:prSet presAssocID="{48B1503F-5051-4E5E-8F57-E0346440DF49}" presName="quadrant1" presStyleLbl="node1" presStyleIdx="0" presStyleCnt="4" custScaleX="102326" custScaleY="102326">
        <dgm:presLayoutVars>
          <dgm:chMax val="1"/>
          <dgm:bulletEnabled val="1"/>
        </dgm:presLayoutVars>
      </dgm:prSet>
      <dgm:spPr/>
    </dgm:pt>
    <dgm:pt modelId="{EC9B089B-2505-4745-8818-B8B4FF043E6F}" type="pres">
      <dgm:prSet presAssocID="{48B1503F-5051-4E5E-8F57-E0346440DF49}" presName="quadrant2" presStyleLbl="node1" presStyleIdx="1" presStyleCnt="4" custLinFactNeighborX="1586" custLinFactNeighborY="-79">
        <dgm:presLayoutVars>
          <dgm:chMax val="1"/>
          <dgm:bulletEnabled val="1"/>
        </dgm:presLayoutVars>
      </dgm:prSet>
      <dgm:spPr/>
    </dgm:pt>
    <dgm:pt modelId="{ADFFF0E8-C0BC-409F-837E-12A374731AD8}" type="pres">
      <dgm:prSet presAssocID="{48B1503F-5051-4E5E-8F57-E0346440DF4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FDB9B4E-DC70-4415-B09D-44E3E3708618}" type="pres">
      <dgm:prSet presAssocID="{48B1503F-5051-4E5E-8F57-E0346440DF4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9ADF778-7CB2-4AD2-A814-93378F13CF52}" type="pres">
      <dgm:prSet presAssocID="{48B1503F-5051-4E5E-8F57-E0346440DF49}" presName="quadrantPlaceholder" presStyleCnt="0"/>
      <dgm:spPr/>
    </dgm:pt>
    <dgm:pt modelId="{3069DA0C-A0CB-4CF8-8BD5-A02035670D89}" type="pres">
      <dgm:prSet presAssocID="{48B1503F-5051-4E5E-8F57-E0346440DF49}" presName="center1" presStyleLbl="fgShp" presStyleIdx="0" presStyleCnt="2"/>
      <dgm:spPr>
        <a:xfrm>
          <a:off x="3236946" y="1784048"/>
          <a:ext cx="650525" cy="565673"/>
        </a:xfrm>
        <a:prstGeom prst="circularArrow">
          <a:avLst/>
        </a:prstGeom>
      </dgm:spPr>
    </dgm:pt>
    <dgm:pt modelId="{932F7E9D-4196-44AB-8647-B373BFDA3672}" type="pres">
      <dgm:prSet presAssocID="{48B1503F-5051-4E5E-8F57-E0346440DF49}" presName="center2" presStyleLbl="fgShp" presStyleIdx="1" presStyleCnt="2"/>
      <dgm:spPr>
        <a:xfrm rot="10800000">
          <a:off x="3236946" y="2001615"/>
          <a:ext cx="650525" cy="565673"/>
        </a:xfrm>
        <a:prstGeom prst="circularArrow">
          <a:avLst/>
        </a:prstGeom>
      </dgm:spPr>
    </dgm:pt>
  </dgm:ptLst>
  <dgm:cxnLst>
    <dgm:cxn modelId="{D75B4B05-FB04-4709-B3D8-A99E4D2978E3}" type="presOf" srcId="{D84B5978-31D7-4570-A1F1-0D886AC76FA8}" destId="{5F404B58-10B8-4638-A25E-C26505A02890}" srcOrd="1" destOrd="0" presId="urn:microsoft.com/office/officeart/2005/8/layout/cycle4"/>
    <dgm:cxn modelId="{CF49AA05-2CA5-43E0-B644-20D283A2CFBF}" srcId="{1D3DF1FB-B887-4A3D-BB3B-8BA03F7A9E8B}" destId="{D9668B83-24DE-4353-8A3C-C8BDFE7604A1}" srcOrd="0" destOrd="0" parTransId="{53C08CA6-54F5-4FA2-B67F-B082B7555377}" sibTransId="{3CB6303A-919E-454E-8937-32EA3476C06E}"/>
    <dgm:cxn modelId="{5BC6CA0E-4411-4FA6-83A5-76D0B0493EBB}" type="presOf" srcId="{1D3DF1FB-B887-4A3D-BB3B-8BA03F7A9E8B}" destId="{EC9B089B-2505-4745-8818-B8B4FF043E6F}" srcOrd="0" destOrd="0" presId="urn:microsoft.com/office/officeart/2005/8/layout/cycle4"/>
    <dgm:cxn modelId="{8126533B-3B17-4C3F-8924-DE1D842F4615}" type="presOf" srcId="{48B1503F-5051-4E5E-8F57-E0346440DF49}" destId="{961D6484-5122-4F6E-B750-1F7584233AF6}" srcOrd="0" destOrd="0" presId="urn:microsoft.com/office/officeart/2005/8/layout/cycle4"/>
    <dgm:cxn modelId="{A3DA4C5F-C1DE-4685-9558-3D1EF80F3DE1}" type="presOf" srcId="{8F1E0E5D-397C-4011-90B2-E22C165E535B}" destId="{ADFFF0E8-C0BC-409F-837E-12A374731AD8}" srcOrd="0" destOrd="0" presId="urn:microsoft.com/office/officeart/2005/8/layout/cycle4"/>
    <dgm:cxn modelId="{BC5B8567-D49D-41EB-B61C-3A9463F41D65}" type="presOf" srcId="{E9AB2809-AD58-4835-9396-652F00FF69E7}" destId="{9C309664-110E-4630-95DC-7A143739A31F}" srcOrd="1" destOrd="0" presId="urn:microsoft.com/office/officeart/2005/8/layout/cycle4"/>
    <dgm:cxn modelId="{9C57CB47-A8BC-44E2-8EFF-7BD055D779B5}" srcId="{48B1503F-5051-4E5E-8F57-E0346440DF49}" destId="{1D3DF1FB-B887-4A3D-BB3B-8BA03F7A9E8B}" srcOrd="1" destOrd="0" parTransId="{93229434-9879-42C4-8E69-7E8D812584CF}" sibTransId="{D1A5B187-6735-485F-8232-C9848F5F5ED9}"/>
    <dgm:cxn modelId="{07F7746B-6116-4086-93EA-3C72312CBA25}" type="presOf" srcId="{E9AB2809-AD58-4835-9396-652F00FF69E7}" destId="{DAE7AE52-1740-4D0F-9739-C470AAC24317}" srcOrd="0" destOrd="0" presId="urn:microsoft.com/office/officeart/2005/8/layout/cycle4"/>
    <dgm:cxn modelId="{B4366E75-3BD5-4DB9-B9F9-9D0BFB37715F}" srcId="{48B1503F-5051-4E5E-8F57-E0346440DF49}" destId="{2107E3A8-60DA-454E-B19F-767CD8A1552E}" srcOrd="0" destOrd="0" parTransId="{CCC4FF84-F591-4726-AD99-68BC9771C340}" sibTransId="{4E766409-DBD1-4080-964E-93C139C55B6D}"/>
    <dgm:cxn modelId="{903C5E84-E5CD-4465-AB92-879DEEE21DDF}" srcId="{8B5DA916-B320-4A05-A475-2CA9C061E12B}" destId="{D157562D-FF41-4D90-954E-FC3E21F84ED2}" srcOrd="0" destOrd="0" parTransId="{7613F5A2-A742-4CC3-8458-64F9331A09F7}" sibTransId="{2438758A-3A59-4723-BFD6-E64B9AB69274}"/>
    <dgm:cxn modelId="{58D05D85-A462-440F-9D1A-18BBF139E5A7}" type="presOf" srcId="{2107E3A8-60DA-454E-B19F-767CD8A1552E}" destId="{24B834EF-60B6-4854-9DBB-BB240EC1C483}" srcOrd="0" destOrd="0" presId="urn:microsoft.com/office/officeart/2005/8/layout/cycle4"/>
    <dgm:cxn modelId="{BB7F84A0-AB82-43AF-8AEF-67AD2A13925A}" type="presOf" srcId="{D84B5978-31D7-4570-A1F1-0D886AC76FA8}" destId="{18A91B98-4BCA-417E-9951-070347748623}" srcOrd="0" destOrd="0" presId="urn:microsoft.com/office/officeart/2005/8/layout/cycle4"/>
    <dgm:cxn modelId="{346188AC-85D3-4A02-9E23-14A6FEA83A1A}" type="presOf" srcId="{D9668B83-24DE-4353-8A3C-C8BDFE7604A1}" destId="{125D3EDF-38B5-408B-A4F5-648986C6BC90}" srcOrd="0" destOrd="0" presId="urn:microsoft.com/office/officeart/2005/8/layout/cycle4"/>
    <dgm:cxn modelId="{1AEBA4B3-8F81-4659-B4B3-9333F853523C}" srcId="{2107E3A8-60DA-454E-B19F-767CD8A1552E}" destId="{D84B5978-31D7-4570-A1F1-0D886AC76FA8}" srcOrd="0" destOrd="0" parTransId="{C1CE47DA-6595-45E9-A91B-957EEC379F10}" sibTransId="{BDC00E27-8A33-4854-8181-419C40A077DA}"/>
    <dgm:cxn modelId="{1EC838C4-2A68-4605-A7EA-3C6DE276A35A}" type="presOf" srcId="{D9668B83-24DE-4353-8A3C-C8BDFE7604A1}" destId="{E0F20FD9-B7F9-406C-9805-394685785B74}" srcOrd="1" destOrd="0" presId="urn:microsoft.com/office/officeart/2005/8/layout/cycle4"/>
    <dgm:cxn modelId="{963529C9-1DEA-4647-8816-926C33359A75}" type="presOf" srcId="{D157562D-FF41-4D90-954E-FC3E21F84ED2}" destId="{81B8B30D-2EE4-4757-ADEC-5415D4D1F652}" srcOrd="1" destOrd="0" presId="urn:microsoft.com/office/officeart/2005/8/layout/cycle4"/>
    <dgm:cxn modelId="{A3A5CCD4-D886-49B8-A979-FDCAD391C8D0}" srcId="{48B1503F-5051-4E5E-8F57-E0346440DF49}" destId="{8B5DA916-B320-4A05-A475-2CA9C061E12B}" srcOrd="3" destOrd="0" parTransId="{667D8581-4C8D-4421-8C18-9234AACB91D5}" sibTransId="{83DCC7B4-5B4D-426E-8B0E-EB0E82E264C1}"/>
    <dgm:cxn modelId="{04874DD5-8C1E-4A37-82BD-4D53A856CB5C}" srcId="{8F1E0E5D-397C-4011-90B2-E22C165E535B}" destId="{E9AB2809-AD58-4835-9396-652F00FF69E7}" srcOrd="0" destOrd="0" parTransId="{45B7A2F0-AD4D-47FA-BECF-72A93FBA49CD}" sibTransId="{25C2E9EC-DEDD-4465-A2CE-3079C33921DF}"/>
    <dgm:cxn modelId="{2ED891DD-9F45-43D7-A15A-FBD76FC31F57}" type="presOf" srcId="{D157562D-FF41-4D90-954E-FC3E21F84ED2}" destId="{C0877049-6D16-4E8D-A3E3-02CECFC979CC}" srcOrd="0" destOrd="0" presId="urn:microsoft.com/office/officeart/2005/8/layout/cycle4"/>
    <dgm:cxn modelId="{4205D0E2-A656-4D49-854E-D04CF9127901}" type="presOf" srcId="{8B5DA916-B320-4A05-A475-2CA9C061E12B}" destId="{AFDB9B4E-DC70-4415-B09D-44E3E3708618}" srcOrd="0" destOrd="0" presId="urn:microsoft.com/office/officeart/2005/8/layout/cycle4"/>
    <dgm:cxn modelId="{49620DEB-9AA9-4C81-995E-72A9CEF72D08}" srcId="{48B1503F-5051-4E5E-8F57-E0346440DF49}" destId="{8F1E0E5D-397C-4011-90B2-E22C165E535B}" srcOrd="2" destOrd="0" parTransId="{8F6B9972-7A26-467D-8846-46A58BDFB028}" sibTransId="{F2A08ED8-F998-4F93-85D9-31EE6054FC77}"/>
    <dgm:cxn modelId="{D7DF1B57-9CF4-4C66-B6FF-A289191FDDBD}" type="presParOf" srcId="{961D6484-5122-4F6E-B750-1F7584233AF6}" destId="{DAB05E21-51DC-42AF-BBE9-C822AC63EF5F}" srcOrd="0" destOrd="0" presId="urn:microsoft.com/office/officeart/2005/8/layout/cycle4"/>
    <dgm:cxn modelId="{D2BD49B9-D561-4ED1-9E6F-0D2A91D21279}" type="presParOf" srcId="{DAB05E21-51DC-42AF-BBE9-C822AC63EF5F}" destId="{6AE893D5-A71A-4A7E-AA56-24D069BED6C0}" srcOrd="0" destOrd="0" presId="urn:microsoft.com/office/officeart/2005/8/layout/cycle4"/>
    <dgm:cxn modelId="{2F492E99-2BE6-478A-BDDF-419D149FCF53}" type="presParOf" srcId="{6AE893D5-A71A-4A7E-AA56-24D069BED6C0}" destId="{18A91B98-4BCA-417E-9951-070347748623}" srcOrd="0" destOrd="0" presId="urn:microsoft.com/office/officeart/2005/8/layout/cycle4"/>
    <dgm:cxn modelId="{E9AE8020-B58D-453E-A3E9-FA03DAC072D7}" type="presParOf" srcId="{6AE893D5-A71A-4A7E-AA56-24D069BED6C0}" destId="{5F404B58-10B8-4638-A25E-C26505A02890}" srcOrd="1" destOrd="0" presId="urn:microsoft.com/office/officeart/2005/8/layout/cycle4"/>
    <dgm:cxn modelId="{E334EFD2-C972-4DB9-97EA-C45642EC0C82}" type="presParOf" srcId="{DAB05E21-51DC-42AF-BBE9-C822AC63EF5F}" destId="{51003833-730D-4CED-AD59-88BDDDE32B6B}" srcOrd="1" destOrd="0" presId="urn:microsoft.com/office/officeart/2005/8/layout/cycle4"/>
    <dgm:cxn modelId="{E7D73C7D-F604-4288-9049-C29E125B3445}" type="presParOf" srcId="{51003833-730D-4CED-AD59-88BDDDE32B6B}" destId="{125D3EDF-38B5-408B-A4F5-648986C6BC90}" srcOrd="0" destOrd="0" presId="urn:microsoft.com/office/officeart/2005/8/layout/cycle4"/>
    <dgm:cxn modelId="{8A2545AA-A69D-4BF3-A16F-641050FFDCC2}" type="presParOf" srcId="{51003833-730D-4CED-AD59-88BDDDE32B6B}" destId="{E0F20FD9-B7F9-406C-9805-394685785B74}" srcOrd="1" destOrd="0" presId="urn:microsoft.com/office/officeart/2005/8/layout/cycle4"/>
    <dgm:cxn modelId="{E29E9435-92F7-4705-9061-CAA372591E47}" type="presParOf" srcId="{DAB05E21-51DC-42AF-BBE9-C822AC63EF5F}" destId="{CA96DE6C-F80C-4B61-B126-7EA41C1B08E6}" srcOrd="2" destOrd="0" presId="urn:microsoft.com/office/officeart/2005/8/layout/cycle4"/>
    <dgm:cxn modelId="{3E15D556-E179-4BA4-A741-710A81C8A51C}" type="presParOf" srcId="{CA96DE6C-F80C-4B61-B126-7EA41C1B08E6}" destId="{DAE7AE52-1740-4D0F-9739-C470AAC24317}" srcOrd="0" destOrd="0" presId="urn:microsoft.com/office/officeart/2005/8/layout/cycle4"/>
    <dgm:cxn modelId="{3533BEFA-ABB5-45B6-93F2-D2F4CEEFDBD3}" type="presParOf" srcId="{CA96DE6C-F80C-4B61-B126-7EA41C1B08E6}" destId="{9C309664-110E-4630-95DC-7A143739A31F}" srcOrd="1" destOrd="0" presId="urn:microsoft.com/office/officeart/2005/8/layout/cycle4"/>
    <dgm:cxn modelId="{BB4450F2-C607-4930-AE7A-9DA16BCEDE09}" type="presParOf" srcId="{DAB05E21-51DC-42AF-BBE9-C822AC63EF5F}" destId="{CA6F53CE-735F-48DD-A52C-31770CCB5FA8}" srcOrd="3" destOrd="0" presId="urn:microsoft.com/office/officeart/2005/8/layout/cycle4"/>
    <dgm:cxn modelId="{51358D12-3220-47FD-899B-55640EDBC0C9}" type="presParOf" srcId="{CA6F53CE-735F-48DD-A52C-31770CCB5FA8}" destId="{C0877049-6D16-4E8D-A3E3-02CECFC979CC}" srcOrd="0" destOrd="0" presId="urn:microsoft.com/office/officeart/2005/8/layout/cycle4"/>
    <dgm:cxn modelId="{38D623FF-02E4-49CA-9356-C35599B598D6}" type="presParOf" srcId="{CA6F53CE-735F-48DD-A52C-31770CCB5FA8}" destId="{81B8B30D-2EE4-4757-ADEC-5415D4D1F652}" srcOrd="1" destOrd="0" presId="urn:microsoft.com/office/officeart/2005/8/layout/cycle4"/>
    <dgm:cxn modelId="{BF967393-E5C7-4282-AE8C-00C1D2AB4496}" type="presParOf" srcId="{DAB05E21-51DC-42AF-BBE9-C822AC63EF5F}" destId="{6033D9AE-A002-4521-A090-82250274F052}" srcOrd="4" destOrd="0" presId="urn:microsoft.com/office/officeart/2005/8/layout/cycle4"/>
    <dgm:cxn modelId="{7396BC11-F0FF-470C-92BB-7CF2D37E0D49}" type="presParOf" srcId="{961D6484-5122-4F6E-B750-1F7584233AF6}" destId="{5081640B-38BF-4284-BE28-EAF842D6965F}" srcOrd="1" destOrd="0" presId="urn:microsoft.com/office/officeart/2005/8/layout/cycle4"/>
    <dgm:cxn modelId="{04BD2F5D-5A8C-4EA1-B622-B0D2AFE434DD}" type="presParOf" srcId="{5081640B-38BF-4284-BE28-EAF842D6965F}" destId="{24B834EF-60B6-4854-9DBB-BB240EC1C483}" srcOrd="0" destOrd="0" presId="urn:microsoft.com/office/officeart/2005/8/layout/cycle4"/>
    <dgm:cxn modelId="{3BF02849-29D2-45B2-8257-56376C5B7556}" type="presParOf" srcId="{5081640B-38BF-4284-BE28-EAF842D6965F}" destId="{EC9B089B-2505-4745-8818-B8B4FF043E6F}" srcOrd="1" destOrd="0" presId="urn:microsoft.com/office/officeart/2005/8/layout/cycle4"/>
    <dgm:cxn modelId="{1BDB079E-D125-4570-97B4-98A282563BED}" type="presParOf" srcId="{5081640B-38BF-4284-BE28-EAF842D6965F}" destId="{ADFFF0E8-C0BC-409F-837E-12A374731AD8}" srcOrd="2" destOrd="0" presId="urn:microsoft.com/office/officeart/2005/8/layout/cycle4"/>
    <dgm:cxn modelId="{105DB0A5-C692-46AD-ADF6-11298D6F3003}" type="presParOf" srcId="{5081640B-38BF-4284-BE28-EAF842D6965F}" destId="{AFDB9B4E-DC70-4415-B09D-44E3E3708618}" srcOrd="3" destOrd="0" presId="urn:microsoft.com/office/officeart/2005/8/layout/cycle4"/>
    <dgm:cxn modelId="{FCDAE690-7D99-4745-9185-1F0FA02D4DFC}" type="presParOf" srcId="{5081640B-38BF-4284-BE28-EAF842D6965F}" destId="{09ADF778-7CB2-4AD2-A814-93378F13CF52}" srcOrd="4" destOrd="0" presId="urn:microsoft.com/office/officeart/2005/8/layout/cycle4"/>
    <dgm:cxn modelId="{E85D88CC-516E-4AF2-A06B-7926C0B96F66}" type="presParOf" srcId="{961D6484-5122-4F6E-B750-1F7584233AF6}" destId="{3069DA0C-A0CB-4CF8-8BD5-A02035670D89}" srcOrd="2" destOrd="0" presId="urn:microsoft.com/office/officeart/2005/8/layout/cycle4"/>
    <dgm:cxn modelId="{89157B82-1F04-41F5-AEE0-24707B228CC2}" type="presParOf" srcId="{961D6484-5122-4F6E-B750-1F7584233AF6}" destId="{932F7E9D-4196-44AB-8647-B373BFDA367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1503F-5051-4E5E-8F57-E0346440DF49}" type="doc">
      <dgm:prSet loTypeId="urn:microsoft.com/office/officeart/2005/8/layout/cycle4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107E3A8-60DA-454E-B19F-767CD8A1552E}">
      <dgm:prSet phldrT="[文字]"/>
      <dgm:spPr>
        <a:xfrm>
          <a:off x="1634566" y="248026"/>
          <a:ext cx="1884129" cy="1884129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zh-TW" altLang="en-US">
              <a:latin typeface="+mn-lt"/>
            </a:rPr>
            <a:t>乳油木果</a:t>
          </a:r>
          <a:r>
            <a:rPr lang="en-US" altLang="zh-TW">
              <a:latin typeface="+mn-lt"/>
            </a:rPr>
            <a:t>+</a:t>
          </a:r>
          <a:r>
            <a:rPr lang="zh-TW" altLang="en-US">
              <a:latin typeface="+mn-lt"/>
            </a:rPr>
            <a:t>金盞花油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CCC4FF84-F591-4726-AD99-68BC9771C340}" type="par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4E766409-DBD1-4080-964E-93C139C55B6D}" type="sib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D7A0BE9B-0BD2-4A3F-AF48-41A5553D2B72}">
      <dgm:prSet phldrT="[文字]"/>
      <dgm:spPr/>
      <dgm:t>
        <a:bodyPr/>
        <a:lstStyle/>
        <a:p>
          <a:r>
            <a:rPr lang="zh-TW" altLang="en-US" dirty="0"/>
            <a:t>基底油</a:t>
          </a:r>
        </a:p>
      </dgm:t>
    </dgm:pt>
    <dgm:pt modelId="{57559B85-A6EE-4AD6-A887-1888B8180604}" type="parTrans" cxnId="{A0DCBF35-FC97-40CA-9399-D0D7BDBF7398}">
      <dgm:prSet/>
      <dgm:spPr/>
      <dgm:t>
        <a:bodyPr/>
        <a:lstStyle/>
        <a:p>
          <a:endParaRPr lang="zh-TW" altLang="en-US"/>
        </a:p>
      </dgm:t>
    </dgm:pt>
    <dgm:pt modelId="{1CF818F3-EA13-46EB-8E60-11B521B0E607}" type="sibTrans" cxnId="{A0DCBF35-FC97-40CA-9399-D0D7BDBF7398}">
      <dgm:prSet/>
      <dgm:spPr/>
      <dgm:t>
        <a:bodyPr/>
        <a:lstStyle/>
        <a:p>
          <a:endParaRPr lang="zh-TW" altLang="en-US"/>
        </a:p>
      </dgm:t>
    </dgm:pt>
    <dgm:pt modelId="{A57C8BE9-8DF7-473C-B16D-0611AB331E4E}">
      <dgm:prSet phldrT="[文字]"/>
      <dgm:spPr/>
      <dgm:t>
        <a:bodyPr/>
        <a:lstStyle/>
        <a:p>
          <a:r>
            <a:rPr lang="zh-TW" altLang="en-US" dirty="0">
              <a:latin typeface="+mn-lt"/>
            </a:rPr>
            <a:t>玫瑰草</a:t>
          </a:r>
          <a:r>
            <a:rPr lang="en-US" altLang="zh-TW" dirty="0">
              <a:latin typeface="+mn-lt"/>
            </a:rPr>
            <a:t>+</a:t>
          </a:r>
          <a:r>
            <a:rPr lang="zh-TW" altLang="en-US" dirty="0">
              <a:latin typeface="+mn-lt"/>
            </a:rPr>
            <a:t>天竺葵</a:t>
          </a:r>
          <a:r>
            <a:rPr lang="en-US" altLang="zh-TW" dirty="0">
              <a:latin typeface="+mn-lt"/>
            </a:rPr>
            <a:t>+</a:t>
          </a:r>
          <a:r>
            <a:rPr lang="zh-TW" altLang="en-US" dirty="0">
              <a:latin typeface="+mn-lt"/>
            </a:rPr>
            <a:t>胡蘿波籽</a:t>
          </a:r>
        </a:p>
      </dgm:t>
    </dgm:pt>
    <dgm:pt modelId="{E8C3540A-C4A1-4976-827B-1F2501F5F60F}" type="parTrans" cxnId="{292D12EF-95A5-4529-8107-745773898483}">
      <dgm:prSet/>
      <dgm:spPr/>
      <dgm:t>
        <a:bodyPr/>
        <a:lstStyle/>
        <a:p>
          <a:endParaRPr lang="zh-TW" altLang="en-US"/>
        </a:p>
      </dgm:t>
    </dgm:pt>
    <dgm:pt modelId="{07D31334-A2AA-47CC-8C84-F7C8093715B1}" type="sibTrans" cxnId="{292D12EF-95A5-4529-8107-745773898483}">
      <dgm:prSet/>
      <dgm:spPr/>
      <dgm:t>
        <a:bodyPr/>
        <a:lstStyle/>
        <a:p>
          <a:endParaRPr lang="zh-TW" altLang="en-US"/>
        </a:p>
      </dgm:t>
    </dgm:pt>
    <dgm:pt modelId="{A46BCE39-5C8F-48C9-B748-3F0F7AB7C078}">
      <dgm:prSet phldrT="[文字]"/>
      <dgm:spPr/>
      <dgm:t>
        <a:bodyPr/>
        <a:lstStyle/>
        <a:p>
          <a:r>
            <a:rPr lang="zh-TW" altLang="en-US" dirty="0"/>
            <a:t>精油</a:t>
          </a:r>
        </a:p>
      </dgm:t>
    </dgm:pt>
    <dgm:pt modelId="{5BB5F2B5-D2FB-47AD-8473-3198E1E08D39}" type="parTrans" cxnId="{7E579F86-F7DA-473A-8F35-EF1444CDBCAF}">
      <dgm:prSet/>
      <dgm:spPr/>
      <dgm:t>
        <a:bodyPr/>
        <a:lstStyle/>
        <a:p>
          <a:endParaRPr lang="zh-TW" altLang="en-US"/>
        </a:p>
      </dgm:t>
    </dgm:pt>
    <dgm:pt modelId="{EDF143F0-2B8F-4CBE-A043-A5236DCCF8BE}" type="sibTrans" cxnId="{7E579F86-F7DA-473A-8F35-EF1444CDBCAF}">
      <dgm:prSet/>
      <dgm:spPr/>
      <dgm:t>
        <a:bodyPr/>
        <a:lstStyle/>
        <a:p>
          <a:endParaRPr lang="zh-TW" altLang="en-US"/>
        </a:p>
      </dgm:t>
    </dgm:pt>
    <dgm:pt modelId="{D617D0AC-6659-415C-9314-F42BF575A813}">
      <dgm:prSet phldrT="[文字]" custT="1"/>
      <dgm:spPr/>
      <dgm:t>
        <a:bodyPr/>
        <a:lstStyle/>
        <a:p>
          <a:r>
            <a:rPr lang="zh-TW" altLang="en-US" sz="1400" dirty="0"/>
            <a:t>腳脫落的皮屑又更多了一些傷口水泡有少一點</a:t>
          </a:r>
          <a:endParaRPr lang="en-US" altLang="zh-TW" sz="1400" dirty="0"/>
        </a:p>
        <a:p>
          <a:endParaRPr lang="zh-TW" altLang="en-US" sz="1200" dirty="0"/>
        </a:p>
      </dgm:t>
    </dgm:pt>
    <dgm:pt modelId="{A19CA835-CB55-4A27-A063-5656B480A9C4}" type="parTrans" cxnId="{409D9F76-6ED7-433E-BFDE-7F1DFB61D331}">
      <dgm:prSet/>
      <dgm:spPr/>
      <dgm:t>
        <a:bodyPr/>
        <a:lstStyle/>
        <a:p>
          <a:endParaRPr lang="zh-TW" altLang="en-US"/>
        </a:p>
      </dgm:t>
    </dgm:pt>
    <dgm:pt modelId="{0694D7D0-2C60-4FFE-A3A9-AA19FE83FCDF}" type="sibTrans" cxnId="{409D9F76-6ED7-433E-BFDE-7F1DFB61D331}">
      <dgm:prSet/>
      <dgm:spPr/>
      <dgm:t>
        <a:bodyPr/>
        <a:lstStyle/>
        <a:p>
          <a:endParaRPr lang="zh-TW" altLang="en-US"/>
        </a:p>
      </dgm:t>
    </dgm:pt>
    <dgm:pt modelId="{B9C50CB1-EEE0-47B4-84C0-716B256B8668}">
      <dgm:prSet phldrT="[文字]"/>
      <dgm:spPr/>
      <dgm:t>
        <a:bodyPr/>
        <a:lstStyle/>
        <a:p>
          <a:r>
            <a:rPr lang="zh-TW" altLang="en-US" dirty="0"/>
            <a:t>使用狀況</a:t>
          </a:r>
        </a:p>
      </dgm:t>
    </dgm:pt>
    <dgm:pt modelId="{6AF5D1E9-6EC6-47DB-9F0F-1316C95BC7F5}" type="parTrans" cxnId="{CABE1926-6C6C-4729-98F6-E550C8251D22}">
      <dgm:prSet/>
      <dgm:spPr/>
      <dgm:t>
        <a:bodyPr/>
        <a:lstStyle/>
        <a:p>
          <a:endParaRPr lang="zh-TW" altLang="en-US"/>
        </a:p>
      </dgm:t>
    </dgm:pt>
    <dgm:pt modelId="{D3AD9A22-AD34-497E-8B45-6AD9F988EA38}" type="sibTrans" cxnId="{CABE1926-6C6C-4729-98F6-E550C8251D22}">
      <dgm:prSet/>
      <dgm:spPr/>
      <dgm:t>
        <a:bodyPr/>
        <a:lstStyle/>
        <a:p>
          <a:endParaRPr lang="zh-TW" altLang="en-US"/>
        </a:p>
      </dgm:t>
    </dgm:pt>
    <dgm:pt modelId="{9F23BCAA-E921-42C6-9CDA-1016F5F52DF3}">
      <dgm:prSet phldrT="[文字]"/>
      <dgm:spPr/>
      <dgm:t>
        <a:bodyPr/>
        <a:lstStyle/>
        <a:p>
          <a:r>
            <a:rPr lang="en-US" altLang="zh-TW" dirty="0">
              <a:latin typeface="+mn-lt"/>
            </a:rPr>
            <a:t>10</a:t>
          </a:r>
          <a:r>
            <a:rPr lang="zh-TW" altLang="en-US" dirty="0">
              <a:latin typeface="+mn-lt"/>
            </a:rPr>
            <a:t>克瓶裝 </a:t>
          </a:r>
          <a:r>
            <a:rPr lang="en-US" altLang="zh-TW" dirty="0">
              <a:latin typeface="+mn-lt"/>
            </a:rPr>
            <a:t>5%</a:t>
          </a:r>
          <a:r>
            <a:rPr lang="zh-TW" altLang="en-US" dirty="0">
              <a:latin typeface="+mn-lt"/>
            </a:rPr>
            <a:t>共</a:t>
          </a:r>
          <a:r>
            <a:rPr lang="en-US" altLang="zh-TW" dirty="0">
              <a:latin typeface="+mn-lt"/>
            </a:rPr>
            <a:t>10D</a:t>
          </a:r>
          <a:endParaRPr lang="zh-TW" altLang="en-US" dirty="0">
            <a:latin typeface="+mn-lt"/>
          </a:endParaRPr>
        </a:p>
      </dgm:t>
    </dgm:pt>
    <dgm:pt modelId="{47CD8C66-6293-4518-BB42-9D98A1E5C73C}" type="parTrans" cxnId="{094B2BC4-047E-4587-AFB3-704CA0FD85E3}">
      <dgm:prSet/>
      <dgm:spPr/>
      <dgm:t>
        <a:bodyPr/>
        <a:lstStyle/>
        <a:p>
          <a:endParaRPr lang="zh-TW" altLang="en-US"/>
        </a:p>
      </dgm:t>
    </dgm:pt>
    <dgm:pt modelId="{C2483AC2-4BE7-4724-ACC7-2D303A78DE4B}" type="sibTrans" cxnId="{094B2BC4-047E-4587-AFB3-704CA0FD85E3}">
      <dgm:prSet/>
      <dgm:spPr/>
      <dgm:t>
        <a:bodyPr/>
        <a:lstStyle/>
        <a:p>
          <a:endParaRPr lang="zh-TW" altLang="en-US"/>
        </a:p>
      </dgm:t>
    </dgm:pt>
    <dgm:pt modelId="{FDAB233B-CDFC-4842-A28C-87761B50FF11}">
      <dgm:prSet phldrT="[文字]"/>
      <dgm:spPr/>
      <dgm:t>
        <a:bodyPr/>
        <a:lstStyle/>
        <a:p>
          <a:r>
            <a:rPr lang="zh-TW" altLang="en-US" dirty="0"/>
            <a:t>濃度</a:t>
          </a:r>
        </a:p>
      </dgm:t>
    </dgm:pt>
    <dgm:pt modelId="{8E91696B-31A3-4479-9E9A-F7616876DB1D}" type="parTrans" cxnId="{C75C742B-A44D-4BCF-9C21-DDD9A82F296D}">
      <dgm:prSet/>
      <dgm:spPr/>
      <dgm:t>
        <a:bodyPr/>
        <a:lstStyle/>
        <a:p>
          <a:endParaRPr lang="zh-TW" altLang="en-US"/>
        </a:p>
      </dgm:t>
    </dgm:pt>
    <dgm:pt modelId="{9A9D8AFE-16E4-4798-9989-5C898A6FA26E}" type="sibTrans" cxnId="{C75C742B-A44D-4BCF-9C21-DDD9A82F296D}">
      <dgm:prSet/>
      <dgm:spPr/>
      <dgm:t>
        <a:bodyPr/>
        <a:lstStyle/>
        <a:p>
          <a:endParaRPr lang="zh-TW" altLang="en-US"/>
        </a:p>
      </dgm:t>
    </dgm:pt>
    <dgm:pt modelId="{4E8B6489-ABC2-4E0B-B1B0-C470737D0E4B}">
      <dgm:prSet/>
      <dgm:spPr/>
      <dgm:t>
        <a:bodyPr/>
        <a:lstStyle/>
        <a:p>
          <a:endParaRPr lang="zh-TW" altLang="en-US"/>
        </a:p>
      </dgm:t>
    </dgm:pt>
    <dgm:pt modelId="{9C42A7EB-0D6B-40E2-9D85-DC22FA4746E5}" type="parTrans" cxnId="{F9C4A52A-1DB9-4572-B2B3-5012E55B8A84}">
      <dgm:prSet/>
      <dgm:spPr/>
      <dgm:t>
        <a:bodyPr/>
        <a:lstStyle/>
        <a:p>
          <a:endParaRPr lang="zh-TW" altLang="en-US"/>
        </a:p>
      </dgm:t>
    </dgm:pt>
    <dgm:pt modelId="{449ADAC1-AB3D-40B3-96D4-3C6D9994CD7A}" type="sibTrans" cxnId="{F9C4A52A-1DB9-4572-B2B3-5012E55B8A84}">
      <dgm:prSet/>
      <dgm:spPr/>
      <dgm:t>
        <a:bodyPr/>
        <a:lstStyle/>
        <a:p>
          <a:endParaRPr lang="zh-TW" altLang="en-US"/>
        </a:p>
      </dgm:t>
    </dgm:pt>
    <dgm:pt modelId="{9D4CACBB-C01F-400B-ADE9-27E9960A28EC}">
      <dgm:prSet/>
      <dgm:spPr/>
      <dgm:t>
        <a:bodyPr/>
        <a:lstStyle/>
        <a:p>
          <a:endParaRPr lang="zh-TW" altLang="en-US"/>
        </a:p>
      </dgm:t>
    </dgm:pt>
    <dgm:pt modelId="{3743F325-F969-47AD-972A-2FC8724729C1}" type="parTrans" cxnId="{CAAE76D0-2788-4496-9DA2-3A7ACFBCC406}">
      <dgm:prSet/>
      <dgm:spPr/>
      <dgm:t>
        <a:bodyPr/>
        <a:lstStyle/>
        <a:p>
          <a:endParaRPr lang="zh-TW" altLang="en-US"/>
        </a:p>
      </dgm:t>
    </dgm:pt>
    <dgm:pt modelId="{0918300D-E5A9-4187-912B-481AF117CC0A}" type="sibTrans" cxnId="{CAAE76D0-2788-4496-9DA2-3A7ACFBCC406}">
      <dgm:prSet/>
      <dgm:spPr/>
      <dgm:t>
        <a:bodyPr/>
        <a:lstStyle/>
        <a:p>
          <a:endParaRPr lang="zh-TW" altLang="en-US"/>
        </a:p>
      </dgm:t>
    </dgm:pt>
    <dgm:pt modelId="{961D6484-5122-4F6E-B750-1F7584233AF6}" type="pres">
      <dgm:prSet presAssocID="{48B1503F-5051-4E5E-8F57-E0346440DF4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AB05E21-51DC-42AF-BBE9-C822AC63EF5F}" type="pres">
      <dgm:prSet presAssocID="{48B1503F-5051-4E5E-8F57-E0346440DF49}" presName="children" presStyleCnt="0"/>
      <dgm:spPr/>
    </dgm:pt>
    <dgm:pt modelId="{6AE893D5-A71A-4A7E-AA56-24D069BED6C0}" type="pres">
      <dgm:prSet presAssocID="{48B1503F-5051-4E5E-8F57-E0346440DF49}" presName="child1group" presStyleCnt="0"/>
      <dgm:spPr/>
    </dgm:pt>
    <dgm:pt modelId="{18A91B98-4BCA-417E-9951-070347748623}" type="pres">
      <dgm:prSet presAssocID="{48B1503F-5051-4E5E-8F57-E0346440DF49}" presName="child1" presStyleLbl="bgAcc1" presStyleIdx="0" presStyleCnt="4" custLinFactNeighborX="425"/>
      <dgm:spPr/>
    </dgm:pt>
    <dgm:pt modelId="{5F404B58-10B8-4638-A25E-C26505A02890}" type="pres">
      <dgm:prSet presAssocID="{48B1503F-5051-4E5E-8F57-E0346440DF49}" presName="child1Text" presStyleLbl="bgAcc1" presStyleIdx="0" presStyleCnt="4">
        <dgm:presLayoutVars>
          <dgm:bulletEnabled val="1"/>
        </dgm:presLayoutVars>
      </dgm:prSet>
      <dgm:spPr/>
    </dgm:pt>
    <dgm:pt modelId="{51003833-730D-4CED-AD59-88BDDDE32B6B}" type="pres">
      <dgm:prSet presAssocID="{48B1503F-5051-4E5E-8F57-E0346440DF49}" presName="child2group" presStyleCnt="0"/>
      <dgm:spPr/>
    </dgm:pt>
    <dgm:pt modelId="{125D3EDF-38B5-408B-A4F5-648986C6BC90}" type="pres">
      <dgm:prSet presAssocID="{48B1503F-5051-4E5E-8F57-E0346440DF49}" presName="child2" presStyleLbl="bgAcc1" presStyleIdx="1" presStyleCnt="4" custLinFactNeighborX="-2112" custLinFactNeighborY="5764"/>
      <dgm:spPr/>
    </dgm:pt>
    <dgm:pt modelId="{E0F20FD9-B7F9-406C-9805-394685785B74}" type="pres">
      <dgm:prSet presAssocID="{48B1503F-5051-4E5E-8F57-E0346440DF49}" presName="child2Text" presStyleLbl="bgAcc1" presStyleIdx="1" presStyleCnt="4">
        <dgm:presLayoutVars>
          <dgm:bulletEnabled val="1"/>
        </dgm:presLayoutVars>
      </dgm:prSet>
      <dgm:spPr/>
    </dgm:pt>
    <dgm:pt modelId="{CA96DE6C-F80C-4B61-B126-7EA41C1B08E6}" type="pres">
      <dgm:prSet presAssocID="{48B1503F-5051-4E5E-8F57-E0346440DF49}" presName="child3group" presStyleCnt="0"/>
      <dgm:spPr/>
    </dgm:pt>
    <dgm:pt modelId="{DAE7AE52-1740-4D0F-9739-C470AAC24317}" type="pres">
      <dgm:prSet presAssocID="{48B1503F-5051-4E5E-8F57-E0346440DF49}" presName="child3" presStyleLbl="bgAcc1" presStyleIdx="2" presStyleCnt="4"/>
      <dgm:spPr/>
    </dgm:pt>
    <dgm:pt modelId="{9C309664-110E-4630-95DC-7A143739A31F}" type="pres">
      <dgm:prSet presAssocID="{48B1503F-5051-4E5E-8F57-E0346440DF49}" presName="child3Text" presStyleLbl="bgAcc1" presStyleIdx="2" presStyleCnt="4">
        <dgm:presLayoutVars>
          <dgm:bulletEnabled val="1"/>
        </dgm:presLayoutVars>
      </dgm:prSet>
      <dgm:spPr/>
    </dgm:pt>
    <dgm:pt modelId="{CA6F53CE-735F-48DD-A52C-31770CCB5FA8}" type="pres">
      <dgm:prSet presAssocID="{48B1503F-5051-4E5E-8F57-E0346440DF49}" presName="child4group" presStyleCnt="0"/>
      <dgm:spPr/>
    </dgm:pt>
    <dgm:pt modelId="{C0877049-6D16-4E8D-A3E3-02CECFC979CC}" type="pres">
      <dgm:prSet presAssocID="{48B1503F-5051-4E5E-8F57-E0346440DF49}" presName="child4" presStyleLbl="bgAcc1" presStyleIdx="3" presStyleCnt="4"/>
      <dgm:spPr/>
    </dgm:pt>
    <dgm:pt modelId="{81B8B30D-2EE4-4757-ADEC-5415D4D1F652}" type="pres">
      <dgm:prSet presAssocID="{48B1503F-5051-4E5E-8F57-E0346440DF49}" presName="child4Text" presStyleLbl="bgAcc1" presStyleIdx="3" presStyleCnt="4">
        <dgm:presLayoutVars>
          <dgm:bulletEnabled val="1"/>
        </dgm:presLayoutVars>
      </dgm:prSet>
      <dgm:spPr/>
    </dgm:pt>
    <dgm:pt modelId="{6033D9AE-A002-4521-A090-82250274F052}" type="pres">
      <dgm:prSet presAssocID="{48B1503F-5051-4E5E-8F57-E0346440DF49}" presName="childPlaceholder" presStyleCnt="0"/>
      <dgm:spPr/>
    </dgm:pt>
    <dgm:pt modelId="{5081640B-38BF-4284-BE28-EAF842D6965F}" type="pres">
      <dgm:prSet presAssocID="{48B1503F-5051-4E5E-8F57-E0346440DF49}" presName="circle" presStyleCnt="0"/>
      <dgm:spPr/>
    </dgm:pt>
    <dgm:pt modelId="{24B834EF-60B6-4854-9DBB-BB240EC1C483}" type="pres">
      <dgm:prSet presAssocID="{48B1503F-5051-4E5E-8F57-E0346440DF49}" presName="quadrant1" presStyleLbl="node1" presStyleIdx="0" presStyleCnt="4" custScaleX="102326" custScaleY="102326">
        <dgm:presLayoutVars>
          <dgm:chMax val="1"/>
          <dgm:bulletEnabled val="1"/>
        </dgm:presLayoutVars>
      </dgm:prSet>
      <dgm:spPr/>
    </dgm:pt>
    <dgm:pt modelId="{EC9B089B-2505-4745-8818-B8B4FF043E6F}" type="pres">
      <dgm:prSet presAssocID="{48B1503F-5051-4E5E-8F57-E0346440DF49}" presName="quadrant2" presStyleLbl="node1" presStyleIdx="1" presStyleCnt="4" custLinFactNeighborX="1586" custLinFactNeighborY="-79">
        <dgm:presLayoutVars>
          <dgm:chMax val="1"/>
          <dgm:bulletEnabled val="1"/>
        </dgm:presLayoutVars>
      </dgm:prSet>
      <dgm:spPr/>
    </dgm:pt>
    <dgm:pt modelId="{ADFFF0E8-C0BC-409F-837E-12A374731AD8}" type="pres">
      <dgm:prSet presAssocID="{48B1503F-5051-4E5E-8F57-E0346440DF4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FDB9B4E-DC70-4415-B09D-44E3E3708618}" type="pres">
      <dgm:prSet presAssocID="{48B1503F-5051-4E5E-8F57-E0346440DF4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9ADF778-7CB2-4AD2-A814-93378F13CF52}" type="pres">
      <dgm:prSet presAssocID="{48B1503F-5051-4E5E-8F57-E0346440DF49}" presName="quadrantPlaceholder" presStyleCnt="0"/>
      <dgm:spPr/>
    </dgm:pt>
    <dgm:pt modelId="{3069DA0C-A0CB-4CF8-8BD5-A02035670D89}" type="pres">
      <dgm:prSet presAssocID="{48B1503F-5051-4E5E-8F57-E0346440DF49}" presName="center1" presStyleLbl="fgShp" presStyleIdx="0" presStyleCnt="2"/>
      <dgm:spPr>
        <a:xfrm>
          <a:off x="3236946" y="1784048"/>
          <a:ext cx="650525" cy="565673"/>
        </a:xfrm>
        <a:prstGeom prst="circularArrow">
          <a:avLst/>
        </a:prstGeom>
      </dgm:spPr>
    </dgm:pt>
    <dgm:pt modelId="{932F7E9D-4196-44AB-8647-B373BFDA3672}" type="pres">
      <dgm:prSet presAssocID="{48B1503F-5051-4E5E-8F57-E0346440DF49}" presName="center2" presStyleLbl="fgShp" presStyleIdx="1" presStyleCnt="2"/>
      <dgm:spPr>
        <a:xfrm rot="10800000">
          <a:off x="3236946" y="2001615"/>
          <a:ext cx="650525" cy="565673"/>
        </a:xfrm>
        <a:prstGeom prst="circularArrow">
          <a:avLst/>
        </a:prstGeom>
      </dgm:spPr>
    </dgm:pt>
  </dgm:ptLst>
  <dgm:cxnLst>
    <dgm:cxn modelId="{91CE030B-473A-490F-9181-2481F493EDDA}" type="presOf" srcId="{9F23BCAA-E921-42C6-9CDA-1016F5F52DF3}" destId="{AFDB9B4E-DC70-4415-B09D-44E3E3708618}" srcOrd="0" destOrd="0" presId="urn:microsoft.com/office/officeart/2005/8/layout/cycle4"/>
    <dgm:cxn modelId="{7D9B1820-C4DF-4AE2-8BD7-3897E7C449E9}" type="presOf" srcId="{A46BCE39-5C8F-48C9-B748-3F0F7AB7C078}" destId="{125D3EDF-38B5-408B-A4F5-648986C6BC90}" srcOrd="0" destOrd="0" presId="urn:microsoft.com/office/officeart/2005/8/layout/cycle4"/>
    <dgm:cxn modelId="{CABE1926-6C6C-4729-98F6-E550C8251D22}" srcId="{D617D0AC-6659-415C-9314-F42BF575A813}" destId="{B9C50CB1-EEE0-47B4-84C0-716B256B8668}" srcOrd="0" destOrd="0" parTransId="{6AF5D1E9-6EC6-47DB-9F0F-1316C95BC7F5}" sibTransId="{D3AD9A22-AD34-497E-8B45-6AD9F988EA38}"/>
    <dgm:cxn modelId="{F9C4A52A-1DB9-4572-B2B3-5012E55B8A84}" srcId="{48B1503F-5051-4E5E-8F57-E0346440DF49}" destId="{4E8B6489-ABC2-4E0B-B1B0-C470737D0E4B}" srcOrd="4" destOrd="0" parTransId="{9C42A7EB-0D6B-40E2-9D85-DC22FA4746E5}" sibTransId="{449ADAC1-AB3D-40B3-96D4-3C6D9994CD7A}"/>
    <dgm:cxn modelId="{C75C742B-A44D-4BCF-9C21-DDD9A82F296D}" srcId="{9F23BCAA-E921-42C6-9CDA-1016F5F52DF3}" destId="{FDAB233B-CDFC-4842-A28C-87761B50FF11}" srcOrd="0" destOrd="0" parTransId="{8E91696B-31A3-4479-9E9A-F7616876DB1D}" sibTransId="{9A9D8AFE-16E4-4798-9989-5C898A6FA26E}"/>
    <dgm:cxn modelId="{A0DCBF35-FC97-40CA-9399-D0D7BDBF7398}" srcId="{2107E3A8-60DA-454E-B19F-767CD8A1552E}" destId="{D7A0BE9B-0BD2-4A3F-AF48-41A5553D2B72}" srcOrd="0" destOrd="0" parTransId="{57559B85-A6EE-4AD6-A887-1888B8180604}" sibTransId="{1CF818F3-EA13-46EB-8E60-11B521B0E607}"/>
    <dgm:cxn modelId="{8126533B-3B17-4C3F-8924-DE1D842F4615}" type="presOf" srcId="{48B1503F-5051-4E5E-8F57-E0346440DF49}" destId="{961D6484-5122-4F6E-B750-1F7584233AF6}" srcOrd="0" destOrd="0" presId="urn:microsoft.com/office/officeart/2005/8/layout/cycle4"/>
    <dgm:cxn modelId="{9633F83D-CC3A-4ED2-8068-E8DB109A818F}" type="presOf" srcId="{A57C8BE9-8DF7-473C-B16D-0611AB331E4E}" destId="{EC9B089B-2505-4745-8818-B8B4FF043E6F}" srcOrd="0" destOrd="0" presId="urn:microsoft.com/office/officeart/2005/8/layout/cycle4"/>
    <dgm:cxn modelId="{E47A9246-9D6A-4375-B6A6-4C16B7D9FDE8}" type="presOf" srcId="{FDAB233B-CDFC-4842-A28C-87761B50FF11}" destId="{C0877049-6D16-4E8D-A3E3-02CECFC979CC}" srcOrd="0" destOrd="0" presId="urn:microsoft.com/office/officeart/2005/8/layout/cycle4"/>
    <dgm:cxn modelId="{5946B46D-67C8-468B-8D87-C4009D56AD20}" type="presOf" srcId="{B9C50CB1-EEE0-47B4-84C0-716B256B8668}" destId="{DAE7AE52-1740-4D0F-9739-C470AAC24317}" srcOrd="0" destOrd="0" presId="urn:microsoft.com/office/officeart/2005/8/layout/cycle4"/>
    <dgm:cxn modelId="{B4366E75-3BD5-4DB9-B9F9-9D0BFB37715F}" srcId="{48B1503F-5051-4E5E-8F57-E0346440DF49}" destId="{2107E3A8-60DA-454E-B19F-767CD8A1552E}" srcOrd="0" destOrd="0" parTransId="{CCC4FF84-F591-4726-AD99-68BC9771C340}" sibTransId="{4E766409-DBD1-4080-964E-93C139C55B6D}"/>
    <dgm:cxn modelId="{409D9F76-6ED7-433E-BFDE-7F1DFB61D331}" srcId="{48B1503F-5051-4E5E-8F57-E0346440DF49}" destId="{D617D0AC-6659-415C-9314-F42BF575A813}" srcOrd="2" destOrd="0" parTransId="{A19CA835-CB55-4A27-A063-5656B480A9C4}" sibTransId="{0694D7D0-2C60-4FFE-A3A9-AA19FE83FCDF}"/>
    <dgm:cxn modelId="{78A4937B-E296-4F65-AD04-4975870EAA9A}" type="presOf" srcId="{D617D0AC-6659-415C-9314-F42BF575A813}" destId="{ADFFF0E8-C0BC-409F-837E-12A374731AD8}" srcOrd="0" destOrd="0" presId="urn:microsoft.com/office/officeart/2005/8/layout/cycle4"/>
    <dgm:cxn modelId="{9826A682-6ED9-4549-8071-92790817E352}" type="presOf" srcId="{B9C50CB1-EEE0-47B4-84C0-716B256B8668}" destId="{9C309664-110E-4630-95DC-7A143739A31F}" srcOrd="1" destOrd="0" presId="urn:microsoft.com/office/officeart/2005/8/layout/cycle4"/>
    <dgm:cxn modelId="{58D05D85-A462-440F-9D1A-18BBF139E5A7}" type="presOf" srcId="{2107E3A8-60DA-454E-B19F-767CD8A1552E}" destId="{24B834EF-60B6-4854-9DBB-BB240EC1C483}" srcOrd="0" destOrd="0" presId="urn:microsoft.com/office/officeart/2005/8/layout/cycle4"/>
    <dgm:cxn modelId="{7E579F86-F7DA-473A-8F35-EF1444CDBCAF}" srcId="{A57C8BE9-8DF7-473C-B16D-0611AB331E4E}" destId="{A46BCE39-5C8F-48C9-B748-3F0F7AB7C078}" srcOrd="0" destOrd="0" parTransId="{5BB5F2B5-D2FB-47AD-8473-3198E1E08D39}" sibTransId="{EDF143F0-2B8F-4CBE-A043-A5236DCCF8BE}"/>
    <dgm:cxn modelId="{44AA0688-B131-4B38-A47E-0777645346ED}" type="presOf" srcId="{A46BCE39-5C8F-48C9-B748-3F0F7AB7C078}" destId="{E0F20FD9-B7F9-406C-9805-394685785B74}" srcOrd="1" destOrd="0" presId="urn:microsoft.com/office/officeart/2005/8/layout/cycle4"/>
    <dgm:cxn modelId="{32C6269E-598F-4DF7-9990-10A3416E14D2}" type="presOf" srcId="{D7A0BE9B-0BD2-4A3F-AF48-41A5553D2B72}" destId="{5F404B58-10B8-4638-A25E-C26505A02890}" srcOrd="1" destOrd="0" presId="urn:microsoft.com/office/officeart/2005/8/layout/cycle4"/>
    <dgm:cxn modelId="{094B2BC4-047E-4587-AFB3-704CA0FD85E3}" srcId="{48B1503F-5051-4E5E-8F57-E0346440DF49}" destId="{9F23BCAA-E921-42C6-9CDA-1016F5F52DF3}" srcOrd="3" destOrd="0" parTransId="{47CD8C66-6293-4518-BB42-9D98A1E5C73C}" sibTransId="{C2483AC2-4BE7-4724-ACC7-2D303A78DE4B}"/>
    <dgm:cxn modelId="{CAAE76D0-2788-4496-9DA2-3A7ACFBCC406}" srcId="{48B1503F-5051-4E5E-8F57-E0346440DF49}" destId="{9D4CACBB-C01F-400B-ADE9-27E9960A28EC}" srcOrd="5" destOrd="0" parTransId="{3743F325-F969-47AD-972A-2FC8724729C1}" sibTransId="{0918300D-E5A9-4187-912B-481AF117CC0A}"/>
    <dgm:cxn modelId="{292D12EF-95A5-4529-8107-745773898483}" srcId="{48B1503F-5051-4E5E-8F57-E0346440DF49}" destId="{A57C8BE9-8DF7-473C-B16D-0611AB331E4E}" srcOrd="1" destOrd="0" parTransId="{E8C3540A-C4A1-4976-827B-1F2501F5F60F}" sibTransId="{07D31334-A2AA-47CC-8C84-F7C8093715B1}"/>
    <dgm:cxn modelId="{E1EFC4F9-4006-48E9-B5C5-2C9AC13A9416}" type="presOf" srcId="{D7A0BE9B-0BD2-4A3F-AF48-41A5553D2B72}" destId="{18A91B98-4BCA-417E-9951-070347748623}" srcOrd="0" destOrd="0" presId="urn:microsoft.com/office/officeart/2005/8/layout/cycle4"/>
    <dgm:cxn modelId="{21EA3AFD-325C-47D2-9AE7-D487A1B15D0A}" type="presOf" srcId="{FDAB233B-CDFC-4842-A28C-87761B50FF11}" destId="{81B8B30D-2EE4-4757-ADEC-5415D4D1F652}" srcOrd="1" destOrd="0" presId="urn:microsoft.com/office/officeart/2005/8/layout/cycle4"/>
    <dgm:cxn modelId="{D7DF1B57-9CF4-4C66-B6FF-A289191FDDBD}" type="presParOf" srcId="{961D6484-5122-4F6E-B750-1F7584233AF6}" destId="{DAB05E21-51DC-42AF-BBE9-C822AC63EF5F}" srcOrd="0" destOrd="0" presId="urn:microsoft.com/office/officeart/2005/8/layout/cycle4"/>
    <dgm:cxn modelId="{D2BD49B9-D561-4ED1-9E6F-0D2A91D21279}" type="presParOf" srcId="{DAB05E21-51DC-42AF-BBE9-C822AC63EF5F}" destId="{6AE893D5-A71A-4A7E-AA56-24D069BED6C0}" srcOrd="0" destOrd="0" presId="urn:microsoft.com/office/officeart/2005/8/layout/cycle4"/>
    <dgm:cxn modelId="{2F492E99-2BE6-478A-BDDF-419D149FCF53}" type="presParOf" srcId="{6AE893D5-A71A-4A7E-AA56-24D069BED6C0}" destId="{18A91B98-4BCA-417E-9951-070347748623}" srcOrd="0" destOrd="0" presId="urn:microsoft.com/office/officeart/2005/8/layout/cycle4"/>
    <dgm:cxn modelId="{E9AE8020-B58D-453E-A3E9-FA03DAC072D7}" type="presParOf" srcId="{6AE893D5-A71A-4A7E-AA56-24D069BED6C0}" destId="{5F404B58-10B8-4638-A25E-C26505A02890}" srcOrd="1" destOrd="0" presId="urn:microsoft.com/office/officeart/2005/8/layout/cycle4"/>
    <dgm:cxn modelId="{E334EFD2-C972-4DB9-97EA-C45642EC0C82}" type="presParOf" srcId="{DAB05E21-51DC-42AF-BBE9-C822AC63EF5F}" destId="{51003833-730D-4CED-AD59-88BDDDE32B6B}" srcOrd="1" destOrd="0" presId="urn:microsoft.com/office/officeart/2005/8/layout/cycle4"/>
    <dgm:cxn modelId="{E7D73C7D-F604-4288-9049-C29E125B3445}" type="presParOf" srcId="{51003833-730D-4CED-AD59-88BDDDE32B6B}" destId="{125D3EDF-38B5-408B-A4F5-648986C6BC90}" srcOrd="0" destOrd="0" presId="urn:microsoft.com/office/officeart/2005/8/layout/cycle4"/>
    <dgm:cxn modelId="{8A2545AA-A69D-4BF3-A16F-641050FFDCC2}" type="presParOf" srcId="{51003833-730D-4CED-AD59-88BDDDE32B6B}" destId="{E0F20FD9-B7F9-406C-9805-394685785B74}" srcOrd="1" destOrd="0" presId="urn:microsoft.com/office/officeart/2005/8/layout/cycle4"/>
    <dgm:cxn modelId="{E29E9435-92F7-4705-9061-CAA372591E47}" type="presParOf" srcId="{DAB05E21-51DC-42AF-BBE9-C822AC63EF5F}" destId="{CA96DE6C-F80C-4B61-B126-7EA41C1B08E6}" srcOrd="2" destOrd="0" presId="urn:microsoft.com/office/officeart/2005/8/layout/cycle4"/>
    <dgm:cxn modelId="{3E15D556-E179-4BA4-A741-710A81C8A51C}" type="presParOf" srcId="{CA96DE6C-F80C-4B61-B126-7EA41C1B08E6}" destId="{DAE7AE52-1740-4D0F-9739-C470AAC24317}" srcOrd="0" destOrd="0" presId="urn:microsoft.com/office/officeart/2005/8/layout/cycle4"/>
    <dgm:cxn modelId="{3533BEFA-ABB5-45B6-93F2-D2F4CEEFDBD3}" type="presParOf" srcId="{CA96DE6C-F80C-4B61-B126-7EA41C1B08E6}" destId="{9C309664-110E-4630-95DC-7A143739A31F}" srcOrd="1" destOrd="0" presId="urn:microsoft.com/office/officeart/2005/8/layout/cycle4"/>
    <dgm:cxn modelId="{BB4450F2-C607-4930-AE7A-9DA16BCEDE09}" type="presParOf" srcId="{DAB05E21-51DC-42AF-BBE9-C822AC63EF5F}" destId="{CA6F53CE-735F-48DD-A52C-31770CCB5FA8}" srcOrd="3" destOrd="0" presId="urn:microsoft.com/office/officeart/2005/8/layout/cycle4"/>
    <dgm:cxn modelId="{51358D12-3220-47FD-899B-55640EDBC0C9}" type="presParOf" srcId="{CA6F53CE-735F-48DD-A52C-31770CCB5FA8}" destId="{C0877049-6D16-4E8D-A3E3-02CECFC979CC}" srcOrd="0" destOrd="0" presId="urn:microsoft.com/office/officeart/2005/8/layout/cycle4"/>
    <dgm:cxn modelId="{38D623FF-02E4-49CA-9356-C35599B598D6}" type="presParOf" srcId="{CA6F53CE-735F-48DD-A52C-31770CCB5FA8}" destId="{81B8B30D-2EE4-4757-ADEC-5415D4D1F652}" srcOrd="1" destOrd="0" presId="urn:microsoft.com/office/officeart/2005/8/layout/cycle4"/>
    <dgm:cxn modelId="{BF967393-E5C7-4282-AE8C-00C1D2AB4496}" type="presParOf" srcId="{DAB05E21-51DC-42AF-BBE9-C822AC63EF5F}" destId="{6033D9AE-A002-4521-A090-82250274F052}" srcOrd="4" destOrd="0" presId="urn:microsoft.com/office/officeart/2005/8/layout/cycle4"/>
    <dgm:cxn modelId="{7396BC11-F0FF-470C-92BB-7CF2D37E0D49}" type="presParOf" srcId="{961D6484-5122-4F6E-B750-1F7584233AF6}" destId="{5081640B-38BF-4284-BE28-EAF842D6965F}" srcOrd="1" destOrd="0" presId="urn:microsoft.com/office/officeart/2005/8/layout/cycle4"/>
    <dgm:cxn modelId="{04BD2F5D-5A8C-4EA1-B622-B0D2AFE434DD}" type="presParOf" srcId="{5081640B-38BF-4284-BE28-EAF842D6965F}" destId="{24B834EF-60B6-4854-9DBB-BB240EC1C483}" srcOrd="0" destOrd="0" presId="urn:microsoft.com/office/officeart/2005/8/layout/cycle4"/>
    <dgm:cxn modelId="{3BF02849-29D2-45B2-8257-56376C5B7556}" type="presParOf" srcId="{5081640B-38BF-4284-BE28-EAF842D6965F}" destId="{EC9B089B-2505-4745-8818-B8B4FF043E6F}" srcOrd="1" destOrd="0" presId="urn:microsoft.com/office/officeart/2005/8/layout/cycle4"/>
    <dgm:cxn modelId="{1BDB079E-D125-4570-97B4-98A282563BED}" type="presParOf" srcId="{5081640B-38BF-4284-BE28-EAF842D6965F}" destId="{ADFFF0E8-C0BC-409F-837E-12A374731AD8}" srcOrd="2" destOrd="0" presId="urn:microsoft.com/office/officeart/2005/8/layout/cycle4"/>
    <dgm:cxn modelId="{105DB0A5-C692-46AD-ADF6-11298D6F3003}" type="presParOf" srcId="{5081640B-38BF-4284-BE28-EAF842D6965F}" destId="{AFDB9B4E-DC70-4415-B09D-44E3E3708618}" srcOrd="3" destOrd="0" presId="urn:microsoft.com/office/officeart/2005/8/layout/cycle4"/>
    <dgm:cxn modelId="{FCDAE690-7D99-4745-9185-1F0FA02D4DFC}" type="presParOf" srcId="{5081640B-38BF-4284-BE28-EAF842D6965F}" destId="{09ADF778-7CB2-4AD2-A814-93378F13CF52}" srcOrd="4" destOrd="0" presId="urn:microsoft.com/office/officeart/2005/8/layout/cycle4"/>
    <dgm:cxn modelId="{E85D88CC-516E-4AF2-A06B-7926C0B96F66}" type="presParOf" srcId="{961D6484-5122-4F6E-B750-1F7584233AF6}" destId="{3069DA0C-A0CB-4CF8-8BD5-A02035670D89}" srcOrd="2" destOrd="0" presId="urn:microsoft.com/office/officeart/2005/8/layout/cycle4"/>
    <dgm:cxn modelId="{89157B82-1F04-41F5-AEE0-24707B228CC2}" type="presParOf" srcId="{961D6484-5122-4F6E-B750-1F7584233AF6}" destId="{932F7E9D-4196-44AB-8647-B373BFDA367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1503F-5051-4E5E-8F57-E0346440DF49}" type="doc">
      <dgm:prSet loTypeId="urn:microsoft.com/office/officeart/2005/8/layout/cycle4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2107E3A8-60DA-454E-B19F-767CD8A1552E}">
      <dgm:prSet phldrT="[文字]"/>
      <dgm:spPr>
        <a:xfrm>
          <a:off x="1634566" y="248026"/>
          <a:ext cx="1884129" cy="1884129"/>
        </a:xfrm>
        <a:prstGeom prst="pieWedge">
          <a:avLst/>
        </a:prstGeom>
      </dgm:spPr>
      <dgm:t>
        <a:bodyPr/>
        <a:lstStyle/>
        <a:p>
          <a:pPr>
            <a:buNone/>
          </a:pPr>
          <a:r>
            <a:rPr lang="zh-TW" altLang="en-US">
              <a:latin typeface="+mn-lt"/>
            </a:rPr>
            <a:t>乳油木果</a:t>
          </a:r>
          <a:r>
            <a:rPr lang="en-US" altLang="zh-TW">
              <a:latin typeface="+mn-lt"/>
            </a:rPr>
            <a:t>+</a:t>
          </a:r>
          <a:r>
            <a:rPr lang="zh-TW" altLang="en-US">
              <a:latin typeface="+mn-lt"/>
            </a:rPr>
            <a:t>金盞花油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CCC4FF84-F591-4726-AD99-68BC9771C340}" type="par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4E766409-DBD1-4080-964E-93C139C55B6D}" type="sib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D157562D-FF41-4D90-954E-FC3E21F84ED2}">
      <dgm:prSet phldrT="[文字]"/>
      <dgm:spPr>
        <a:xfrm>
          <a:off x="733839" y="2958909"/>
          <a:ext cx="2149560" cy="1392428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Char char="•"/>
          </a:pPr>
          <a:endParaRPr lang="zh-TW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Univers"/>
            <a:ea typeface="+mn-ea"/>
            <a:cs typeface="+mn-cs"/>
          </a:endParaRPr>
        </a:p>
      </dgm:t>
    </dgm:pt>
    <dgm:pt modelId="{7613F5A2-A742-4CC3-8458-64F9331A09F7}" type="parTrans" cxnId="{903C5E84-E5CD-4465-AB92-879DEEE21DDF}">
      <dgm:prSet/>
      <dgm:spPr/>
      <dgm:t>
        <a:bodyPr/>
        <a:lstStyle/>
        <a:p>
          <a:endParaRPr lang="zh-TW" altLang="en-US"/>
        </a:p>
      </dgm:t>
    </dgm:pt>
    <dgm:pt modelId="{2438758A-3A59-4723-BFD6-E64B9AB69274}" type="sibTrans" cxnId="{903C5E84-E5CD-4465-AB92-879DEEE21DDF}">
      <dgm:prSet/>
      <dgm:spPr/>
      <dgm:t>
        <a:bodyPr/>
        <a:lstStyle/>
        <a:p>
          <a:endParaRPr lang="zh-TW" altLang="en-US"/>
        </a:p>
      </dgm:t>
    </dgm:pt>
    <dgm:pt modelId="{DF623AF2-19D5-47E5-A9E8-0D2CF1790156}">
      <dgm:prSet phldrT="[文字]"/>
      <dgm:spPr/>
      <dgm:t>
        <a:bodyPr/>
        <a:lstStyle/>
        <a:p>
          <a:r>
            <a:rPr lang="zh-TW" altLang="en-US" dirty="0"/>
            <a:t>基底油</a:t>
          </a:r>
        </a:p>
      </dgm:t>
    </dgm:pt>
    <dgm:pt modelId="{EEC32A38-6049-4248-BA9F-E50C7B2C218D}" type="parTrans" cxnId="{48F687A2-B80A-4C2C-B33F-24ABD4A44E09}">
      <dgm:prSet/>
      <dgm:spPr/>
      <dgm:t>
        <a:bodyPr/>
        <a:lstStyle/>
        <a:p>
          <a:endParaRPr lang="zh-TW" altLang="en-US"/>
        </a:p>
      </dgm:t>
    </dgm:pt>
    <dgm:pt modelId="{84C9E648-A30C-4F28-B46A-7DE4FB1085C6}" type="sibTrans" cxnId="{48F687A2-B80A-4C2C-B33F-24ABD4A44E09}">
      <dgm:prSet/>
      <dgm:spPr/>
      <dgm:t>
        <a:bodyPr/>
        <a:lstStyle/>
        <a:p>
          <a:endParaRPr lang="zh-TW" altLang="en-US"/>
        </a:p>
      </dgm:t>
    </dgm:pt>
    <dgm:pt modelId="{6959721E-9F95-4656-B2AA-0AC764AC8127}">
      <dgm:prSet phldrT="[文字]"/>
      <dgm:spPr/>
      <dgm:t>
        <a:bodyPr/>
        <a:lstStyle/>
        <a:p>
          <a:r>
            <a:rPr lang="zh-TW" altLang="en-US" dirty="0"/>
            <a:t>廣藿香</a:t>
          </a:r>
          <a:r>
            <a:rPr lang="en-US" altLang="zh-TW" dirty="0"/>
            <a:t>+</a:t>
          </a:r>
          <a:r>
            <a:rPr lang="zh-TW" altLang="en-US" dirty="0"/>
            <a:t>天竺葵</a:t>
          </a:r>
          <a:r>
            <a:rPr lang="en-US" altLang="zh-TW" dirty="0"/>
            <a:t>+</a:t>
          </a:r>
          <a:r>
            <a:rPr lang="zh-TW" altLang="en-US" dirty="0"/>
            <a:t>胡蘿波籽</a:t>
          </a:r>
          <a:endParaRPr lang="en-US" altLang="zh-TW" dirty="0"/>
        </a:p>
        <a:p>
          <a:endParaRPr lang="zh-TW" altLang="en-US" dirty="0"/>
        </a:p>
      </dgm:t>
    </dgm:pt>
    <dgm:pt modelId="{DEDD689C-37BB-4729-9628-CC56F5CA0AF2}" type="parTrans" cxnId="{BBAF2F95-0FA9-4209-8747-72C8608D6D98}">
      <dgm:prSet/>
      <dgm:spPr/>
      <dgm:t>
        <a:bodyPr/>
        <a:lstStyle/>
        <a:p>
          <a:endParaRPr lang="zh-TW" altLang="en-US"/>
        </a:p>
      </dgm:t>
    </dgm:pt>
    <dgm:pt modelId="{014AA7E6-3BAE-4A8F-BDC8-C7051B7DD78D}" type="sibTrans" cxnId="{BBAF2F95-0FA9-4209-8747-72C8608D6D98}">
      <dgm:prSet/>
      <dgm:spPr/>
      <dgm:t>
        <a:bodyPr/>
        <a:lstStyle/>
        <a:p>
          <a:endParaRPr lang="zh-TW" altLang="en-US"/>
        </a:p>
      </dgm:t>
    </dgm:pt>
    <dgm:pt modelId="{A1E179DE-258F-4B7C-98CF-8D5AAE28A67C}">
      <dgm:prSet phldrT="[文字]"/>
      <dgm:spPr/>
      <dgm:t>
        <a:bodyPr/>
        <a:lstStyle/>
        <a:p>
          <a:r>
            <a:rPr lang="zh-TW" altLang="en-US" dirty="0"/>
            <a:t>精油</a:t>
          </a:r>
        </a:p>
      </dgm:t>
    </dgm:pt>
    <dgm:pt modelId="{7F215EEC-44BE-4197-8372-43FB640BD946}" type="parTrans" cxnId="{720270BD-2FBE-4565-B6DB-FA858684C684}">
      <dgm:prSet/>
      <dgm:spPr/>
      <dgm:t>
        <a:bodyPr/>
        <a:lstStyle/>
        <a:p>
          <a:endParaRPr lang="zh-TW" altLang="en-US"/>
        </a:p>
      </dgm:t>
    </dgm:pt>
    <dgm:pt modelId="{C00775D9-34C6-405C-B063-8C50D51478E6}" type="sibTrans" cxnId="{720270BD-2FBE-4565-B6DB-FA858684C684}">
      <dgm:prSet/>
      <dgm:spPr/>
      <dgm:t>
        <a:bodyPr/>
        <a:lstStyle/>
        <a:p>
          <a:endParaRPr lang="zh-TW" altLang="en-US"/>
        </a:p>
      </dgm:t>
    </dgm:pt>
    <dgm:pt modelId="{9AB3BA8C-B952-46C9-8AC0-2DACB35B87E8}">
      <dgm:prSet phldrT="[文字]"/>
      <dgm:spPr/>
      <dgm:t>
        <a:bodyPr/>
        <a:lstStyle/>
        <a:p>
          <a:r>
            <a:rPr lang="zh-TW" altLang="en-US" dirty="0"/>
            <a:t>皮屑只剩一點點腳底也逐漸光滑</a:t>
          </a:r>
        </a:p>
      </dgm:t>
    </dgm:pt>
    <dgm:pt modelId="{D18E92E4-CA9F-4333-B7AE-E78FBBBC6529}" type="parTrans" cxnId="{53606D69-07D2-4EE6-BE6F-D2E1B6965F84}">
      <dgm:prSet/>
      <dgm:spPr/>
      <dgm:t>
        <a:bodyPr/>
        <a:lstStyle/>
        <a:p>
          <a:endParaRPr lang="zh-TW" altLang="en-US"/>
        </a:p>
      </dgm:t>
    </dgm:pt>
    <dgm:pt modelId="{69008F31-4FC6-48E1-92C6-E28C9C70D1B8}" type="sibTrans" cxnId="{53606D69-07D2-4EE6-BE6F-D2E1B6965F84}">
      <dgm:prSet/>
      <dgm:spPr/>
      <dgm:t>
        <a:bodyPr/>
        <a:lstStyle/>
        <a:p>
          <a:endParaRPr lang="zh-TW" altLang="en-US"/>
        </a:p>
      </dgm:t>
    </dgm:pt>
    <dgm:pt modelId="{131F60A0-04D7-49CF-B70A-76A038764A18}">
      <dgm:prSet phldrT="[文字]"/>
      <dgm:spPr/>
      <dgm:t>
        <a:bodyPr/>
        <a:lstStyle/>
        <a:p>
          <a:r>
            <a:rPr lang="zh-TW" altLang="en-US" dirty="0"/>
            <a:t>使用狀況</a:t>
          </a:r>
        </a:p>
      </dgm:t>
    </dgm:pt>
    <dgm:pt modelId="{C85C805A-0FE6-4B10-BB74-3885887C7F8C}" type="parTrans" cxnId="{E2307684-D6AF-4EF6-A387-8DCDE32DAB19}">
      <dgm:prSet/>
      <dgm:spPr/>
      <dgm:t>
        <a:bodyPr/>
        <a:lstStyle/>
        <a:p>
          <a:endParaRPr lang="zh-TW" altLang="en-US"/>
        </a:p>
      </dgm:t>
    </dgm:pt>
    <dgm:pt modelId="{38004ED6-B5F5-4725-8138-F71B3EBFED0D}" type="sibTrans" cxnId="{E2307684-D6AF-4EF6-A387-8DCDE32DAB19}">
      <dgm:prSet/>
      <dgm:spPr/>
      <dgm:t>
        <a:bodyPr/>
        <a:lstStyle/>
        <a:p>
          <a:endParaRPr lang="zh-TW" altLang="en-US"/>
        </a:p>
      </dgm:t>
    </dgm:pt>
    <dgm:pt modelId="{0F3FA175-887D-4AEB-9B30-F70B05DF832D}">
      <dgm:prSet phldrT="[文字]"/>
      <dgm:spPr/>
      <dgm:t>
        <a:bodyPr/>
        <a:lstStyle/>
        <a:p>
          <a:r>
            <a:rPr lang="en-US" altLang="zh-TW" dirty="0">
              <a:latin typeface="+mn-lt"/>
            </a:rPr>
            <a:t>10</a:t>
          </a:r>
          <a:r>
            <a:rPr lang="zh-TW" altLang="en-US" dirty="0">
              <a:latin typeface="+mn-lt"/>
            </a:rPr>
            <a:t>克小瓶裝</a:t>
          </a:r>
          <a:r>
            <a:rPr lang="en-US" altLang="zh-TW" dirty="0">
              <a:latin typeface="+mn-lt"/>
            </a:rPr>
            <a:t>5%</a:t>
          </a:r>
          <a:r>
            <a:rPr lang="zh-TW" altLang="en-US" dirty="0">
              <a:latin typeface="+mn-lt"/>
            </a:rPr>
            <a:t>共</a:t>
          </a:r>
          <a:r>
            <a:rPr lang="en-US" altLang="zh-TW" dirty="0">
              <a:latin typeface="+mn-lt"/>
            </a:rPr>
            <a:t>10D</a:t>
          </a:r>
          <a:endParaRPr lang="zh-TW" altLang="en-US" dirty="0">
            <a:latin typeface="+mn-lt"/>
          </a:endParaRPr>
        </a:p>
      </dgm:t>
    </dgm:pt>
    <dgm:pt modelId="{0FFEFE29-30C1-4A0C-BBE9-84133B045F47}" type="parTrans" cxnId="{3C9F393E-7ABA-4360-96E5-9D432ECA27A3}">
      <dgm:prSet/>
      <dgm:spPr/>
      <dgm:t>
        <a:bodyPr/>
        <a:lstStyle/>
        <a:p>
          <a:endParaRPr lang="zh-TW" altLang="en-US"/>
        </a:p>
      </dgm:t>
    </dgm:pt>
    <dgm:pt modelId="{CB27A2B0-E4A5-4C85-920B-4096C3385118}" type="sibTrans" cxnId="{3C9F393E-7ABA-4360-96E5-9D432ECA27A3}">
      <dgm:prSet/>
      <dgm:spPr/>
      <dgm:t>
        <a:bodyPr/>
        <a:lstStyle/>
        <a:p>
          <a:endParaRPr lang="zh-TW" altLang="en-US"/>
        </a:p>
      </dgm:t>
    </dgm:pt>
    <dgm:pt modelId="{972803F8-E7F7-4D26-8AB5-FF3DCDE4A8CC}">
      <dgm:prSet phldrT="[文字]"/>
      <dgm:spPr/>
      <dgm:t>
        <a:bodyPr/>
        <a:lstStyle/>
        <a:p>
          <a:r>
            <a:rPr lang="zh-TW" altLang="en-US" dirty="0"/>
            <a:t>濃度</a:t>
          </a:r>
        </a:p>
      </dgm:t>
    </dgm:pt>
    <dgm:pt modelId="{959A0B29-6881-45BE-A418-3D9BCE8FB491}" type="parTrans" cxnId="{B1589547-EBB3-4D91-8693-86A325FDE6C4}">
      <dgm:prSet/>
      <dgm:spPr/>
      <dgm:t>
        <a:bodyPr/>
        <a:lstStyle/>
        <a:p>
          <a:endParaRPr lang="zh-TW" altLang="en-US"/>
        </a:p>
      </dgm:t>
    </dgm:pt>
    <dgm:pt modelId="{AB2333EF-7791-4908-B330-140569D21689}" type="sibTrans" cxnId="{B1589547-EBB3-4D91-8693-86A325FDE6C4}">
      <dgm:prSet/>
      <dgm:spPr/>
      <dgm:t>
        <a:bodyPr/>
        <a:lstStyle/>
        <a:p>
          <a:endParaRPr lang="zh-TW" altLang="en-US"/>
        </a:p>
      </dgm:t>
    </dgm:pt>
    <dgm:pt modelId="{961D6484-5122-4F6E-B750-1F7584233AF6}" type="pres">
      <dgm:prSet presAssocID="{48B1503F-5051-4E5E-8F57-E0346440DF4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AB05E21-51DC-42AF-BBE9-C822AC63EF5F}" type="pres">
      <dgm:prSet presAssocID="{48B1503F-5051-4E5E-8F57-E0346440DF49}" presName="children" presStyleCnt="0"/>
      <dgm:spPr/>
    </dgm:pt>
    <dgm:pt modelId="{6AE893D5-A71A-4A7E-AA56-24D069BED6C0}" type="pres">
      <dgm:prSet presAssocID="{48B1503F-5051-4E5E-8F57-E0346440DF49}" presName="child1group" presStyleCnt="0"/>
      <dgm:spPr/>
    </dgm:pt>
    <dgm:pt modelId="{18A91B98-4BCA-417E-9951-070347748623}" type="pres">
      <dgm:prSet presAssocID="{48B1503F-5051-4E5E-8F57-E0346440DF49}" presName="child1" presStyleLbl="bgAcc1" presStyleIdx="0" presStyleCnt="4" custLinFactNeighborX="425"/>
      <dgm:spPr/>
    </dgm:pt>
    <dgm:pt modelId="{5F404B58-10B8-4638-A25E-C26505A02890}" type="pres">
      <dgm:prSet presAssocID="{48B1503F-5051-4E5E-8F57-E0346440DF49}" presName="child1Text" presStyleLbl="bgAcc1" presStyleIdx="0" presStyleCnt="4">
        <dgm:presLayoutVars>
          <dgm:bulletEnabled val="1"/>
        </dgm:presLayoutVars>
      </dgm:prSet>
      <dgm:spPr/>
    </dgm:pt>
    <dgm:pt modelId="{51003833-730D-4CED-AD59-88BDDDE32B6B}" type="pres">
      <dgm:prSet presAssocID="{48B1503F-5051-4E5E-8F57-E0346440DF49}" presName="child2group" presStyleCnt="0"/>
      <dgm:spPr/>
    </dgm:pt>
    <dgm:pt modelId="{125D3EDF-38B5-408B-A4F5-648986C6BC90}" type="pres">
      <dgm:prSet presAssocID="{48B1503F-5051-4E5E-8F57-E0346440DF49}" presName="child2" presStyleLbl="bgAcc1" presStyleIdx="1" presStyleCnt="4" custLinFactNeighborX="-2112" custLinFactNeighborY="5764"/>
      <dgm:spPr/>
    </dgm:pt>
    <dgm:pt modelId="{E0F20FD9-B7F9-406C-9805-394685785B74}" type="pres">
      <dgm:prSet presAssocID="{48B1503F-5051-4E5E-8F57-E0346440DF49}" presName="child2Text" presStyleLbl="bgAcc1" presStyleIdx="1" presStyleCnt="4">
        <dgm:presLayoutVars>
          <dgm:bulletEnabled val="1"/>
        </dgm:presLayoutVars>
      </dgm:prSet>
      <dgm:spPr/>
    </dgm:pt>
    <dgm:pt modelId="{CA96DE6C-F80C-4B61-B126-7EA41C1B08E6}" type="pres">
      <dgm:prSet presAssocID="{48B1503F-5051-4E5E-8F57-E0346440DF49}" presName="child3group" presStyleCnt="0"/>
      <dgm:spPr/>
    </dgm:pt>
    <dgm:pt modelId="{DAE7AE52-1740-4D0F-9739-C470AAC24317}" type="pres">
      <dgm:prSet presAssocID="{48B1503F-5051-4E5E-8F57-E0346440DF49}" presName="child3" presStyleLbl="bgAcc1" presStyleIdx="2" presStyleCnt="4"/>
      <dgm:spPr/>
    </dgm:pt>
    <dgm:pt modelId="{9C309664-110E-4630-95DC-7A143739A31F}" type="pres">
      <dgm:prSet presAssocID="{48B1503F-5051-4E5E-8F57-E0346440DF49}" presName="child3Text" presStyleLbl="bgAcc1" presStyleIdx="2" presStyleCnt="4">
        <dgm:presLayoutVars>
          <dgm:bulletEnabled val="1"/>
        </dgm:presLayoutVars>
      </dgm:prSet>
      <dgm:spPr/>
    </dgm:pt>
    <dgm:pt modelId="{CA6F53CE-735F-48DD-A52C-31770CCB5FA8}" type="pres">
      <dgm:prSet presAssocID="{48B1503F-5051-4E5E-8F57-E0346440DF49}" presName="child4group" presStyleCnt="0"/>
      <dgm:spPr/>
    </dgm:pt>
    <dgm:pt modelId="{C0877049-6D16-4E8D-A3E3-02CECFC979CC}" type="pres">
      <dgm:prSet presAssocID="{48B1503F-5051-4E5E-8F57-E0346440DF49}" presName="child4" presStyleLbl="bgAcc1" presStyleIdx="3" presStyleCnt="4"/>
      <dgm:spPr/>
    </dgm:pt>
    <dgm:pt modelId="{81B8B30D-2EE4-4757-ADEC-5415D4D1F652}" type="pres">
      <dgm:prSet presAssocID="{48B1503F-5051-4E5E-8F57-E0346440DF49}" presName="child4Text" presStyleLbl="bgAcc1" presStyleIdx="3" presStyleCnt="4">
        <dgm:presLayoutVars>
          <dgm:bulletEnabled val="1"/>
        </dgm:presLayoutVars>
      </dgm:prSet>
      <dgm:spPr/>
    </dgm:pt>
    <dgm:pt modelId="{6033D9AE-A002-4521-A090-82250274F052}" type="pres">
      <dgm:prSet presAssocID="{48B1503F-5051-4E5E-8F57-E0346440DF49}" presName="childPlaceholder" presStyleCnt="0"/>
      <dgm:spPr/>
    </dgm:pt>
    <dgm:pt modelId="{5081640B-38BF-4284-BE28-EAF842D6965F}" type="pres">
      <dgm:prSet presAssocID="{48B1503F-5051-4E5E-8F57-E0346440DF49}" presName="circle" presStyleCnt="0"/>
      <dgm:spPr/>
    </dgm:pt>
    <dgm:pt modelId="{24B834EF-60B6-4854-9DBB-BB240EC1C483}" type="pres">
      <dgm:prSet presAssocID="{48B1503F-5051-4E5E-8F57-E0346440DF49}" presName="quadrant1" presStyleLbl="node1" presStyleIdx="0" presStyleCnt="4" custScaleX="102326" custScaleY="102326">
        <dgm:presLayoutVars>
          <dgm:chMax val="1"/>
          <dgm:bulletEnabled val="1"/>
        </dgm:presLayoutVars>
      </dgm:prSet>
      <dgm:spPr/>
    </dgm:pt>
    <dgm:pt modelId="{EC9B089B-2505-4745-8818-B8B4FF043E6F}" type="pres">
      <dgm:prSet presAssocID="{48B1503F-5051-4E5E-8F57-E0346440DF49}" presName="quadrant2" presStyleLbl="node1" presStyleIdx="1" presStyleCnt="4" custLinFactNeighborX="1586" custLinFactNeighborY="-79">
        <dgm:presLayoutVars>
          <dgm:chMax val="1"/>
          <dgm:bulletEnabled val="1"/>
        </dgm:presLayoutVars>
      </dgm:prSet>
      <dgm:spPr/>
    </dgm:pt>
    <dgm:pt modelId="{ADFFF0E8-C0BC-409F-837E-12A374731AD8}" type="pres">
      <dgm:prSet presAssocID="{48B1503F-5051-4E5E-8F57-E0346440DF49}" presName="quadrant3" presStyleLbl="node1" presStyleIdx="2" presStyleCnt="4" custLinFactNeighborX="-1438">
        <dgm:presLayoutVars>
          <dgm:chMax val="1"/>
          <dgm:bulletEnabled val="1"/>
        </dgm:presLayoutVars>
      </dgm:prSet>
      <dgm:spPr/>
    </dgm:pt>
    <dgm:pt modelId="{AFDB9B4E-DC70-4415-B09D-44E3E3708618}" type="pres">
      <dgm:prSet presAssocID="{48B1503F-5051-4E5E-8F57-E0346440DF4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9ADF778-7CB2-4AD2-A814-93378F13CF52}" type="pres">
      <dgm:prSet presAssocID="{48B1503F-5051-4E5E-8F57-E0346440DF49}" presName="quadrantPlaceholder" presStyleCnt="0"/>
      <dgm:spPr/>
    </dgm:pt>
    <dgm:pt modelId="{3069DA0C-A0CB-4CF8-8BD5-A02035670D89}" type="pres">
      <dgm:prSet presAssocID="{48B1503F-5051-4E5E-8F57-E0346440DF49}" presName="center1" presStyleLbl="fgShp" presStyleIdx="0" presStyleCnt="2"/>
      <dgm:spPr>
        <a:xfrm>
          <a:off x="3236946" y="1784048"/>
          <a:ext cx="650525" cy="565673"/>
        </a:xfrm>
        <a:prstGeom prst="circularArrow">
          <a:avLst/>
        </a:prstGeom>
      </dgm:spPr>
    </dgm:pt>
    <dgm:pt modelId="{932F7E9D-4196-44AB-8647-B373BFDA3672}" type="pres">
      <dgm:prSet presAssocID="{48B1503F-5051-4E5E-8F57-E0346440DF49}" presName="center2" presStyleLbl="fgShp" presStyleIdx="1" presStyleCnt="2"/>
      <dgm:spPr>
        <a:xfrm rot="10800000">
          <a:off x="3236946" y="2001615"/>
          <a:ext cx="650525" cy="565673"/>
        </a:xfrm>
        <a:prstGeom prst="circularArrow">
          <a:avLst/>
        </a:prstGeom>
      </dgm:spPr>
    </dgm:pt>
  </dgm:ptLst>
  <dgm:cxnLst>
    <dgm:cxn modelId="{F3C08A20-7503-4B4E-8AA4-81B491140875}" type="presOf" srcId="{972803F8-E7F7-4D26-8AB5-FF3DCDE4A8CC}" destId="{81B8B30D-2EE4-4757-ADEC-5415D4D1F652}" srcOrd="1" destOrd="0" presId="urn:microsoft.com/office/officeart/2005/8/layout/cycle4"/>
    <dgm:cxn modelId="{77751E2F-1C23-421C-B05F-20C1F789B4B9}" type="presOf" srcId="{131F60A0-04D7-49CF-B70A-76A038764A18}" destId="{DAE7AE52-1740-4D0F-9739-C470AAC24317}" srcOrd="0" destOrd="0" presId="urn:microsoft.com/office/officeart/2005/8/layout/cycle4"/>
    <dgm:cxn modelId="{8126533B-3B17-4C3F-8924-DE1D842F4615}" type="presOf" srcId="{48B1503F-5051-4E5E-8F57-E0346440DF49}" destId="{961D6484-5122-4F6E-B750-1F7584233AF6}" srcOrd="0" destOrd="0" presId="urn:microsoft.com/office/officeart/2005/8/layout/cycle4"/>
    <dgm:cxn modelId="{3C9F393E-7ABA-4360-96E5-9D432ECA27A3}" srcId="{48B1503F-5051-4E5E-8F57-E0346440DF49}" destId="{0F3FA175-887D-4AEB-9B30-F70B05DF832D}" srcOrd="3" destOrd="0" parTransId="{0FFEFE29-30C1-4A0C-BBE9-84133B045F47}" sibTransId="{CB27A2B0-E4A5-4C85-920B-4096C3385118}"/>
    <dgm:cxn modelId="{6B1C2F64-756F-40F8-A1AA-6D2606FB7930}" type="presOf" srcId="{A1E179DE-258F-4B7C-98CF-8D5AAE28A67C}" destId="{E0F20FD9-B7F9-406C-9805-394685785B74}" srcOrd="1" destOrd="0" presId="urn:microsoft.com/office/officeart/2005/8/layout/cycle4"/>
    <dgm:cxn modelId="{B1589547-EBB3-4D91-8693-86A325FDE6C4}" srcId="{0F3FA175-887D-4AEB-9B30-F70B05DF832D}" destId="{972803F8-E7F7-4D26-8AB5-FF3DCDE4A8CC}" srcOrd="0" destOrd="0" parTransId="{959A0B29-6881-45BE-A418-3D9BCE8FB491}" sibTransId="{AB2333EF-7791-4908-B330-140569D21689}"/>
    <dgm:cxn modelId="{31332368-ABF6-4DB5-8178-35A775894AFF}" type="presOf" srcId="{A1E179DE-258F-4B7C-98CF-8D5AAE28A67C}" destId="{125D3EDF-38B5-408B-A4F5-648986C6BC90}" srcOrd="0" destOrd="0" presId="urn:microsoft.com/office/officeart/2005/8/layout/cycle4"/>
    <dgm:cxn modelId="{53606D69-07D2-4EE6-BE6F-D2E1B6965F84}" srcId="{48B1503F-5051-4E5E-8F57-E0346440DF49}" destId="{9AB3BA8C-B952-46C9-8AC0-2DACB35B87E8}" srcOrd="2" destOrd="0" parTransId="{D18E92E4-CA9F-4333-B7AE-E78FBBBC6529}" sibTransId="{69008F31-4FC6-48E1-92C6-E28C9C70D1B8}"/>
    <dgm:cxn modelId="{B4366E75-3BD5-4DB9-B9F9-9D0BFB37715F}" srcId="{48B1503F-5051-4E5E-8F57-E0346440DF49}" destId="{2107E3A8-60DA-454E-B19F-767CD8A1552E}" srcOrd="0" destOrd="0" parTransId="{CCC4FF84-F591-4726-AD99-68BC9771C340}" sibTransId="{4E766409-DBD1-4080-964E-93C139C55B6D}"/>
    <dgm:cxn modelId="{5435FD57-10BB-433C-8A14-4C5DBCBFA202}" type="presOf" srcId="{DF623AF2-19D5-47E5-A9E8-0D2CF1790156}" destId="{5F404B58-10B8-4638-A25E-C26505A02890}" srcOrd="1" destOrd="0" presId="urn:microsoft.com/office/officeart/2005/8/layout/cycle4"/>
    <dgm:cxn modelId="{DED96959-F953-4562-BE8C-94931143A5AA}" type="presOf" srcId="{972803F8-E7F7-4D26-8AB5-FF3DCDE4A8CC}" destId="{C0877049-6D16-4E8D-A3E3-02CECFC979CC}" srcOrd="0" destOrd="0" presId="urn:microsoft.com/office/officeart/2005/8/layout/cycle4"/>
    <dgm:cxn modelId="{903C5E84-E5CD-4465-AB92-879DEEE21DDF}" srcId="{48B1503F-5051-4E5E-8F57-E0346440DF49}" destId="{D157562D-FF41-4D90-954E-FC3E21F84ED2}" srcOrd="4" destOrd="0" parTransId="{7613F5A2-A742-4CC3-8458-64F9331A09F7}" sibTransId="{2438758A-3A59-4723-BFD6-E64B9AB69274}"/>
    <dgm:cxn modelId="{E2307684-D6AF-4EF6-A387-8DCDE32DAB19}" srcId="{9AB3BA8C-B952-46C9-8AC0-2DACB35B87E8}" destId="{131F60A0-04D7-49CF-B70A-76A038764A18}" srcOrd="0" destOrd="0" parTransId="{C85C805A-0FE6-4B10-BB74-3885887C7F8C}" sibTransId="{38004ED6-B5F5-4725-8138-F71B3EBFED0D}"/>
    <dgm:cxn modelId="{58D05D85-A462-440F-9D1A-18BBF139E5A7}" type="presOf" srcId="{2107E3A8-60DA-454E-B19F-767CD8A1552E}" destId="{24B834EF-60B6-4854-9DBB-BB240EC1C483}" srcOrd="0" destOrd="0" presId="urn:microsoft.com/office/officeart/2005/8/layout/cycle4"/>
    <dgm:cxn modelId="{B8FC378B-6E58-46B9-AF7E-BE75FA344206}" type="presOf" srcId="{131F60A0-04D7-49CF-B70A-76A038764A18}" destId="{9C309664-110E-4630-95DC-7A143739A31F}" srcOrd="1" destOrd="0" presId="urn:microsoft.com/office/officeart/2005/8/layout/cycle4"/>
    <dgm:cxn modelId="{BBAF2F95-0FA9-4209-8747-72C8608D6D98}" srcId="{48B1503F-5051-4E5E-8F57-E0346440DF49}" destId="{6959721E-9F95-4656-B2AA-0AC764AC8127}" srcOrd="1" destOrd="0" parTransId="{DEDD689C-37BB-4729-9628-CC56F5CA0AF2}" sibTransId="{014AA7E6-3BAE-4A8F-BDC8-C7051B7DD78D}"/>
    <dgm:cxn modelId="{48F687A2-B80A-4C2C-B33F-24ABD4A44E09}" srcId="{2107E3A8-60DA-454E-B19F-767CD8A1552E}" destId="{DF623AF2-19D5-47E5-A9E8-0D2CF1790156}" srcOrd="0" destOrd="0" parTransId="{EEC32A38-6049-4248-BA9F-E50C7B2C218D}" sibTransId="{84C9E648-A30C-4F28-B46A-7DE4FB1085C6}"/>
    <dgm:cxn modelId="{700BDEA8-0660-4416-8C28-E95CAE4C90D4}" type="presOf" srcId="{9AB3BA8C-B952-46C9-8AC0-2DACB35B87E8}" destId="{ADFFF0E8-C0BC-409F-837E-12A374731AD8}" srcOrd="0" destOrd="0" presId="urn:microsoft.com/office/officeart/2005/8/layout/cycle4"/>
    <dgm:cxn modelId="{0F4D26B0-C34C-47C3-97FE-ACD3B0E7E7E1}" type="presOf" srcId="{0F3FA175-887D-4AEB-9B30-F70B05DF832D}" destId="{AFDB9B4E-DC70-4415-B09D-44E3E3708618}" srcOrd="0" destOrd="0" presId="urn:microsoft.com/office/officeart/2005/8/layout/cycle4"/>
    <dgm:cxn modelId="{9176EAB4-5288-49BD-85CC-A685608FE541}" type="presOf" srcId="{6959721E-9F95-4656-B2AA-0AC764AC8127}" destId="{EC9B089B-2505-4745-8818-B8B4FF043E6F}" srcOrd="0" destOrd="0" presId="urn:microsoft.com/office/officeart/2005/8/layout/cycle4"/>
    <dgm:cxn modelId="{720270BD-2FBE-4565-B6DB-FA858684C684}" srcId="{6959721E-9F95-4656-B2AA-0AC764AC8127}" destId="{A1E179DE-258F-4B7C-98CF-8D5AAE28A67C}" srcOrd="0" destOrd="0" parTransId="{7F215EEC-44BE-4197-8372-43FB640BD946}" sibTransId="{C00775D9-34C6-405C-B063-8C50D51478E6}"/>
    <dgm:cxn modelId="{3975C3D9-DFB0-4E18-B6C4-1639DCC3AEB3}" type="presOf" srcId="{DF623AF2-19D5-47E5-A9E8-0D2CF1790156}" destId="{18A91B98-4BCA-417E-9951-070347748623}" srcOrd="0" destOrd="0" presId="urn:microsoft.com/office/officeart/2005/8/layout/cycle4"/>
    <dgm:cxn modelId="{D7DF1B57-9CF4-4C66-B6FF-A289191FDDBD}" type="presParOf" srcId="{961D6484-5122-4F6E-B750-1F7584233AF6}" destId="{DAB05E21-51DC-42AF-BBE9-C822AC63EF5F}" srcOrd="0" destOrd="0" presId="urn:microsoft.com/office/officeart/2005/8/layout/cycle4"/>
    <dgm:cxn modelId="{D2BD49B9-D561-4ED1-9E6F-0D2A91D21279}" type="presParOf" srcId="{DAB05E21-51DC-42AF-BBE9-C822AC63EF5F}" destId="{6AE893D5-A71A-4A7E-AA56-24D069BED6C0}" srcOrd="0" destOrd="0" presId="urn:microsoft.com/office/officeart/2005/8/layout/cycle4"/>
    <dgm:cxn modelId="{2F492E99-2BE6-478A-BDDF-419D149FCF53}" type="presParOf" srcId="{6AE893D5-A71A-4A7E-AA56-24D069BED6C0}" destId="{18A91B98-4BCA-417E-9951-070347748623}" srcOrd="0" destOrd="0" presId="urn:microsoft.com/office/officeart/2005/8/layout/cycle4"/>
    <dgm:cxn modelId="{E9AE8020-B58D-453E-A3E9-FA03DAC072D7}" type="presParOf" srcId="{6AE893D5-A71A-4A7E-AA56-24D069BED6C0}" destId="{5F404B58-10B8-4638-A25E-C26505A02890}" srcOrd="1" destOrd="0" presId="urn:microsoft.com/office/officeart/2005/8/layout/cycle4"/>
    <dgm:cxn modelId="{E334EFD2-C972-4DB9-97EA-C45642EC0C82}" type="presParOf" srcId="{DAB05E21-51DC-42AF-BBE9-C822AC63EF5F}" destId="{51003833-730D-4CED-AD59-88BDDDE32B6B}" srcOrd="1" destOrd="0" presId="urn:microsoft.com/office/officeart/2005/8/layout/cycle4"/>
    <dgm:cxn modelId="{E7D73C7D-F604-4288-9049-C29E125B3445}" type="presParOf" srcId="{51003833-730D-4CED-AD59-88BDDDE32B6B}" destId="{125D3EDF-38B5-408B-A4F5-648986C6BC90}" srcOrd="0" destOrd="0" presId="urn:microsoft.com/office/officeart/2005/8/layout/cycle4"/>
    <dgm:cxn modelId="{8A2545AA-A69D-4BF3-A16F-641050FFDCC2}" type="presParOf" srcId="{51003833-730D-4CED-AD59-88BDDDE32B6B}" destId="{E0F20FD9-B7F9-406C-9805-394685785B74}" srcOrd="1" destOrd="0" presId="urn:microsoft.com/office/officeart/2005/8/layout/cycle4"/>
    <dgm:cxn modelId="{E29E9435-92F7-4705-9061-CAA372591E47}" type="presParOf" srcId="{DAB05E21-51DC-42AF-BBE9-C822AC63EF5F}" destId="{CA96DE6C-F80C-4B61-B126-7EA41C1B08E6}" srcOrd="2" destOrd="0" presId="urn:microsoft.com/office/officeart/2005/8/layout/cycle4"/>
    <dgm:cxn modelId="{3E15D556-E179-4BA4-A741-710A81C8A51C}" type="presParOf" srcId="{CA96DE6C-F80C-4B61-B126-7EA41C1B08E6}" destId="{DAE7AE52-1740-4D0F-9739-C470AAC24317}" srcOrd="0" destOrd="0" presId="urn:microsoft.com/office/officeart/2005/8/layout/cycle4"/>
    <dgm:cxn modelId="{3533BEFA-ABB5-45B6-93F2-D2F4CEEFDBD3}" type="presParOf" srcId="{CA96DE6C-F80C-4B61-B126-7EA41C1B08E6}" destId="{9C309664-110E-4630-95DC-7A143739A31F}" srcOrd="1" destOrd="0" presId="urn:microsoft.com/office/officeart/2005/8/layout/cycle4"/>
    <dgm:cxn modelId="{BB4450F2-C607-4930-AE7A-9DA16BCEDE09}" type="presParOf" srcId="{DAB05E21-51DC-42AF-BBE9-C822AC63EF5F}" destId="{CA6F53CE-735F-48DD-A52C-31770CCB5FA8}" srcOrd="3" destOrd="0" presId="urn:microsoft.com/office/officeart/2005/8/layout/cycle4"/>
    <dgm:cxn modelId="{51358D12-3220-47FD-899B-55640EDBC0C9}" type="presParOf" srcId="{CA6F53CE-735F-48DD-A52C-31770CCB5FA8}" destId="{C0877049-6D16-4E8D-A3E3-02CECFC979CC}" srcOrd="0" destOrd="0" presId="urn:microsoft.com/office/officeart/2005/8/layout/cycle4"/>
    <dgm:cxn modelId="{38D623FF-02E4-49CA-9356-C35599B598D6}" type="presParOf" srcId="{CA6F53CE-735F-48DD-A52C-31770CCB5FA8}" destId="{81B8B30D-2EE4-4757-ADEC-5415D4D1F652}" srcOrd="1" destOrd="0" presId="urn:microsoft.com/office/officeart/2005/8/layout/cycle4"/>
    <dgm:cxn modelId="{BF967393-E5C7-4282-AE8C-00C1D2AB4496}" type="presParOf" srcId="{DAB05E21-51DC-42AF-BBE9-C822AC63EF5F}" destId="{6033D9AE-A002-4521-A090-82250274F052}" srcOrd="4" destOrd="0" presId="urn:microsoft.com/office/officeart/2005/8/layout/cycle4"/>
    <dgm:cxn modelId="{7396BC11-F0FF-470C-92BB-7CF2D37E0D49}" type="presParOf" srcId="{961D6484-5122-4F6E-B750-1F7584233AF6}" destId="{5081640B-38BF-4284-BE28-EAF842D6965F}" srcOrd="1" destOrd="0" presId="urn:microsoft.com/office/officeart/2005/8/layout/cycle4"/>
    <dgm:cxn modelId="{04BD2F5D-5A8C-4EA1-B622-B0D2AFE434DD}" type="presParOf" srcId="{5081640B-38BF-4284-BE28-EAF842D6965F}" destId="{24B834EF-60B6-4854-9DBB-BB240EC1C483}" srcOrd="0" destOrd="0" presId="urn:microsoft.com/office/officeart/2005/8/layout/cycle4"/>
    <dgm:cxn modelId="{3BF02849-29D2-45B2-8257-56376C5B7556}" type="presParOf" srcId="{5081640B-38BF-4284-BE28-EAF842D6965F}" destId="{EC9B089B-2505-4745-8818-B8B4FF043E6F}" srcOrd="1" destOrd="0" presId="urn:microsoft.com/office/officeart/2005/8/layout/cycle4"/>
    <dgm:cxn modelId="{1BDB079E-D125-4570-97B4-98A282563BED}" type="presParOf" srcId="{5081640B-38BF-4284-BE28-EAF842D6965F}" destId="{ADFFF0E8-C0BC-409F-837E-12A374731AD8}" srcOrd="2" destOrd="0" presId="urn:microsoft.com/office/officeart/2005/8/layout/cycle4"/>
    <dgm:cxn modelId="{105DB0A5-C692-46AD-ADF6-11298D6F3003}" type="presParOf" srcId="{5081640B-38BF-4284-BE28-EAF842D6965F}" destId="{AFDB9B4E-DC70-4415-B09D-44E3E3708618}" srcOrd="3" destOrd="0" presId="urn:microsoft.com/office/officeart/2005/8/layout/cycle4"/>
    <dgm:cxn modelId="{FCDAE690-7D99-4745-9185-1F0FA02D4DFC}" type="presParOf" srcId="{5081640B-38BF-4284-BE28-EAF842D6965F}" destId="{09ADF778-7CB2-4AD2-A814-93378F13CF52}" srcOrd="4" destOrd="0" presId="urn:microsoft.com/office/officeart/2005/8/layout/cycle4"/>
    <dgm:cxn modelId="{E85D88CC-516E-4AF2-A06B-7926C0B96F66}" type="presParOf" srcId="{961D6484-5122-4F6E-B750-1F7584233AF6}" destId="{3069DA0C-A0CB-4CF8-8BD5-A02035670D89}" srcOrd="2" destOrd="0" presId="urn:microsoft.com/office/officeart/2005/8/layout/cycle4"/>
    <dgm:cxn modelId="{89157B82-1F04-41F5-AEE0-24707B228CC2}" type="presParOf" srcId="{961D6484-5122-4F6E-B750-1F7584233AF6}" destId="{932F7E9D-4196-44AB-8647-B373BFDA367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8756C-8123-46C9-9605-F754F8FFCFB0}" type="doc">
      <dgm:prSet loTypeId="urn:microsoft.com/office/officeart/2005/8/layout/cycle4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B9E6074-BD12-47F4-BD65-BEB55CF356D9}">
      <dgm:prSet phldrT="[文字]" custT="1"/>
      <dgm:spPr/>
      <dgm:t>
        <a:bodyPr/>
        <a:lstStyle/>
        <a:p>
          <a:r>
            <a:rPr lang="zh-TW" altLang="en-US" sz="1200" dirty="0"/>
            <a:t>荷荷芭油</a:t>
          </a:r>
        </a:p>
      </dgm:t>
    </dgm:pt>
    <dgm:pt modelId="{EE789BEF-40AD-4CF1-A1A2-5688CAE4E423}" type="parTrans" cxnId="{DB6B817F-BD51-4E90-AD32-5DADE7129F8A}">
      <dgm:prSet/>
      <dgm:spPr/>
      <dgm:t>
        <a:bodyPr/>
        <a:lstStyle/>
        <a:p>
          <a:endParaRPr lang="zh-TW" altLang="en-US"/>
        </a:p>
      </dgm:t>
    </dgm:pt>
    <dgm:pt modelId="{2A405E38-E3B9-4473-972B-1558E4181B17}" type="sibTrans" cxnId="{DB6B817F-BD51-4E90-AD32-5DADE7129F8A}">
      <dgm:prSet/>
      <dgm:spPr/>
      <dgm:t>
        <a:bodyPr/>
        <a:lstStyle/>
        <a:p>
          <a:endParaRPr lang="zh-TW" altLang="en-US"/>
        </a:p>
      </dgm:t>
    </dgm:pt>
    <dgm:pt modelId="{32F20AD5-E434-47BC-88A9-E4943AB93551}">
      <dgm:prSet phldrT="[文字]"/>
      <dgm:spPr/>
      <dgm:t>
        <a:bodyPr/>
        <a:lstStyle/>
        <a:p>
          <a:r>
            <a:rPr lang="zh-TW" altLang="en-US" dirty="0"/>
            <a:t>基底油</a:t>
          </a:r>
        </a:p>
      </dgm:t>
    </dgm:pt>
    <dgm:pt modelId="{C89892C2-1224-4F4C-85A2-5083EB075061}" type="parTrans" cxnId="{16F6BF65-BECD-42B3-B08F-C0F948A835AA}">
      <dgm:prSet/>
      <dgm:spPr/>
      <dgm:t>
        <a:bodyPr/>
        <a:lstStyle/>
        <a:p>
          <a:endParaRPr lang="zh-TW" altLang="en-US"/>
        </a:p>
      </dgm:t>
    </dgm:pt>
    <dgm:pt modelId="{C03A1A3F-4E8C-4DD2-97A1-C85D64F2923C}" type="sibTrans" cxnId="{16F6BF65-BECD-42B3-B08F-C0F948A835AA}">
      <dgm:prSet/>
      <dgm:spPr/>
      <dgm:t>
        <a:bodyPr/>
        <a:lstStyle/>
        <a:p>
          <a:endParaRPr lang="zh-TW" altLang="en-US"/>
        </a:p>
      </dgm:t>
    </dgm:pt>
    <dgm:pt modelId="{9A5FE46E-F107-487B-87C3-2A5BE5CD8E39}">
      <dgm:prSet phldrT="[文字]" custT="1"/>
      <dgm:spPr/>
      <dgm:t>
        <a:bodyPr/>
        <a:lstStyle/>
        <a:p>
          <a:r>
            <a:rPr lang="zh-TW" altLang="en-US" sz="1200" dirty="0">
              <a:latin typeface="+mn-lt"/>
            </a:rPr>
            <a:t>苦橙葉</a:t>
          </a:r>
          <a:r>
            <a:rPr lang="en-US" altLang="zh-TW" sz="1200" dirty="0">
              <a:latin typeface="+mn-lt"/>
            </a:rPr>
            <a:t>+</a:t>
          </a:r>
          <a:r>
            <a:rPr lang="zh-TW" altLang="en-US" sz="1200" dirty="0">
              <a:latin typeface="+mn-lt"/>
            </a:rPr>
            <a:t>岩蘭草</a:t>
          </a:r>
          <a:r>
            <a:rPr lang="en-US" altLang="zh-TW" sz="1200" dirty="0">
              <a:latin typeface="+mn-lt"/>
            </a:rPr>
            <a:t>+</a:t>
          </a:r>
          <a:r>
            <a:rPr lang="zh-TW" altLang="en-US" sz="1200" dirty="0">
              <a:latin typeface="+mn-lt"/>
            </a:rPr>
            <a:t>穗甘松</a:t>
          </a:r>
          <a:r>
            <a:rPr lang="en-US" altLang="zh-TW" sz="1200" dirty="0">
              <a:latin typeface="+mn-lt"/>
            </a:rPr>
            <a:t>+</a:t>
          </a:r>
          <a:r>
            <a:rPr lang="zh-TW" altLang="en-US" sz="1200" dirty="0">
              <a:latin typeface="+mn-lt"/>
            </a:rPr>
            <a:t>乳香</a:t>
          </a:r>
          <a:r>
            <a:rPr lang="en-US" altLang="zh-TW" sz="1200" dirty="0">
              <a:latin typeface="+mn-lt"/>
            </a:rPr>
            <a:t>+</a:t>
          </a:r>
          <a:r>
            <a:rPr lang="zh-TW" altLang="en-US" sz="1200" dirty="0">
              <a:latin typeface="+mn-lt"/>
            </a:rPr>
            <a:t>依蘭</a:t>
          </a:r>
        </a:p>
      </dgm:t>
    </dgm:pt>
    <dgm:pt modelId="{581092DE-4704-474F-BA56-DF83B21D30B0}" type="parTrans" cxnId="{53D2FD8C-6A64-4837-B67F-4504537A1AB7}">
      <dgm:prSet/>
      <dgm:spPr/>
      <dgm:t>
        <a:bodyPr/>
        <a:lstStyle/>
        <a:p>
          <a:endParaRPr lang="zh-TW" altLang="en-US"/>
        </a:p>
      </dgm:t>
    </dgm:pt>
    <dgm:pt modelId="{724A076C-77BB-4D5C-B5F4-AA24E27BCC18}" type="sibTrans" cxnId="{53D2FD8C-6A64-4837-B67F-4504537A1AB7}">
      <dgm:prSet/>
      <dgm:spPr/>
      <dgm:t>
        <a:bodyPr/>
        <a:lstStyle/>
        <a:p>
          <a:endParaRPr lang="zh-TW" altLang="en-US"/>
        </a:p>
      </dgm:t>
    </dgm:pt>
    <dgm:pt modelId="{09A7743B-F960-4CF7-800C-51BE0B7797D0}">
      <dgm:prSet phldrT="[文字]"/>
      <dgm:spPr/>
      <dgm:t>
        <a:bodyPr/>
        <a:lstStyle/>
        <a:p>
          <a:r>
            <a:rPr lang="zh-TW" altLang="en-US" dirty="0"/>
            <a:t>精油</a:t>
          </a:r>
        </a:p>
      </dgm:t>
    </dgm:pt>
    <dgm:pt modelId="{816E307A-5DE9-4F3D-8650-98F40C098032}" type="parTrans" cxnId="{9A866C42-D87C-4044-A41F-2EEFC0322FB2}">
      <dgm:prSet/>
      <dgm:spPr/>
      <dgm:t>
        <a:bodyPr/>
        <a:lstStyle/>
        <a:p>
          <a:endParaRPr lang="zh-TW" altLang="en-US"/>
        </a:p>
      </dgm:t>
    </dgm:pt>
    <dgm:pt modelId="{7A4C4D82-ADCA-45CB-9691-AAADFAD959CD}" type="sibTrans" cxnId="{9A866C42-D87C-4044-A41F-2EEFC0322FB2}">
      <dgm:prSet/>
      <dgm:spPr/>
      <dgm:t>
        <a:bodyPr/>
        <a:lstStyle/>
        <a:p>
          <a:endParaRPr lang="zh-TW" altLang="en-US"/>
        </a:p>
      </dgm:t>
    </dgm:pt>
    <dgm:pt modelId="{9CE920BC-F314-4518-8B10-529087EB3431}">
      <dgm:prSet phldrT="[文字]" custT="1"/>
      <dgm:spPr/>
      <dgm:t>
        <a:bodyPr/>
        <a:lstStyle/>
        <a:p>
          <a:r>
            <a:rPr lang="zh-TW" altLang="en-US" sz="1200" dirty="0"/>
            <a:t>擦於頭部、肩頸、脊椎兩側</a:t>
          </a:r>
        </a:p>
      </dgm:t>
    </dgm:pt>
    <dgm:pt modelId="{0F163FC2-98B7-4450-AB87-F8FF76A4C9AD}" type="parTrans" cxnId="{5D1BAE17-0EB9-424F-82FB-53637382FCB4}">
      <dgm:prSet/>
      <dgm:spPr/>
      <dgm:t>
        <a:bodyPr/>
        <a:lstStyle/>
        <a:p>
          <a:endParaRPr lang="zh-TW" altLang="en-US"/>
        </a:p>
      </dgm:t>
    </dgm:pt>
    <dgm:pt modelId="{110F76B2-736B-45CD-A989-299E0108F6F7}" type="sibTrans" cxnId="{5D1BAE17-0EB9-424F-82FB-53637382FCB4}">
      <dgm:prSet/>
      <dgm:spPr/>
      <dgm:t>
        <a:bodyPr/>
        <a:lstStyle/>
        <a:p>
          <a:endParaRPr lang="zh-TW" altLang="en-US"/>
        </a:p>
      </dgm:t>
    </dgm:pt>
    <dgm:pt modelId="{361B59CE-2FC9-468F-A904-891C47147221}">
      <dgm:prSet phldrT="[文字]"/>
      <dgm:spPr/>
      <dgm:t>
        <a:bodyPr/>
        <a:lstStyle/>
        <a:p>
          <a:r>
            <a:rPr lang="zh-TW" altLang="en-US" dirty="0"/>
            <a:t>夜晚滾珠瓶</a:t>
          </a:r>
        </a:p>
      </dgm:t>
    </dgm:pt>
    <dgm:pt modelId="{4F25084B-A2EC-4EE9-B061-CFC6F474542A}" type="parTrans" cxnId="{7289996B-43BF-4FE8-8AB2-3F9B648C4E7A}">
      <dgm:prSet/>
      <dgm:spPr/>
      <dgm:t>
        <a:bodyPr/>
        <a:lstStyle/>
        <a:p>
          <a:endParaRPr lang="zh-TW" altLang="en-US"/>
        </a:p>
      </dgm:t>
    </dgm:pt>
    <dgm:pt modelId="{2E69CA4D-F945-456C-9380-FC762A153BEE}" type="sibTrans" cxnId="{7289996B-43BF-4FE8-8AB2-3F9B648C4E7A}">
      <dgm:prSet/>
      <dgm:spPr/>
      <dgm:t>
        <a:bodyPr/>
        <a:lstStyle/>
        <a:p>
          <a:endParaRPr lang="zh-TW" altLang="en-US"/>
        </a:p>
      </dgm:t>
    </dgm:pt>
    <dgm:pt modelId="{6CDF9FE5-21B0-4688-9CEA-DFB315CAB008}">
      <dgm:prSet phldrT="[文字]" custT="1"/>
      <dgm:spPr/>
      <dgm:t>
        <a:bodyPr/>
        <a:lstStyle/>
        <a:p>
          <a:r>
            <a:rPr lang="en-US" altLang="zh-TW" sz="1200" dirty="0">
              <a:latin typeface="+mn-lt"/>
            </a:rPr>
            <a:t>10ml</a:t>
          </a:r>
          <a:r>
            <a:rPr lang="zh-TW" altLang="en-US" sz="1200" dirty="0">
              <a:latin typeface="+mn-lt"/>
            </a:rPr>
            <a:t>滾珠瓶</a:t>
          </a:r>
          <a:r>
            <a:rPr lang="en-US" altLang="zh-TW" sz="1200" dirty="0">
              <a:latin typeface="+mn-lt"/>
            </a:rPr>
            <a:t>5%10D</a:t>
          </a:r>
        </a:p>
        <a:p>
          <a:endParaRPr lang="zh-TW" altLang="en-US" sz="1000" dirty="0"/>
        </a:p>
      </dgm:t>
    </dgm:pt>
    <dgm:pt modelId="{F632A528-C130-4B87-88F1-E40797C40BCF}" type="parTrans" cxnId="{0431E62B-2A6B-4259-9B85-698A6EFA6137}">
      <dgm:prSet/>
      <dgm:spPr/>
      <dgm:t>
        <a:bodyPr/>
        <a:lstStyle/>
        <a:p>
          <a:endParaRPr lang="zh-TW" altLang="en-US"/>
        </a:p>
      </dgm:t>
    </dgm:pt>
    <dgm:pt modelId="{9E7F8971-69AE-4922-855D-232B7A88D554}" type="sibTrans" cxnId="{0431E62B-2A6B-4259-9B85-698A6EFA6137}">
      <dgm:prSet/>
      <dgm:spPr/>
      <dgm:t>
        <a:bodyPr/>
        <a:lstStyle/>
        <a:p>
          <a:endParaRPr lang="zh-TW" altLang="en-US"/>
        </a:p>
      </dgm:t>
    </dgm:pt>
    <dgm:pt modelId="{4F0453C6-C16B-40FD-B437-97A66B561F79}">
      <dgm:prSet phldrT="[文字]"/>
      <dgm:spPr/>
      <dgm:t>
        <a:bodyPr/>
        <a:lstStyle/>
        <a:p>
          <a:r>
            <a:rPr lang="zh-TW" altLang="en-US" dirty="0"/>
            <a:t>濃度</a:t>
          </a:r>
        </a:p>
      </dgm:t>
    </dgm:pt>
    <dgm:pt modelId="{5E242330-F48A-4739-967C-2C6EF2F5FAA7}" type="parTrans" cxnId="{D5F85695-1E1A-45AD-BA25-0A3D223A7DFC}">
      <dgm:prSet/>
      <dgm:spPr/>
      <dgm:t>
        <a:bodyPr/>
        <a:lstStyle/>
        <a:p>
          <a:endParaRPr lang="zh-TW" altLang="en-US"/>
        </a:p>
      </dgm:t>
    </dgm:pt>
    <dgm:pt modelId="{74C44EE3-6B29-434E-890A-FE41F5874A0B}" type="sibTrans" cxnId="{D5F85695-1E1A-45AD-BA25-0A3D223A7DFC}">
      <dgm:prSet/>
      <dgm:spPr/>
      <dgm:t>
        <a:bodyPr/>
        <a:lstStyle/>
        <a:p>
          <a:endParaRPr lang="zh-TW" altLang="en-US"/>
        </a:p>
      </dgm:t>
    </dgm:pt>
    <dgm:pt modelId="{7BF34FFA-380D-4920-852F-73E95E0484C8}">
      <dgm:prSet/>
      <dgm:spPr/>
    </dgm:pt>
    <dgm:pt modelId="{C1B16B90-80DB-474D-B40D-73026B55CD3D}" type="parTrans" cxnId="{9E87CC34-D5CC-4962-811F-8C190EE38831}">
      <dgm:prSet/>
      <dgm:spPr/>
      <dgm:t>
        <a:bodyPr/>
        <a:lstStyle/>
        <a:p>
          <a:endParaRPr lang="zh-TW" altLang="en-US"/>
        </a:p>
      </dgm:t>
    </dgm:pt>
    <dgm:pt modelId="{D5F84491-D1F2-40FF-8A4F-4AD657AE2AE9}" type="sibTrans" cxnId="{9E87CC34-D5CC-4962-811F-8C190EE38831}">
      <dgm:prSet/>
      <dgm:spPr/>
      <dgm:t>
        <a:bodyPr/>
        <a:lstStyle/>
        <a:p>
          <a:endParaRPr lang="zh-TW" altLang="en-US"/>
        </a:p>
      </dgm:t>
    </dgm:pt>
    <dgm:pt modelId="{EBE10C76-AC1F-4087-96D9-D7C7D34A9125}">
      <dgm:prSet/>
      <dgm:spPr/>
    </dgm:pt>
    <dgm:pt modelId="{9268A9D7-6F23-4088-97BC-D3F6B830CCB8}" type="parTrans" cxnId="{A5DF2E29-BDB2-41B1-8ADF-13613398DE82}">
      <dgm:prSet/>
      <dgm:spPr/>
      <dgm:t>
        <a:bodyPr/>
        <a:lstStyle/>
        <a:p>
          <a:endParaRPr lang="zh-TW" altLang="en-US"/>
        </a:p>
      </dgm:t>
    </dgm:pt>
    <dgm:pt modelId="{6B445FD6-C248-4B09-BADC-E68421B99BAA}" type="sibTrans" cxnId="{A5DF2E29-BDB2-41B1-8ADF-13613398DE82}">
      <dgm:prSet/>
      <dgm:spPr/>
      <dgm:t>
        <a:bodyPr/>
        <a:lstStyle/>
        <a:p>
          <a:endParaRPr lang="zh-TW" altLang="en-US"/>
        </a:p>
      </dgm:t>
    </dgm:pt>
    <dgm:pt modelId="{C097079F-F878-427A-9CCC-9C5807C5B5FC}" type="pres">
      <dgm:prSet presAssocID="{FD88756C-8123-46C9-9605-F754F8FFCFB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628459C-3F06-4087-879F-8AA313BC8269}" type="pres">
      <dgm:prSet presAssocID="{FD88756C-8123-46C9-9605-F754F8FFCFB0}" presName="children" presStyleCnt="0"/>
      <dgm:spPr/>
    </dgm:pt>
    <dgm:pt modelId="{F7A1A871-2CFB-474B-A7A5-F2E4020E9D32}" type="pres">
      <dgm:prSet presAssocID="{FD88756C-8123-46C9-9605-F754F8FFCFB0}" presName="child1group" presStyleCnt="0"/>
      <dgm:spPr/>
    </dgm:pt>
    <dgm:pt modelId="{494E720F-72C9-4644-BDE5-4B3FDD59177F}" type="pres">
      <dgm:prSet presAssocID="{FD88756C-8123-46C9-9605-F754F8FFCFB0}" presName="child1" presStyleLbl="bgAcc1" presStyleIdx="0" presStyleCnt="4"/>
      <dgm:spPr/>
    </dgm:pt>
    <dgm:pt modelId="{5C8B5562-F8A9-4A69-8833-74F13FF22E99}" type="pres">
      <dgm:prSet presAssocID="{FD88756C-8123-46C9-9605-F754F8FFCFB0}" presName="child1Text" presStyleLbl="bgAcc1" presStyleIdx="0" presStyleCnt="4">
        <dgm:presLayoutVars>
          <dgm:bulletEnabled val="1"/>
        </dgm:presLayoutVars>
      </dgm:prSet>
      <dgm:spPr/>
    </dgm:pt>
    <dgm:pt modelId="{51781EDE-2D88-40B7-9952-2235742DD58B}" type="pres">
      <dgm:prSet presAssocID="{FD88756C-8123-46C9-9605-F754F8FFCFB0}" presName="child2group" presStyleCnt="0"/>
      <dgm:spPr/>
    </dgm:pt>
    <dgm:pt modelId="{D0494028-B1BD-40E3-A34D-7B349E4F2B36}" type="pres">
      <dgm:prSet presAssocID="{FD88756C-8123-46C9-9605-F754F8FFCFB0}" presName="child2" presStyleLbl="bgAcc1" presStyleIdx="1" presStyleCnt="4"/>
      <dgm:spPr/>
    </dgm:pt>
    <dgm:pt modelId="{9CC13F68-41F0-43F3-8610-3327EE7C8625}" type="pres">
      <dgm:prSet presAssocID="{FD88756C-8123-46C9-9605-F754F8FFCFB0}" presName="child2Text" presStyleLbl="bgAcc1" presStyleIdx="1" presStyleCnt="4">
        <dgm:presLayoutVars>
          <dgm:bulletEnabled val="1"/>
        </dgm:presLayoutVars>
      </dgm:prSet>
      <dgm:spPr/>
    </dgm:pt>
    <dgm:pt modelId="{7628AC65-2518-4C57-843B-EA0F7D59AE4D}" type="pres">
      <dgm:prSet presAssocID="{FD88756C-8123-46C9-9605-F754F8FFCFB0}" presName="child3group" presStyleCnt="0"/>
      <dgm:spPr/>
    </dgm:pt>
    <dgm:pt modelId="{C2B03532-74A6-4E5C-9D8A-6C6F26A2D824}" type="pres">
      <dgm:prSet presAssocID="{FD88756C-8123-46C9-9605-F754F8FFCFB0}" presName="child3" presStyleLbl="bgAcc1" presStyleIdx="2" presStyleCnt="4"/>
      <dgm:spPr/>
    </dgm:pt>
    <dgm:pt modelId="{BE2ED3AE-B1BE-4A24-B3EF-703BE3A259C6}" type="pres">
      <dgm:prSet presAssocID="{FD88756C-8123-46C9-9605-F754F8FFCFB0}" presName="child3Text" presStyleLbl="bgAcc1" presStyleIdx="2" presStyleCnt="4">
        <dgm:presLayoutVars>
          <dgm:bulletEnabled val="1"/>
        </dgm:presLayoutVars>
      </dgm:prSet>
      <dgm:spPr/>
    </dgm:pt>
    <dgm:pt modelId="{5BE79491-8CB1-45E0-A91A-82E9F7DDE6C1}" type="pres">
      <dgm:prSet presAssocID="{FD88756C-8123-46C9-9605-F754F8FFCFB0}" presName="child4group" presStyleCnt="0"/>
      <dgm:spPr/>
    </dgm:pt>
    <dgm:pt modelId="{86445D7B-7737-407E-B593-3BFEDAFE54C6}" type="pres">
      <dgm:prSet presAssocID="{FD88756C-8123-46C9-9605-F754F8FFCFB0}" presName="child4" presStyleLbl="bgAcc1" presStyleIdx="3" presStyleCnt="4"/>
      <dgm:spPr/>
    </dgm:pt>
    <dgm:pt modelId="{2F73146B-CEE4-482E-9CCC-43633AD602BB}" type="pres">
      <dgm:prSet presAssocID="{FD88756C-8123-46C9-9605-F754F8FFCFB0}" presName="child4Text" presStyleLbl="bgAcc1" presStyleIdx="3" presStyleCnt="4">
        <dgm:presLayoutVars>
          <dgm:bulletEnabled val="1"/>
        </dgm:presLayoutVars>
      </dgm:prSet>
      <dgm:spPr/>
    </dgm:pt>
    <dgm:pt modelId="{6A0BB110-2023-40FB-A1D1-B4DBD23A2C91}" type="pres">
      <dgm:prSet presAssocID="{FD88756C-8123-46C9-9605-F754F8FFCFB0}" presName="childPlaceholder" presStyleCnt="0"/>
      <dgm:spPr/>
    </dgm:pt>
    <dgm:pt modelId="{BE7FD946-8482-40F5-B616-933AFDEE9FC6}" type="pres">
      <dgm:prSet presAssocID="{FD88756C-8123-46C9-9605-F754F8FFCFB0}" presName="circle" presStyleCnt="0"/>
      <dgm:spPr/>
    </dgm:pt>
    <dgm:pt modelId="{F55E19D3-03D8-4D8B-AB39-92E864C150A8}" type="pres">
      <dgm:prSet presAssocID="{FD88756C-8123-46C9-9605-F754F8FFCFB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837D0AF-D98B-4144-9880-6233463DE5A6}" type="pres">
      <dgm:prSet presAssocID="{FD88756C-8123-46C9-9605-F754F8FFCFB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4606F9E0-5EBF-4E40-A3F3-E593F27E28F9}" type="pres">
      <dgm:prSet presAssocID="{FD88756C-8123-46C9-9605-F754F8FFCFB0}" presName="quadrant3" presStyleLbl="node1" presStyleIdx="2" presStyleCnt="4" custLinFactNeighborX="-2309" custLinFactNeighborY="-1005">
        <dgm:presLayoutVars>
          <dgm:chMax val="1"/>
          <dgm:bulletEnabled val="1"/>
        </dgm:presLayoutVars>
      </dgm:prSet>
      <dgm:spPr/>
    </dgm:pt>
    <dgm:pt modelId="{2A352EC3-A65F-45DF-AA1B-46103E5879F9}" type="pres">
      <dgm:prSet presAssocID="{FD88756C-8123-46C9-9605-F754F8FFCFB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5E6B9D8-A464-41A3-9874-218F7B8A638A}" type="pres">
      <dgm:prSet presAssocID="{FD88756C-8123-46C9-9605-F754F8FFCFB0}" presName="quadrantPlaceholder" presStyleCnt="0"/>
      <dgm:spPr/>
    </dgm:pt>
    <dgm:pt modelId="{738BC220-54D7-440F-8B7E-D7A47E9C3885}" type="pres">
      <dgm:prSet presAssocID="{FD88756C-8123-46C9-9605-F754F8FFCFB0}" presName="center1" presStyleLbl="fgShp" presStyleIdx="0" presStyleCnt="2"/>
      <dgm:spPr/>
    </dgm:pt>
    <dgm:pt modelId="{111250BC-5A85-4CEC-AE7B-2C329C2B0802}" type="pres">
      <dgm:prSet presAssocID="{FD88756C-8123-46C9-9605-F754F8FFCFB0}" presName="center2" presStyleLbl="fgShp" presStyleIdx="1" presStyleCnt="2"/>
      <dgm:spPr/>
    </dgm:pt>
  </dgm:ptLst>
  <dgm:cxnLst>
    <dgm:cxn modelId="{5D1BAE17-0EB9-424F-82FB-53637382FCB4}" srcId="{FD88756C-8123-46C9-9605-F754F8FFCFB0}" destId="{9CE920BC-F314-4518-8B10-529087EB3431}" srcOrd="2" destOrd="0" parTransId="{0F163FC2-98B7-4450-AB87-F8FF76A4C9AD}" sibTransId="{110F76B2-736B-45CD-A989-299E0108F6F7}"/>
    <dgm:cxn modelId="{A5DF2E29-BDB2-41B1-8ADF-13613398DE82}" srcId="{FD88756C-8123-46C9-9605-F754F8FFCFB0}" destId="{EBE10C76-AC1F-4087-96D9-D7C7D34A9125}" srcOrd="4" destOrd="0" parTransId="{9268A9D7-6F23-4088-97BC-D3F6B830CCB8}" sibTransId="{6B445FD6-C248-4B09-BADC-E68421B99BAA}"/>
    <dgm:cxn modelId="{A0A7C829-7F2D-4860-BA77-1B3D8437CF02}" type="presOf" srcId="{4F0453C6-C16B-40FD-B437-97A66B561F79}" destId="{86445D7B-7737-407E-B593-3BFEDAFE54C6}" srcOrd="0" destOrd="0" presId="urn:microsoft.com/office/officeart/2005/8/layout/cycle4"/>
    <dgm:cxn modelId="{0431E62B-2A6B-4259-9B85-698A6EFA6137}" srcId="{FD88756C-8123-46C9-9605-F754F8FFCFB0}" destId="{6CDF9FE5-21B0-4688-9CEA-DFB315CAB008}" srcOrd="3" destOrd="0" parTransId="{F632A528-C130-4B87-88F1-E40797C40BCF}" sibTransId="{9E7F8971-69AE-4922-855D-232B7A88D554}"/>
    <dgm:cxn modelId="{9E87CC34-D5CC-4962-811F-8C190EE38831}" srcId="{FD88756C-8123-46C9-9605-F754F8FFCFB0}" destId="{7BF34FFA-380D-4920-852F-73E95E0484C8}" srcOrd="5" destOrd="0" parTransId="{C1B16B90-80DB-474D-B40D-73026B55CD3D}" sibTransId="{D5F84491-D1F2-40FF-8A4F-4AD657AE2AE9}"/>
    <dgm:cxn modelId="{9A866C42-D87C-4044-A41F-2EEFC0322FB2}" srcId="{9A5FE46E-F107-487B-87C3-2A5BE5CD8E39}" destId="{09A7743B-F960-4CF7-800C-51BE0B7797D0}" srcOrd="0" destOrd="0" parTransId="{816E307A-5DE9-4F3D-8650-98F40C098032}" sibTransId="{7A4C4D82-ADCA-45CB-9691-AAADFAD959CD}"/>
    <dgm:cxn modelId="{16F6BF65-BECD-42B3-B08F-C0F948A835AA}" srcId="{9B9E6074-BD12-47F4-BD65-BEB55CF356D9}" destId="{32F20AD5-E434-47BC-88A9-E4943AB93551}" srcOrd="0" destOrd="0" parTransId="{C89892C2-1224-4F4C-85A2-5083EB075061}" sibTransId="{C03A1A3F-4E8C-4DD2-97A1-C85D64F2923C}"/>
    <dgm:cxn modelId="{7289996B-43BF-4FE8-8AB2-3F9B648C4E7A}" srcId="{9CE920BC-F314-4518-8B10-529087EB3431}" destId="{361B59CE-2FC9-468F-A904-891C47147221}" srcOrd="0" destOrd="0" parTransId="{4F25084B-A2EC-4EE9-B061-CFC6F474542A}" sibTransId="{2E69CA4D-F945-456C-9380-FC762A153BEE}"/>
    <dgm:cxn modelId="{62B3A04D-E032-46D6-B7B6-155389DAF004}" type="presOf" srcId="{32F20AD5-E434-47BC-88A9-E4943AB93551}" destId="{5C8B5562-F8A9-4A69-8833-74F13FF22E99}" srcOrd="1" destOrd="0" presId="urn:microsoft.com/office/officeart/2005/8/layout/cycle4"/>
    <dgm:cxn modelId="{33C2A47B-6B59-44C5-A8F9-34FCF0A00063}" type="presOf" srcId="{6CDF9FE5-21B0-4688-9CEA-DFB315CAB008}" destId="{2A352EC3-A65F-45DF-AA1B-46103E5879F9}" srcOrd="0" destOrd="0" presId="urn:microsoft.com/office/officeart/2005/8/layout/cycle4"/>
    <dgm:cxn modelId="{DB6B817F-BD51-4E90-AD32-5DADE7129F8A}" srcId="{FD88756C-8123-46C9-9605-F754F8FFCFB0}" destId="{9B9E6074-BD12-47F4-BD65-BEB55CF356D9}" srcOrd="0" destOrd="0" parTransId="{EE789BEF-40AD-4CF1-A1A2-5688CAE4E423}" sibTransId="{2A405E38-E3B9-4473-972B-1558E4181B17}"/>
    <dgm:cxn modelId="{53D2FD8C-6A64-4837-B67F-4504537A1AB7}" srcId="{FD88756C-8123-46C9-9605-F754F8FFCFB0}" destId="{9A5FE46E-F107-487B-87C3-2A5BE5CD8E39}" srcOrd="1" destOrd="0" parTransId="{581092DE-4704-474F-BA56-DF83B21D30B0}" sibTransId="{724A076C-77BB-4D5C-B5F4-AA24E27BCC18}"/>
    <dgm:cxn modelId="{D5F85695-1E1A-45AD-BA25-0A3D223A7DFC}" srcId="{6CDF9FE5-21B0-4688-9CEA-DFB315CAB008}" destId="{4F0453C6-C16B-40FD-B437-97A66B561F79}" srcOrd="0" destOrd="0" parTransId="{5E242330-F48A-4739-967C-2C6EF2F5FAA7}" sibTransId="{74C44EE3-6B29-434E-890A-FE41F5874A0B}"/>
    <dgm:cxn modelId="{CE40F295-8363-4012-A1A0-2E9D816C94C4}" type="presOf" srcId="{09A7743B-F960-4CF7-800C-51BE0B7797D0}" destId="{9CC13F68-41F0-43F3-8610-3327EE7C8625}" srcOrd="1" destOrd="0" presId="urn:microsoft.com/office/officeart/2005/8/layout/cycle4"/>
    <dgm:cxn modelId="{CE4E55A9-67C3-4D77-BCA0-9330D5A00EBD}" type="presOf" srcId="{09A7743B-F960-4CF7-800C-51BE0B7797D0}" destId="{D0494028-B1BD-40E3-A34D-7B349E4F2B36}" srcOrd="0" destOrd="0" presId="urn:microsoft.com/office/officeart/2005/8/layout/cycle4"/>
    <dgm:cxn modelId="{39B215AA-283D-4E5D-A2D2-B42AD55D4401}" type="presOf" srcId="{9A5FE46E-F107-487B-87C3-2A5BE5CD8E39}" destId="{1837D0AF-D98B-4144-9880-6233463DE5A6}" srcOrd="0" destOrd="0" presId="urn:microsoft.com/office/officeart/2005/8/layout/cycle4"/>
    <dgm:cxn modelId="{992FA4BB-FF81-40AA-804D-91BAB261D0E8}" type="presOf" srcId="{361B59CE-2FC9-468F-A904-891C47147221}" destId="{BE2ED3AE-B1BE-4A24-B3EF-703BE3A259C6}" srcOrd="1" destOrd="0" presId="urn:microsoft.com/office/officeart/2005/8/layout/cycle4"/>
    <dgm:cxn modelId="{245DB1D4-55B6-45A2-ADCD-23358B7D0BBD}" type="presOf" srcId="{FD88756C-8123-46C9-9605-F754F8FFCFB0}" destId="{C097079F-F878-427A-9CCC-9C5807C5B5FC}" srcOrd="0" destOrd="0" presId="urn:microsoft.com/office/officeart/2005/8/layout/cycle4"/>
    <dgm:cxn modelId="{815B0BDF-53F2-4F72-B3EA-D4D58E346B06}" type="presOf" srcId="{9B9E6074-BD12-47F4-BD65-BEB55CF356D9}" destId="{F55E19D3-03D8-4D8B-AB39-92E864C150A8}" srcOrd="0" destOrd="0" presId="urn:microsoft.com/office/officeart/2005/8/layout/cycle4"/>
    <dgm:cxn modelId="{5CEEC8E7-B003-46D7-9B3E-F3FCF16991A8}" type="presOf" srcId="{32F20AD5-E434-47BC-88A9-E4943AB93551}" destId="{494E720F-72C9-4644-BDE5-4B3FDD59177F}" srcOrd="0" destOrd="0" presId="urn:microsoft.com/office/officeart/2005/8/layout/cycle4"/>
    <dgm:cxn modelId="{708BDAEA-6FF0-44CF-B6CE-3CA9443E1E55}" type="presOf" srcId="{4F0453C6-C16B-40FD-B437-97A66B561F79}" destId="{2F73146B-CEE4-482E-9CCC-43633AD602BB}" srcOrd="1" destOrd="0" presId="urn:microsoft.com/office/officeart/2005/8/layout/cycle4"/>
    <dgm:cxn modelId="{4C5104F9-919E-485D-82F6-E1F5524A0BCC}" type="presOf" srcId="{9CE920BC-F314-4518-8B10-529087EB3431}" destId="{4606F9E0-5EBF-4E40-A3F3-E593F27E28F9}" srcOrd="0" destOrd="0" presId="urn:microsoft.com/office/officeart/2005/8/layout/cycle4"/>
    <dgm:cxn modelId="{32B672FE-C81B-4400-BBE8-8F77962B5BB6}" type="presOf" srcId="{361B59CE-2FC9-468F-A904-891C47147221}" destId="{C2B03532-74A6-4E5C-9D8A-6C6F26A2D824}" srcOrd="0" destOrd="0" presId="urn:microsoft.com/office/officeart/2005/8/layout/cycle4"/>
    <dgm:cxn modelId="{2C5F9651-6BEA-47AF-9130-11D88DCB4606}" type="presParOf" srcId="{C097079F-F878-427A-9CCC-9C5807C5B5FC}" destId="{1628459C-3F06-4087-879F-8AA313BC8269}" srcOrd="0" destOrd="0" presId="urn:microsoft.com/office/officeart/2005/8/layout/cycle4"/>
    <dgm:cxn modelId="{F85D640F-65A3-407B-B6F2-CA45B8A02450}" type="presParOf" srcId="{1628459C-3F06-4087-879F-8AA313BC8269}" destId="{F7A1A871-2CFB-474B-A7A5-F2E4020E9D32}" srcOrd="0" destOrd="0" presId="urn:microsoft.com/office/officeart/2005/8/layout/cycle4"/>
    <dgm:cxn modelId="{926FCC75-80F0-4DFB-AFF2-9E87A22EA61C}" type="presParOf" srcId="{F7A1A871-2CFB-474B-A7A5-F2E4020E9D32}" destId="{494E720F-72C9-4644-BDE5-4B3FDD59177F}" srcOrd="0" destOrd="0" presId="urn:microsoft.com/office/officeart/2005/8/layout/cycle4"/>
    <dgm:cxn modelId="{1F8FCDB4-BF49-4886-9A5E-E481C1F2A37E}" type="presParOf" srcId="{F7A1A871-2CFB-474B-A7A5-F2E4020E9D32}" destId="{5C8B5562-F8A9-4A69-8833-74F13FF22E99}" srcOrd="1" destOrd="0" presId="urn:microsoft.com/office/officeart/2005/8/layout/cycle4"/>
    <dgm:cxn modelId="{087F9BC3-29DA-4B39-A072-8FC50F32B97C}" type="presParOf" srcId="{1628459C-3F06-4087-879F-8AA313BC8269}" destId="{51781EDE-2D88-40B7-9952-2235742DD58B}" srcOrd="1" destOrd="0" presId="urn:microsoft.com/office/officeart/2005/8/layout/cycle4"/>
    <dgm:cxn modelId="{F4912404-0048-428C-8D6F-312A35002E50}" type="presParOf" srcId="{51781EDE-2D88-40B7-9952-2235742DD58B}" destId="{D0494028-B1BD-40E3-A34D-7B349E4F2B36}" srcOrd="0" destOrd="0" presId="urn:microsoft.com/office/officeart/2005/8/layout/cycle4"/>
    <dgm:cxn modelId="{781B2A7F-33D6-41AC-AF30-A38D1E310AD1}" type="presParOf" srcId="{51781EDE-2D88-40B7-9952-2235742DD58B}" destId="{9CC13F68-41F0-43F3-8610-3327EE7C8625}" srcOrd="1" destOrd="0" presId="urn:microsoft.com/office/officeart/2005/8/layout/cycle4"/>
    <dgm:cxn modelId="{18A05A69-9625-4CB8-87A6-137B7DD9E3F4}" type="presParOf" srcId="{1628459C-3F06-4087-879F-8AA313BC8269}" destId="{7628AC65-2518-4C57-843B-EA0F7D59AE4D}" srcOrd="2" destOrd="0" presId="urn:microsoft.com/office/officeart/2005/8/layout/cycle4"/>
    <dgm:cxn modelId="{B312D44D-4C71-462D-9E7D-890C145F23D8}" type="presParOf" srcId="{7628AC65-2518-4C57-843B-EA0F7D59AE4D}" destId="{C2B03532-74A6-4E5C-9D8A-6C6F26A2D824}" srcOrd="0" destOrd="0" presId="urn:microsoft.com/office/officeart/2005/8/layout/cycle4"/>
    <dgm:cxn modelId="{F3391347-44CC-4351-96C9-D024FE7B82BE}" type="presParOf" srcId="{7628AC65-2518-4C57-843B-EA0F7D59AE4D}" destId="{BE2ED3AE-B1BE-4A24-B3EF-703BE3A259C6}" srcOrd="1" destOrd="0" presId="urn:microsoft.com/office/officeart/2005/8/layout/cycle4"/>
    <dgm:cxn modelId="{38FD53AC-D1DF-48D7-A615-B5AD4C093D86}" type="presParOf" srcId="{1628459C-3F06-4087-879F-8AA313BC8269}" destId="{5BE79491-8CB1-45E0-A91A-82E9F7DDE6C1}" srcOrd="3" destOrd="0" presId="urn:microsoft.com/office/officeart/2005/8/layout/cycle4"/>
    <dgm:cxn modelId="{FCC9AC59-6C25-4A62-BFF0-79BCE91ADA35}" type="presParOf" srcId="{5BE79491-8CB1-45E0-A91A-82E9F7DDE6C1}" destId="{86445D7B-7737-407E-B593-3BFEDAFE54C6}" srcOrd="0" destOrd="0" presId="urn:microsoft.com/office/officeart/2005/8/layout/cycle4"/>
    <dgm:cxn modelId="{3E194905-A92A-4B43-97C2-1F1A50BCCF9A}" type="presParOf" srcId="{5BE79491-8CB1-45E0-A91A-82E9F7DDE6C1}" destId="{2F73146B-CEE4-482E-9CCC-43633AD602BB}" srcOrd="1" destOrd="0" presId="urn:microsoft.com/office/officeart/2005/8/layout/cycle4"/>
    <dgm:cxn modelId="{9499034D-B018-4CCB-8A86-F67A8EFECB97}" type="presParOf" srcId="{1628459C-3F06-4087-879F-8AA313BC8269}" destId="{6A0BB110-2023-40FB-A1D1-B4DBD23A2C91}" srcOrd="4" destOrd="0" presId="urn:microsoft.com/office/officeart/2005/8/layout/cycle4"/>
    <dgm:cxn modelId="{0C2871A8-7759-4A67-9E22-99A84224E0F3}" type="presParOf" srcId="{C097079F-F878-427A-9CCC-9C5807C5B5FC}" destId="{BE7FD946-8482-40F5-B616-933AFDEE9FC6}" srcOrd="1" destOrd="0" presId="urn:microsoft.com/office/officeart/2005/8/layout/cycle4"/>
    <dgm:cxn modelId="{0504F79B-4B57-48D4-A117-F52A2AE652BA}" type="presParOf" srcId="{BE7FD946-8482-40F5-B616-933AFDEE9FC6}" destId="{F55E19D3-03D8-4D8B-AB39-92E864C150A8}" srcOrd="0" destOrd="0" presId="urn:microsoft.com/office/officeart/2005/8/layout/cycle4"/>
    <dgm:cxn modelId="{EF84F235-11F1-43F3-B69A-D37F4CCCEA67}" type="presParOf" srcId="{BE7FD946-8482-40F5-B616-933AFDEE9FC6}" destId="{1837D0AF-D98B-4144-9880-6233463DE5A6}" srcOrd="1" destOrd="0" presId="urn:microsoft.com/office/officeart/2005/8/layout/cycle4"/>
    <dgm:cxn modelId="{A109571F-46CC-4A4C-B7A5-9E7A90C64BBF}" type="presParOf" srcId="{BE7FD946-8482-40F5-B616-933AFDEE9FC6}" destId="{4606F9E0-5EBF-4E40-A3F3-E593F27E28F9}" srcOrd="2" destOrd="0" presId="urn:microsoft.com/office/officeart/2005/8/layout/cycle4"/>
    <dgm:cxn modelId="{839FCCAB-DC44-4812-B1E1-9108C304F16A}" type="presParOf" srcId="{BE7FD946-8482-40F5-B616-933AFDEE9FC6}" destId="{2A352EC3-A65F-45DF-AA1B-46103E5879F9}" srcOrd="3" destOrd="0" presId="urn:microsoft.com/office/officeart/2005/8/layout/cycle4"/>
    <dgm:cxn modelId="{2A9D7E9C-AE88-4633-B154-6B291ADD85C6}" type="presParOf" srcId="{BE7FD946-8482-40F5-B616-933AFDEE9FC6}" destId="{F5E6B9D8-A464-41A3-9874-218F7B8A638A}" srcOrd="4" destOrd="0" presId="urn:microsoft.com/office/officeart/2005/8/layout/cycle4"/>
    <dgm:cxn modelId="{6B183C55-6E5C-4987-B88D-E048D9A181EB}" type="presParOf" srcId="{C097079F-F878-427A-9CCC-9C5807C5B5FC}" destId="{738BC220-54D7-440F-8B7E-D7A47E9C3885}" srcOrd="2" destOrd="0" presId="urn:microsoft.com/office/officeart/2005/8/layout/cycle4"/>
    <dgm:cxn modelId="{99AE622F-064C-4D96-A5EE-09E839580DDB}" type="presParOf" srcId="{C097079F-F878-427A-9CCC-9C5807C5B5FC}" destId="{111250BC-5A85-4CEC-AE7B-2C329C2B080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B1503F-5051-4E5E-8F57-E0346440DF49}" type="doc">
      <dgm:prSet loTypeId="urn:microsoft.com/office/officeart/2005/8/layout/cycle4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107E3A8-60DA-454E-B19F-767CD8A1552E}">
      <dgm:prSet phldrT="[文字]"/>
      <dgm:spPr>
        <a:xfrm>
          <a:off x="1634566" y="248026"/>
          <a:ext cx="1884129" cy="1884129"/>
        </a:xfrm>
      </dgm:spPr>
      <dgm:t>
        <a:bodyPr/>
        <a:lstStyle/>
        <a:p>
          <a:pPr>
            <a:buNone/>
          </a:pPr>
          <a:r>
            <a:rPr lang="zh-TW" altLang="en-US" dirty="0">
              <a:latin typeface="Univers"/>
              <a:ea typeface="+mn-ea"/>
              <a:cs typeface="+mn-cs"/>
            </a:rPr>
            <a:t>聖約翰草油</a:t>
          </a:r>
        </a:p>
      </dgm:t>
    </dgm:pt>
    <dgm:pt modelId="{CCC4FF84-F591-4726-AD99-68BC9771C340}" type="par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4E766409-DBD1-4080-964E-93C139C55B6D}" type="sibTrans" cxnId="{B4366E75-3BD5-4DB9-B9F9-9D0BFB37715F}">
      <dgm:prSet/>
      <dgm:spPr/>
      <dgm:t>
        <a:bodyPr/>
        <a:lstStyle/>
        <a:p>
          <a:endParaRPr lang="zh-TW" altLang="en-US"/>
        </a:p>
      </dgm:t>
    </dgm:pt>
    <dgm:pt modelId="{D84B5978-31D7-4570-A1F1-0D886AC76FA8}">
      <dgm:prSet phldrT="[文字]"/>
      <dgm:spPr>
        <a:xfrm>
          <a:off x="742975" y="0"/>
          <a:ext cx="2149560" cy="1392428"/>
        </a:xfrm>
      </dgm:spPr>
      <dgm:t>
        <a:bodyPr/>
        <a:lstStyle/>
        <a:p>
          <a:pPr>
            <a:buChar char="•"/>
          </a:pPr>
          <a:r>
            <a:rPr lang="zh-TW" altLang="en-US" dirty="0">
              <a:latin typeface="Univers"/>
              <a:ea typeface="+mn-ea"/>
              <a:cs typeface="+mn-cs"/>
            </a:rPr>
            <a:t>基底油</a:t>
          </a:r>
        </a:p>
      </dgm:t>
    </dgm:pt>
    <dgm:pt modelId="{C1CE47DA-6595-45E9-A91B-957EEC379F10}" type="parTrans" cxnId="{1AEBA4B3-8F81-4659-B4B3-9333F853523C}">
      <dgm:prSet/>
      <dgm:spPr/>
      <dgm:t>
        <a:bodyPr/>
        <a:lstStyle/>
        <a:p>
          <a:endParaRPr lang="zh-TW" altLang="en-US"/>
        </a:p>
      </dgm:t>
    </dgm:pt>
    <dgm:pt modelId="{BDC00E27-8A33-4854-8181-419C40A077DA}" type="sibTrans" cxnId="{1AEBA4B3-8F81-4659-B4B3-9333F853523C}">
      <dgm:prSet/>
      <dgm:spPr/>
      <dgm:t>
        <a:bodyPr/>
        <a:lstStyle/>
        <a:p>
          <a:endParaRPr lang="zh-TW" altLang="en-US"/>
        </a:p>
      </dgm:t>
    </dgm:pt>
    <dgm:pt modelId="{1D3DF1FB-B887-4A3D-BB3B-8BA03F7A9E8B}">
      <dgm:prSet phldrT="[文字]"/>
      <dgm:spPr>
        <a:xfrm rot="5400000">
          <a:off x="3635605" y="246537"/>
          <a:ext cx="1884129" cy="1884129"/>
        </a:xfrm>
      </dgm:spPr>
      <dgm:t>
        <a:bodyPr/>
        <a:lstStyle/>
        <a:p>
          <a:pPr>
            <a:buNone/>
          </a:pPr>
          <a:r>
            <a:rPr lang="zh-TW" altLang="en-US" dirty="0">
              <a:latin typeface="Univers"/>
              <a:ea typeface="+mn-ea"/>
              <a:cs typeface="+mn-cs"/>
            </a:rPr>
            <a:t>甜橙</a:t>
          </a:r>
          <a:r>
            <a:rPr lang="en-US" altLang="zh-TW" dirty="0">
              <a:latin typeface="Univers"/>
              <a:ea typeface="+mn-ea"/>
              <a:cs typeface="+mn-cs"/>
            </a:rPr>
            <a:t>+</a:t>
          </a:r>
          <a:r>
            <a:rPr lang="zh-TW" altLang="en-US" dirty="0">
              <a:latin typeface="Univers"/>
              <a:ea typeface="+mn-ea"/>
              <a:cs typeface="+mn-cs"/>
            </a:rPr>
            <a:t>花梨木</a:t>
          </a:r>
          <a:r>
            <a:rPr lang="en-US" altLang="zh-TW" dirty="0">
              <a:latin typeface="Univers"/>
              <a:ea typeface="+mn-ea"/>
              <a:cs typeface="+mn-cs"/>
            </a:rPr>
            <a:t>+</a:t>
          </a:r>
          <a:r>
            <a:rPr lang="zh-TW" altLang="en-US" dirty="0">
              <a:latin typeface="Univers"/>
              <a:ea typeface="+mn-ea"/>
              <a:cs typeface="+mn-cs"/>
            </a:rPr>
            <a:t>黑雲杉</a:t>
          </a:r>
          <a:r>
            <a:rPr lang="en-US" altLang="zh-TW" dirty="0">
              <a:latin typeface="Univers"/>
              <a:ea typeface="+mn-ea"/>
              <a:cs typeface="+mn-cs"/>
            </a:rPr>
            <a:t>+</a:t>
          </a:r>
          <a:r>
            <a:rPr lang="zh-TW" altLang="en-US" dirty="0">
              <a:latin typeface="Univers"/>
              <a:ea typeface="+mn-ea"/>
              <a:cs typeface="+mn-cs"/>
            </a:rPr>
            <a:t>依蘭</a:t>
          </a:r>
        </a:p>
      </dgm:t>
    </dgm:pt>
    <dgm:pt modelId="{93229434-9879-42C4-8E69-7E8D812584CF}" type="parTrans" cxnId="{9C57CB47-A8BC-44E2-8EFF-7BD055D779B5}">
      <dgm:prSet/>
      <dgm:spPr/>
      <dgm:t>
        <a:bodyPr/>
        <a:lstStyle/>
        <a:p>
          <a:endParaRPr lang="zh-TW" altLang="en-US"/>
        </a:p>
      </dgm:t>
    </dgm:pt>
    <dgm:pt modelId="{D1A5B187-6735-485F-8232-C9848F5F5ED9}" type="sibTrans" cxnId="{9C57CB47-A8BC-44E2-8EFF-7BD055D779B5}">
      <dgm:prSet/>
      <dgm:spPr/>
      <dgm:t>
        <a:bodyPr/>
        <a:lstStyle/>
        <a:p>
          <a:endParaRPr lang="zh-TW" altLang="en-US"/>
        </a:p>
      </dgm:t>
    </dgm:pt>
    <dgm:pt modelId="{D9668B83-24DE-4353-8A3C-C8BDFE7604A1}">
      <dgm:prSet phldrT="[文字]"/>
      <dgm:spPr>
        <a:xfrm>
          <a:off x="4195619" y="80259"/>
          <a:ext cx="2149560" cy="1392428"/>
        </a:xfrm>
      </dgm:spPr>
      <dgm:t>
        <a:bodyPr/>
        <a:lstStyle/>
        <a:p>
          <a:pPr>
            <a:buChar char="•"/>
          </a:pPr>
          <a:r>
            <a:rPr lang="zh-TW" altLang="en-US">
              <a:latin typeface="Univers"/>
              <a:ea typeface="+mn-ea"/>
              <a:cs typeface="+mn-cs"/>
            </a:rPr>
            <a:t>精油</a:t>
          </a:r>
          <a:endParaRPr lang="zh-TW" altLang="en-US" dirty="0">
            <a:latin typeface="Univers"/>
            <a:ea typeface="+mn-ea"/>
            <a:cs typeface="+mn-cs"/>
          </a:endParaRPr>
        </a:p>
      </dgm:t>
    </dgm:pt>
    <dgm:pt modelId="{53C08CA6-54F5-4FA2-B67F-B082B7555377}" type="parTrans" cxnId="{CF49AA05-2CA5-43E0-B644-20D283A2CFBF}">
      <dgm:prSet/>
      <dgm:spPr/>
      <dgm:t>
        <a:bodyPr/>
        <a:lstStyle/>
        <a:p>
          <a:endParaRPr lang="zh-TW" altLang="en-US"/>
        </a:p>
      </dgm:t>
    </dgm:pt>
    <dgm:pt modelId="{3CB6303A-919E-454E-8937-32EA3476C06E}" type="sibTrans" cxnId="{CF49AA05-2CA5-43E0-B644-20D283A2CFBF}">
      <dgm:prSet/>
      <dgm:spPr/>
      <dgm:t>
        <a:bodyPr/>
        <a:lstStyle/>
        <a:p>
          <a:endParaRPr lang="zh-TW" altLang="en-US"/>
        </a:p>
      </dgm:t>
    </dgm:pt>
    <dgm:pt modelId="{8B5DA916-B320-4A05-A475-2CA9C061E12B}">
      <dgm:prSet phldrT="[文字]" custT="1"/>
      <dgm:spPr>
        <a:xfrm rot="16200000">
          <a:off x="1634566" y="2219182"/>
          <a:ext cx="1884129" cy="1884129"/>
        </a:xfrm>
      </dgm:spPr>
      <dgm:t>
        <a:bodyPr/>
        <a:lstStyle/>
        <a:p>
          <a:pPr>
            <a:buNone/>
          </a:pPr>
          <a:r>
            <a:rPr lang="en-US" altLang="zh-TW" sz="1200" dirty="0">
              <a:latin typeface="+mn-lt"/>
              <a:ea typeface="+mn-ea"/>
              <a:cs typeface="+mn-cs"/>
            </a:rPr>
            <a:t>10ml</a:t>
          </a:r>
          <a:r>
            <a:rPr lang="zh-TW" altLang="en-US" sz="1200" dirty="0">
              <a:latin typeface="+mn-lt"/>
              <a:ea typeface="+mn-ea"/>
              <a:cs typeface="+mn-cs"/>
            </a:rPr>
            <a:t>滾珠瓶 </a:t>
          </a:r>
          <a:r>
            <a:rPr lang="en-US" altLang="zh-TW" sz="1200" dirty="0">
              <a:latin typeface="+mn-lt"/>
              <a:ea typeface="+mn-ea"/>
              <a:cs typeface="+mn-cs"/>
            </a:rPr>
            <a:t>5%</a:t>
          </a:r>
          <a:r>
            <a:rPr lang="zh-TW" altLang="en-US" sz="1200" dirty="0">
              <a:latin typeface="+mn-lt"/>
              <a:ea typeface="+mn-ea"/>
              <a:cs typeface="+mn-cs"/>
            </a:rPr>
            <a:t>共</a:t>
          </a:r>
          <a:r>
            <a:rPr lang="en-US" altLang="zh-TW" sz="1200" dirty="0">
              <a:latin typeface="+mn-lt"/>
              <a:ea typeface="+mn-ea"/>
              <a:cs typeface="+mn-cs"/>
            </a:rPr>
            <a:t>10D</a:t>
          </a:r>
          <a:endParaRPr lang="zh-TW" altLang="en-US" sz="1200" dirty="0">
            <a:latin typeface="+mn-lt"/>
            <a:ea typeface="+mn-ea"/>
            <a:cs typeface="+mn-cs"/>
          </a:endParaRPr>
        </a:p>
      </dgm:t>
    </dgm:pt>
    <dgm:pt modelId="{667D8581-4C8D-4421-8C18-9234AACB91D5}" type="parTrans" cxnId="{A3A5CCD4-D886-49B8-A979-FDCAD391C8D0}">
      <dgm:prSet/>
      <dgm:spPr/>
      <dgm:t>
        <a:bodyPr/>
        <a:lstStyle/>
        <a:p>
          <a:endParaRPr lang="zh-TW" altLang="en-US"/>
        </a:p>
      </dgm:t>
    </dgm:pt>
    <dgm:pt modelId="{83DCC7B4-5B4D-426E-8B0E-EB0E82E264C1}" type="sibTrans" cxnId="{A3A5CCD4-D886-49B8-A979-FDCAD391C8D0}">
      <dgm:prSet/>
      <dgm:spPr/>
      <dgm:t>
        <a:bodyPr/>
        <a:lstStyle/>
        <a:p>
          <a:endParaRPr lang="zh-TW" altLang="en-US"/>
        </a:p>
      </dgm:t>
    </dgm:pt>
    <dgm:pt modelId="{D157562D-FF41-4D90-954E-FC3E21F84ED2}">
      <dgm:prSet phldrT="[文字]"/>
      <dgm:spPr>
        <a:xfrm>
          <a:off x="733839" y="2958909"/>
          <a:ext cx="2149560" cy="1392428"/>
        </a:xfrm>
      </dgm:spPr>
      <dgm:t>
        <a:bodyPr/>
        <a:lstStyle/>
        <a:p>
          <a:pPr>
            <a:buChar char="•"/>
          </a:pPr>
          <a:r>
            <a:rPr lang="zh-TW" altLang="en-US" dirty="0">
              <a:latin typeface="Univers"/>
              <a:ea typeface="+mn-ea"/>
              <a:cs typeface="+mn-cs"/>
            </a:rPr>
            <a:t>濃度</a:t>
          </a:r>
        </a:p>
      </dgm:t>
    </dgm:pt>
    <dgm:pt modelId="{7613F5A2-A742-4CC3-8458-64F9331A09F7}" type="parTrans" cxnId="{903C5E84-E5CD-4465-AB92-879DEEE21DDF}">
      <dgm:prSet/>
      <dgm:spPr/>
      <dgm:t>
        <a:bodyPr/>
        <a:lstStyle/>
        <a:p>
          <a:endParaRPr lang="zh-TW" altLang="en-US"/>
        </a:p>
      </dgm:t>
    </dgm:pt>
    <dgm:pt modelId="{2438758A-3A59-4723-BFD6-E64B9AB69274}" type="sibTrans" cxnId="{903C5E84-E5CD-4465-AB92-879DEEE21DDF}">
      <dgm:prSet/>
      <dgm:spPr/>
      <dgm:t>
        <a:bodyPr/>
        <a:lstStyle/>
        <a:p>
          <a:endParaRPr lang="zh-TW" altLang="en-US"/>
        </a:p>
      </dgm:t>
    </dgm:pt>
    <dgm:pt modelId="{8F1E0E5D-397C-4011-90B2-E22C165E535B}">
      <dgm:prSet phldrT="[文字]" custT="1"/>
      <dgm:spPr>
        <a:xfrm rot="10800000">
          <a:off x="3605722" y="2219182"/>
          <a:ext cx="1884129" cy="1884129"/>
        </a:xfrm>
      </dgm:spPr>
      <dgm:t>
        <a:bodyPr/>
        <a:lstStyle/>
        <a:p>
          <a:pPr>
            <a:buNone/>
          </a:pPr>
          <a:r>
            <a:rPr lang="zh-TW" altLang="en-US" sz="1100" dirty="0">
              <a:latin typeface="Univers"/>
              <a:ea typeface="+mn-ea"/>
              <a:cs typeface="+mn-cs"/>
            </a:rPr>
            <a:t>不</a:t>
          </a:r>
          <a:r>
            <a:rPr lang="zh-TW" altLang="en-US" sz="1200" dirty="0">
              <a:latin typeface="Univers"/>
              <a:ea typeface="+mn-ea"/>
              <a:cs typeface="+mn-cs"/>
            </a:rPr>
            <a:t>定時擦於胸口及及頸椎兩側人中</a:t>
          </a:r>
        </a:p>
      </dgm:t>
    </dgm:pt>
    <dgm:pt modelId="{F2A08ED8-F998-4F93-85D9-31EE6054FC77}" type="sibTrans" cxnId="{49620DEB-9AA9-4C81-995E-72A9CEF72D08}">
      <dgm:prSet/>
      <dgm:spPr/>
      <dgm:t>
        <a:bodyPr/>
        <a:lstStyle/>
        <a:p>
          <a:endParaRPr lang="zh-TW" altLang="en-US"/>
        </a:p>
      </dgm:t>
    </dgm:pt>
    <dgm:pt modelId="{8F6B9972-7A26-467D-8846-46A58BDFB028}" type="parTrans" cxnId="{49620DEB-9AA9-4C81-995E-72A9CEF72D08}">
      <dgm:prSet/>
      <dgm:spPr/>
      <dgm:t>
        <a:bodyPr/>
        <a:lstStyle/>
        <a:p>
          <a:endParaRPr lang="zh-TW" altLang="en-US"/>
        </a:p>
      </dgm:t>
    </dgm:pt>
    <dgm:pt modelId="{E9AB2809-AD58-4835-9396-652F00FF69E7}">
      <dgm:prSet phldrT="[文字]"/>
      <dgm:spPr>
        <a:xfrm>
          <a:off x="4241018" y="2958909"/>
          <a:ext cx="2149560" cy="1392428"/>
        </a:xfrm>
      </dgm:spPr>
      <dgm:t>
        <a:bodyPr/>
        <a:lstStyle/>
        <a:p>
          <a:pPr>
            <a:buNone/>
          </a:pPr>
          <a:r>
            <a:rPr lang="zh-TW" altLang="en-US" dirty="0">
              <a:latin typeface="Univers"/>
              <a:ea typeface="+mn-ea"/>
              <a:cs typeface="+mn-cs"/>
            </a:rPr>
            <a:t>白天滾珠瓶</a:t>
          </a:r>
        </a:p>
      </dgm:t>
    </dgm:pt>
    <dgm:pt modelId="{25C2E9EC-DEDD-4465-A2CE-3079C33921DF}" type="sibTrans" cxnId="{04874DD5-8C1E-4A37-82BD-4D53A856CB5C}">
      <dgm:prSet/>
      <dgm:spPr/>
      <dgm:t>
        <a:bodyPr/>
        <a:lstStyle/>
        <a:p>
          <a:endParaRPr lang="zh-TW" altLang="en-US"/>
        </a:p>
      </dgm:t>
    </dgm:pt>
    <dgm:pt modelId="{45B7A2F0-AD4D-47FA-BECF-72A93FBA49CD}" type="parTrans" cxnId="{04874DD5-8C1E-4A37-82BD-4D53A856CB5C}">
      <dgm:prSet/>
      <dgm:spPr/>
      <dgm:t>
        <a:bodyPr/>
        <a:lstStyle/>
        <a:p>
          <a:endParaRPr lang="zh-TW" altLang="en-US"/>
        </a:p>
      </dgm:t>
    </dgm:pt>
    <dgm:pt modelId="{261B2C2E-1D86-4D6A-BB9F-7C1835C8F4D0}" type="pres">
      <dgm:prSet presAssocID="{48B1503F-5051-4E5E-8F57-E0346440DF4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A5924D6-9614-4F83-A21E-DFD62B9F368C}" type="pres">
      <dgm:prSet presAssocID="{48B1503F-5051-4E5E-8F57-E0346440DF49}" presName="children" presStyleCnt="0"/>
      <dgm:spPr/>
    </dgm:pt>
    <dgm:pt modelId="{D02726FA-1C86-439F-9530-F731C33DC0A3}" type="pres">
      <dgm:prSet presAssocID="{48B1503F-5051-4E5E-8F57-E0346440DF49}" presName="child1group" presStyleCnt="0"/>
      <dgm:spPr/>
    </dgm:pt>
    <dgm:pt modelId="{5E48E000-9999-4E86-91EC-12B2328540B0}" type="pres">
      <dgm:prSet presAssocID="{48B1503F-5051-4E5E-8F57-E0346440DF49}" presName="child1" presStyleLbl="bgAcc1" presStyleIdx="0" presStyleCnt="4"/>
      <dgm:spPr/>
    </dgm:pt>
    <dgm:pt modelId="{683AA970-DD11-411B-9210-5F7A771A24FA}" type="pres">
      <dgm:prSet presAssocID="{48B1503F-5051-4E5E-8F57-E0346440DF49}" presName="child1Text" presStyleLbl="bgAcc1" presStyleIdx="0" presStyleCnt="4">
        <dgm:presLayoutVars>
          <dgm:bulletEnabled val="1"/>
        </dgm:presLayoutVars>
      </dgm:prSet>
      <dgm:spPr/>
    </dgm:pt>
    <dgm:pt modelId="{9FEC0104-7BA3-418A-BE08-8ACC3C915DB0}" type="pres">
      <dgm:prSet presAssocID="{48B1503F-5051-4E5E-8F57-E0346440DF49}" presName="child2group" presStyleCnt="0"/>
      <dgm:spPr/>
    </dgm:pt>
    <dgm:pt modelId="{47AD06B2-0AFE-4301-BD87-50083E4FD598}" type="pres">
      <dgm:prSet presAssocID="{48B1503F-5051-4E5E-8F57-E0346440DF49}" presName="child2" presStyleLbl="bgAcc1" presStyleIdx="1" presStyleCnt="4" custLinFactNeighborX="-602" custLinFactNeighborY="3209"/>
      <dgm:spPr/>
    </dgm:pt>
    <dgm:pt modelId="{7B83AE34-7861-40B8-BDF7-4E87805372EE}" type="pres">
      <dgm:prSet presAssocID="{48B1503F-5051-4E5E-8F57-E0346440DF49}" presName="child2Text" presStyleLbl="bgAcc1" presStyleIdx="1" presStyleCnt="4">
        <dgm:presLayoutVars>
          <dgm:bulletEnabled val="1"/>
        </dgm:presLayoutVars>
      </dgm:prSet>
      <dgm:spPr/>
    </dgm:pt>
    <dgm:pt modelId="{328CB570-E326-4F84-8A1E-C16B156DCC91}" type="pres">
      <dgm:prSet presAssocID="{48B1503F-5051-4E5E-8F57-E0346440DF49}" presName="child3group" presStyleCnt="0"/>
      <dgm:spPr/>
    </dgm:pt>
    <dgm:pt modelId="{977C0CC4-F406-4386-A7AF-9D643A11C963}" type="pres">
      <dgm:prSet presAssocID="{48B1503F-5051-4E5E-8F57-E0346440DF49}" presName="child3" presStyleLbl="bgAcc1" presStyleIdx="2" presStyleCnt="4"/>
      <dgm:spPr/>
    </dgm:pt>
    <dgm:pt modelId="{8C1E0E38-321E-4DCD-AB57-63DF80823F18}" type="pres">
      <dgm:prSet presAssocID="{48B1503F-5051-4E5E-8F57-E0346440DF49}" presName="child3Text" presStyleLbl="bgAcc1" presStyleIdx="2" presStyleCnt="4">
        <dgm:presLayoutVars>
          <dgm:bulletEnabled val="1"/>
        </dgm:presLayoutVars>
      </dgm:prSet>
      <dgm:spPr/>
    </dgm:pt>
    <dgm:pt modelId="{3D3EEC7F-7634-49B8-9743-5A881593BEFF}" type="pres">
      <dgm:prSet presAssocID="{48B1503F-5051-4E5E-8F57-E0346440DF49}" presName="child4group" presStyleCnt="0"/>
      <dgm:spPr/>
    </dgm:pt>
    <dgm:pt modelId="{9A90C17D-913E-448A-A028-885FFB08111F}" type="pres">
      <dgm:prSet presAssocID="{48B1503F-5051-4E5E-8F57-E0346440DF49}" presName="child4" presStyleLbl="bgAcc1" presStyleIdx="3" presStyleCnt="4"/>
      <dgm:spPr/>
    </dgm:pt>
    <dgm:pt modelId="{2F928107-EA54-4BCA-BFED-6D3F94B18950}" type="pres">
      <dgm:prSet presAssocID="{48B1503F-5051-4E5E-8F57-E0346440DF49}" presName="child4Text" presStyleLbl="bgAcc1" presStyleIdx="3" presStyleCnt="4">
        <dgm:presLayoutVars>
          <dgm:bulletEnabled val="1"/>
        </dgm:presLayoutVars>
      </dgm:prSet>
      <dgm:spPr/>
    </dgm:pt>
    <dgm:pt modelId="{E0B4D9B8-8AEB-4505-9353-105C60506EB3}" type="pres">
      <dgm:prSet presAssocID="{48B1503F-5051-4E5E-8F57-E0346440DF49}" presName="childPlaceholder" presStyleCnt="0"/>
      <dgm:spPr/>
    </dgm:pt>
    <dgm:pt modelId="{F9CA4EFC-31FD-4005-855A-AB280CB30706}" type="pres">
      <dgm:prSet presAssocID="{48B1503F-5051-4E5E-8F57-E0346440DF49}" presName="circle" presStyleCnt="0"/>
      <dgm:spPr/>
    </dgm:pt>
    <dgm:pt modelId="{260D54F1-F313-4D5E-806E-1EE33703A4CD}" type="pres">
      <dgm:prSet presAssocID="{48B1503F-5051-4E5E-8F57-E0346440DF49}" presName="quadrant1" presStyleLbl="node1" presStyleIdx="0" presStyleCnt="4" custLinFactNeighborX="4363" custLinFactNeighborY="-806">
        <dgm:presLayoutVars>
          <dgm:chMax val="1"/>
          <dgm:bulletEnabled val="1"/>
        </dgm:presLayoutVars>
      </dgm:prSet>
      <dgm:spPr/>
    </dgm:pt>
    <dgm:pt modelId="{78B1CDA7-4E90-4A9C-8B7B-7F9FBA423332}" type="pres">
      <dgm:prSet presAssocID="{48B1503F-5051-4E5E-8F57-E0346440DF49}" presName="quadrant2" presStyleLbl="node1" presStyleIdx="1" presStyleCnt="4" custLinFactNeighborX="4206" custLinFactNeighborY="962">
        <dgm:presLayoutVars>
          <dgm:chMax val="1"/>
          <dgm:bulletEnabled val="1"/>
        </dgm:presLayoutVars>
      </dgm:prSet>
      <dgm:spPr/>
    </dgm:pt>
    <dgm:pt modelId="{C2CA3056-F099-4956-97BE-288B50729421}" type="pres">
      <dgm:prSet presAssocID="{48B1503F-5051-4E5E-8F57-E0346440DF49}" presName="quadrant3" presStyleLbl="node1" presStyleIdx="2" presStyleCnt="4" custLinFactNeighborX="3785" custLinFactNeighborY="374">
        <dgm:presLayoutVars>
          <dgm:chMax val="1"/>
          <dgm:bulletEnabled val="1"/>
        </dgm:presLayoutVars>
      </dgm:prSet>
      <dgm:spPr/>
    </dgm:pt>
    <dgm:pt modelId="{A49D4C99-A199-4A38-B379-F0F799248116}" type="pres">
      <dgm:prSet presAssocID="{48B1503F-5051-4E5E-8F57-E0346440DF4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F26CCEE-305E-4F17-A863-D76CF9EBB190}" type="pres">
      <dgm:prSet presAssocID="{48B1503F-5051-4E5E-8F57-E0346440DF49}" presName="quadrantPlaceholder" presStyleCnt="0"/>
      <dgm:spPr/>
    </dgm:pt>
    <dgm:pt modelId="{53968D00-5A53-448A-995A-5BEA40C73396}" type="pres">
      <dgm:prSet presAssocID="{48B1503F-5051-4E5E-8F57-E0346440DF49}" presName="center1" presStyleLbl="fgShp" presStyleIdx="0" presStyleCnt="2" custLinFactNeighborX="-1611"/>
      <dgm:spPr/>
    </dgm:pt>
    <dgm:pt modelId="{6C911B21-6DCC-4D9E-9EEA-3C8D6671C060}" type="pres">
      <dgm:prSet presAssocID="{48B1503F-5051-4E5E-8F57-E0346440DF49}" presName="center2" presStyleLbl="fgShp" presStyleIdx="1" presStyleCnt="2"/>
      <dgm:spPr/>
    </dgm:pt>
  </dgm:ptLst>
  <dgm:cxnLst>
    <dgm:cxn modelId="{CF49AA05-2CA5-43E0-B644-20D283A2CFBF}" srcId="{1D3DF1FB-B887-4A3D-BB3B-8BA03F7A9E8B}" destId="{D9668B83-24DE-4353-8A3C-C8BDFE7604A1}" srcOrd="0" destOrd="0" parTransId="{53C08CA6-54F5-4FA2-B67F-B082B7555377}" sibTransId="{3CB6303A-919E-454E-8937-32EA3476C06E}"/>
    <dgm:cxn modelId="{767EE61E-1314-41A8-B46E-66E23C08051F}" type="presOf" srcId="{E9AB2809-AD58-4835-9396-652F00FF69E7}" destId="{8C1E0E38-321E-4DCD-AB57-63DF80823F18}" srcOrd="1" destOrd="0" presId="urn:microsoft.com/office/officeart/2005/8/layout/cycle4"/>
    <dgm:cxn modelId="{8A9FF62C-A836-4BC6-A37C-E19BEA5C00F4}" type="presOf" srcId="{D9668B83-24DE-4353-8A3C-C8BDFE7604A1}" destId="{47AD06B2-0AFE-4301-BD87-50083E4FD598}" srcOrd="0" destOrd="0" presId="urn:microsoft.com/office/officeart/2005/8/layout/cycle4"/>
    <dgm:cxn modelId="{C94F6245-251A-4D2E-ABE7-5B873E2A1CB5}" type="presOf" srcId="{48B1503F-5051-4E5E-8F57-E0346440DF49}" destId="{261B2C2E-1D86-4D6A-BB9F-7C1835C8F4D0}" srcOrd="0" destOrd="0" presId="urn:microsoft.com/office/officeart/2005/8/layout/cycle4"/>
    <dgm:cxn modelId="{ECF35565-499D-464D-A7B1-1E9C2D2CCDB3}" type="presOf" srcId="{E9AB2809-AD58-4835-9396-652F00FF69E7}" destId="{977C0CC4-F406-4386-A7AF-9D643A11C963}" srcOrd="0" destOrd="0" presId="urn:microsoft.com/office/officeart/2005/8/layout/cycle4"/>
    <dgm:cxn modelId="{9C57CB47-A8BC-44E2-8EFF-7BD055D779B5}" srcId="{48B1503F-5051-4E5E-8F57-E0346440DF49}" destId="{1D3DF1FB-B887-4A3D-BB3B-8BA03F7A9E8B}" srcOrd="1" destOrd="0" parTransId="{93229434-9879-42C4-8E69-7E8D812584CF}" sibTransId="{D1A5B187-6735-485F-8232-C9848F5F5ED9}"/>
    <dgm:cxn modelId="{02A2D04E-666C-4527-B58D-D2EFE4392943}" type="presOf" srcId="{D157562D-FF41-4D90-954E-FC3E21F84ED2}" destId="{2F928107-EA54-4BCA-BFED-6D3F94B18950}" srcOrd="1" destOrd="0" presId="urn:microsoft.com/office/officeart/2005/8/layout/cycle4"/>
    <dgm:cxn modelId="{7FF6F073-E527-4070-BD4D-19F6E79DAB74}" type="presOf" srcId="{2107E3A8-60DA-454E-B19F-767CD8A1552E}" destId="{260D54F1-F313-4D5E-806E-1EE33703A4CD}" srcOrd="0" destOrd="0" presId="urn:microsoft.com/office/officeart/2005/8/layout/cycle4"/>
    <dgm:cxn modelId="{B4366E75-3BD5-4DB9-B9F9-9D0BFB37715F}" srcId="{48B1503F-5051-4E5E-8F57-E0346440DF49}" destId="{2107E3A8-60DA-454E-B19F-767CD8A1552E}" srcOrd="0" destOrd="0" parTransId="{CCC4FF84-F591-4726-AD99-68BC9771C340}" sibTransId="{4E766409-DBD1-4080-964E-93C139C55B6D}"/>
    <dgm:cxn modelId="{903C5E84-E5CD-4465-AB92-879DEEE21DDF}" srcId="{8B5DA916-B320-4A05-A475-2CA9C061E12B}" destId="{D157562D-FF41-4D90-954E-FC3E21F84ED2}" srcOrd="0" destOrd="0" parTransId="{7613F5A2-A742-4CC3-8458-64F9331A09F7}" sibTransId="{2438758A-3A59-4723-BFD6-E64B9AB69274}"/>
    <dgm:cxn modelId="{F87C5D88-98B6-442F-8982-D1B967B3A127}" type="presOf" srcId="{1D3DF1FB-B887-4A3D-BB3B-8BA03F7A9E8B}" destId="{78B1CDA7-4E90-4A9C-8B7B-7F9FBA423332}" srcOrd="0" destOrd="0" presId="urn:microsoft.com/office/officeart/2005/8/layout/cycle4"/>
    <dgm:cxn modelId="{1AEBA4B3-8F81-4659-B4B3-9333F853523C}" srcId="{2107E3A8-60DA-454E-B19F-767CD8A1552E}" destId="{D84B5978-31D7-4570-A1F1-0D886AC76FA8}" srcOrd="0" destOrd="0" parTransId="{C1CE47DA-6595-45E9-A91B-957EEC379F10}" sibTransId="{BDC00E27-8A33-4854-8181-419C40A077DA}"/>
    <dgm:cxn modelId="{7A8E3CBE-5C01-442C-A5F1-624A36D4D75B}" type="presOf" srcId="{D157562D-FF41-4D90-954E-FC3E21F84ED2}" destId="{9A90C17D-913E-448A-A028-885FFB08111F}" srcOrd="0" destOrd="0" presId="urn:microsoft.com/office/officeart/2005/8/layout/cycle4"/>
    <dgm:cxn modelId="{DC9F69C3-FAD7-4F36-B54E-D23B78C7AE76}" type="presOf" srcId="{8B5DA916-B320-4A05-A475-2CA9C061E12B}" destId="{A49D4C99-A199-4A38-B379-F0F799248116}" srcOrd="0" destOrd="0" presId="urn:microsoft.com/office/officeart/2005/8/layout/cycle4"/>
    <dgm:cxn modelId="{57173DCB-99A9-4F19-87A5-84CA11F7611E}" type="presOf" srcId="{D84B5978-31D7-4570-A1F1-0D886AC76FA8}" destId="{683AA970-DD11-411B-9210-5F7A771A24FA}" srcOrd="1" destOrd="0" presId="urn:microsoft.com/office/officeart/2005/8/layout/cycle4"/>
    <dgm:cxn modelId="{A3A5CCD4-D886-49B8-A979-FDCAD391C8D0}" srcId="{48B1503F-5051-4E5E-8F57-E0346440DF49}" destId="{8B5DA916-B320-4A05-A475-2CA9C061E12B}" srcOrd="3" destOrd="0" parTransId="{667D8581-4C8D-4421-8C18-9234AACB91D5}" sibTransId="{83DCC7B4-5B4D-426E-8B0E-EB0E82E264C1}"/>
    <dgm:cxn modelId="{04874DD5-8C1E-4A37-82BD-4D53A856CB5C}" srcId="{8F1E0E5D-397C-4011-90B2-E22C165E535B}" destId="{E9AB2809-AD58-4835-9396-652F00FF69E7}" srcOrd="0" destOrd="0" parTransId="{45B7A2F0-AD4D-47FA-BECF-72A93FBA49CD}" sibTransId="{25C2E9EC-DEDD-4465-A2CE-3079C33921DF}"/>
    <dgm:cxn modelId="{B1500AD8-BC81-4CF0-96FD-868DC624376B}" type="presOf" srcId="{8F1E0E5D-397C-4011-90B2-E22C165E535B}" destId="{C2CA3056-F099-4956-97BE-288B50729421}" srcOrd="0" destOrd="0" presId="urn:microsoft.com/office/officeart/2005/8/layout/cycle4"/>
    <dgm:cxn modelId="{AD7AEEDD-6F1B-4221-BC27-4BF1CBB35CC2}" type="presOf" srcId="{D9668B83-24DE-4353-8A3C-C8BDFE7604A1}" destId="{7B83AE34-7861-40B8-BDF7-4E87805372EE}" srcOrd="1" destOrd="0" presId="urn:microsoft.com/office/officeart/2005/8/layout/cycle4"/>
    <dgm:cxn modelId="{36C072E0-FBF1-4CB2-A168-2D2B01E3F1B3}" type="presOf" srcId="{D84B5978-31D7-4570-A1F1-0D886AC76FA8}" destId="{5E48E000-9999-4E86-91EC-12B2328540B0}" srcOrd="0" destOrd="0" presId="urn:microsoft.com/office/officeart/2005/8/layout/cycle4"/>
    <dgm:cxn modelId="{49620DEB-9AA9-4C81-995E-72A9CEF72D08}" srcId="{48B1503F-5051-4E5E-8F57-E0346440DF49}" destId="{8F1E0E5D-397C-4011-90B2-E22C165E535B}" srcOrd="2" destOrd="0" parTransId="{8F6B9972-7A26-467D-8846-46A58BDFB028}" sibTransId="{F2A08ED8-F998-4F93-85D9-31EE6054FC77}"/>
    <dgm:cxn modelId="{5063E64E-99BB-4E75-B1F1-C9B4251DD09A}" type="presParOf" srcId="{261B2C2E-1D86-4D6A-BB9F-7C1835C8F4D0}" destId="{0A5924D6-9614-4F83-A21E-DFD62B9F368C}" srcOrd="0" destOrd="0" presId="urn:microsoft.com/office/officeart/2005/8/layout/cycle4"/>
    <dgm:cxn modelId="{FC4DD582-7D69-4331-96FD-6C48D4C9CDB5}" type="presParOf" srcId="{0A5924D6-9614-4F83-A21E-DFD62B9F368C}" destId="{D02726FA-1C86-439F-9530-F731C33DC0A3}" srcOrd="0" destOrd="0" presId="urn:microsoft.com/office/officeart/2005/8/layout/cycle4"/>
    <dgm:cxn modelId="{D90DC300-C096-4996-8676-C485AF43B0A7}" type="presParOf" srcId="{D02726FA-1C86-439F-9530-F731C33DC0A3}" destId="{5E48E000-9999-4E86-91EC-12B2328540B0}" srcOrd="0" destOrd="0" presId="urn:microsoft.com/office/officeart/2005/8/layout/cycle4"/>
    <dgm:cxn modelId="{7AD81E57-63F5-4611-A853-EB8D1BA13DAB}" type="presParOf" srcId="{D02726FA-1C86-439F-9530-F731C33DC0A3}" destId="{683AA970-DD11-411B-9210-5F7A771A24FA}" srcOrd="1" destOrd="0" presId="urn:microsoft.com/office/officeart/2005/8/layout/cycle4"/>
    <dgm:cxn modelId="{AAFAE786-D192-439F-9170-233CD35D80A2}" type="presParOf" srcId="{0A5924D6-9614-4F83-A21E-DFD62B9F368C}" destId="{9FEC0104-7BA3-418A-BE08-8ACC3C915DB0}" srcOrd="1" destOrd="0" presId="urn:microsoft.com/office/officeart/2005/8/layout/cycle4"/>
    <dgm:cxn modelId="{C518A26F-17D4-45A0-BE68-3BA5FC43445F}" type="presParOf" srcId="{9FEC0104-7BA3-418A-BE08-8ACC3C915DB0}" destId="{47AD06B2-0AFE-4301-BD87-50083E4FD598}" srcOrd="0" destOrd="0" presId="urn:microsoft.com/office/officeart/2005/8/layout/cycle4"/>
    <dgm:cxn modelId="{73C6F108-8403-4777-AC23-2B4179E423E6}" type="presParOf" srcId="{9FEC0104-7BA3-418A-BE08-8ACC3C915DB0}" destId="{7B83AE34-7861-40B8-BDF7-4E87805372EE}" srcOrd="1" destOrd="0" presId="urn:microsoft.com/office/officeart/2005/8/layout/cycle4"/>
    <dgm:cxn modelId="{4DF316D5-1BD8-40BF-B019-A53AE3ED25E3}" type="presParOf" srcId="{0A5924D6-9614-4F83-A21E-DFD62B9F368C}" destId="{328CB570-E326-4F84-8A1E-C16B156DCC91}" srcOrd="2" destOrd="0" presId="urn:microsoft.com/office/officeart/2005/8/layout/cycle4"/>
    <dgm:cxn modelId="{D0996CAA-8DB3-4E90-BAF2-769438AF625E}" type="presParOf" srcId="{328CB570-E326-4F84-8A1E-C16B156DCC91}" destId="{977C0CC4-F406-4386-A7AF-9D643A11C963}" srcOrd="0" destOrd="0" presId="urn:microsoft.com/office/officeart/2005/8/layout/cycle4"/>
    <dgm:cxn modelId="{A9165BDD-B457-4EBC-95A1-D63F130EC029}" type="presParOf" srcId="{328CB570-E326-4F84-8A1E-C16B156DCC91}" destId="{8C1E0E38-321E-4DCD-AB57-63DF80823F18}" srcOrd="1" destOrd="0" presId="urn:microsoft.com/office/officeart/2005/8/layout/cycle4"/>
    <dgm:cxn modelId="{F11599D8-E5FE-47A6-B3D6-82F698E982C0}" type="presParOf" srcId="{0A5924D6-9614-4F83-A21E-DFD62B9F368C}" destId="{3D3EEC7F-7634-49B8-9743-5A881593BEFF}" srcOrd="3" destOrd="0" presId="urn:microsoft.com/office/officeart/2005/8/layout/cycle4"/>
    <dgm:cxn modelId="{81F26966-1BEE-42D8-831B-9DA038ED74D6}" type="presParOf" srcId="{3D3EEC7F-7634-49B8-9743-5A881593BEFF}" destId="{9A90C17D-913E-448A-A028-885FFB08111F}" srcOrd="0" destOrd="0" presId="urn:microsoft.com/office/officeart/2005/8/layout/cycle4"/>
    <dgm:cxn modelId="{610ED549-89C6-4911-8DA0-6BE3F82BE859}" type="presParOf" srcId="{3D3EEC7F-7634-49B8-9743-5A881593BEFF}" destId="{2F928107-EA54-4BCA-BFED-6D3F94B18950}" srcOrd="1" destOrd="0" presId="urn:microsoft.com/office/officeart/2005/8/layout/cycle4"/>
    <dgm:cxn modelId="{30CC00C2-6EF2-44CE-96DC-0B2546E0BC60}" type="presParOf" srcId="{0A5924D6-9614-4F83-A21E-DFD62B9F368C}" destId="{E0B4D9B8-8AEB-4505-9353-105C60506EB3}" srcOrd="4" destOrd="0" presId="urn:microsoft.com/office/officeart/2005/8/layout/cycle4"/>
    <dgm:cxn modelId="{4A52035A-DC39-4A48-B4A4-AE833E5C34EB}" type="presParOf" srcId="{261B2C2E-1D86-4D6A-BB9F-7C1835C8F4D0}" destId="{F9CA4EFC-31FD-4005-855A-AB280CB30706}" srcOrd="1" destOrd="0" presId="urn:microsoft.com/office/officeart/2005/8/layout/cycle4"/>
    <dgm:cxn modelId="{E32F27DE-3303-4576-985D-F25ACD4BF0C4}" type="presParOf" srcId="{F9CA4EFC-31FD-4005-855A-AB280CB30706}" destId="{260D54F1-F313-4D5E-806E-1EE33703A4CD}" srcOrd="0" destOrd="0" presId="urn:microsoft.com/office/officeart/2005/8/layout/cycle4"/>
    <dgm:cxn modelId="{1364E5F9-291B-489F-9A42-36F2BE8E2C6E}" type="presParOf" srcId="{F9CA4EFC-31FD-4005-855A-AB280CB30706}" destId="{78B1CDA7-4E90-4A9C-8B7B-7F9FBA423332}" srcOrd="1" destOrd="0" presId="urn:microsoft.com/office/officeart/2005/8/layout/cycle4"/>
    <dgm:cxn modelId="{582458D0-4035-4372-890D-D627EE3CB38E}" type="presParOf" srcId="{F9CA4EFC-31FD-4005-855A-AB280CB30706}" destId="{C2CA3056-F099-4956-97BE-288B50729421}" srcOrd="2" destOrd="0" presId="urn:microsoft.com/office/officeart/2005/8/layout/cycle4"/>
    <dgm:cxn modelId="{6CDFE2B8-22AC-4580-B77D-6258EE58AAA3}" type="presParOf" srcId="{F9CA4EFC-31FD-4005-855A-AB280CB30706}" destId="{A49D4C99-A199-4A38-B379-F0F799248116}" srcOrd="3" destOrd="0" presId="urn:microsoft.com/office/officeart/2005/8/layout/cycle4"/>
    <dgm:cxn modelId="{D9D7B7DD-618E-450C-9122-8100FC3752C1}" type="presParOf" srcId="{F9CA4EFC-31FD-4005-855A-AB280CB30706}" destId="{7F26CCEE-305E-4F17-A863-D76CF9EBB190}" srcOrd="4" destOrd="0" presId="urn:microsoft.com/office/officeart/2005/8/layout/cycle4"/>
    <dgm:cxn modelId="{0B08CAC9-2190-4D8B-B207-616098AA88DC}" type="presParOf" srcId="{261B2C2E-1D86-4D6A-BB9F-7C1835C8F4D0}" destId="{53968D00-5A53-448A-995A-5BEA40C73396}" srcOrd="2" destOrd="0" presId="urn:microsoft.com/office/officeart/2005/8/layout/cycle4"/>
    <dgm:cxn modelId="{DCD8DAF0-37C8-45D0-85FE-B07EF9689CC3}" type="presParOf" srcId="{261B2C2E-1D86-4D6A-BB9F-7C1835C8F4D0}" destId="{6C911B21-6DCC-4D9E-9EEA-3C8D6671C06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AE52-1740-4D0F-9739-C470AAC24317}">
      <dsp:nvSpPr>
        <dsp:cNvPr id="0" name=""/>
        <dsp:cNvSpPr/>
      </dsp:nvSpPr>
      <dsp:spPr>
        <a:xfrm>
          <a:off x="4273920" y="2937599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>
              <a:latin typeface="Univers"/>
              <a:ea typeface="+mn-ea"/>
              <a:cs typeface="+mn-cs"/>
            </a:rPr>
            <a:t>使用狀況</a:t>
          </a:r>
          <a:endParaRPr lang="zh-TW" altLang="en-US" sz="1900" kern="1200" dirty="0">
            <a:latin typeface="Univers"/>
            <a:ea typeface="+mn-ea"/>
            <a:cs typeface="+mn-cs"/>
          </a:endParaRPr>
        </a:p>
      </dsp:txBody>
      <dsp:txXfrm>
        <a:off x="4944511" y="3313566"/>
        <a:ext cx="1433122" cy="976066"/>
      </dsp:txXfrm>
    </dsp:sp>
    <dsp:sp modelId="{C0877049-6D16-4E8D-A3E3-02CECFC979CC}">
      <dsp:nvSpPr>
        <dsp:cNvPr id="0" name=""/>
        <dsp:cNvSpPr/>
      </dsp:nvSpPr>
      <dsp:spPr>
        <a:xfrm>
          <a:off x="792000" y="2937599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>
              <a:latin typeface="Univers"/>
              <a:ea typeface="+mn-ea"/>
              <a:cs typeface="+mn-cs"/>
            </a:rPr>
            <a:t>濃度</a:t>
          </a:r>
          <a:endParaRPr lang="zh-TW" altLang="en-US" sz="1900" kern="1200" dirty="0">
            <a:latin typeface="Univers"/>
            <a:ea typeface="+mn-ea"/>
            <a:cs typeface="+mn-cs"/>
          </a:endParaRPr>
        </a:p>
      </dsp:txBody>
      <dsp:txXfrm>
        <a:off x="822367" y="3313566"/>
        <a:ext cx="1433122" cy="976066"/>
      </dsp:txXfrm>
    </dsp:sp>
    <dsp:sp modelId="{125D3EDF-38B5-408B-A4F5-648986C6BC90}">
      <dsp:nvSpPr>
        <dsp:cNvPr id="0" name=""/>
        <dsp:cNvSpPr/>
      </dsp:nvSpPr>
      <dsp:spPr>
        <a:xfrm>
          <a:off x="4228848" y="79681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>
              <a:latin typeface="Univers"/>
              <a:ea typeface="+mn-ea"/>
              <a:cs typeface="+mn-cs"/>
            </a:rPr>
            <a:t>精油</a:t>
          </a:r>
          <a:endParaRPr lang="zh-TW" altLang="en-US" sz="1900" kern="1200" dirty="0">
            <a:latin typeface="Univers"/>
            <a:ea typeface="+mn-ea"/>
            <a:cs typeface="+mn-cs"/>
          </a:endParaRPr>
        </a:p>
      </dsp:txBody>
      <dsp:txXfrm>
        <a:off x="4899439" y="110048"/>
        <a:ext cx="1433122" cy="976066"/>
      </dsp:txXfrm>
    </dsp:sp>
    <dsp:sp modelId="{18A91B98-4BCA-417E-9951-070347748623}">
      <dsp:nvSpPr>
        <dsp:cNvPr id="0" name=""/>
        <dsp:cNvSpPr/>
      </dsp:nvSpPr>
      <dsp:spPr>
        <a:xfrm>
          <a:off x="801069" y="0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>
              <a:latin typeface="Univers"/>
              <a:ea typeface="+mn-ea"/>
              <a:cs typeface="+mn-cs"/>
            </a:rPr>
            <a:t>基底油</a:t>
          </a:r>
          <a:endParaRPr lang="zh-TW" altLang="en-US" sz="1900" kern="1200" dirty="0">
            <a:latin typeface="Univers"/>
            <a:ea typeface="+mn-ea"/>
            <a:cs typeface="+mn-cs"/>
          </a:endParaRPr>
        </a:p>
      </dsp:txBody>
      <dsp:txXfrm>
        <a:off x="831436" y="30367"/>
        <a:ext cx="1433122" cy="976066"/>
      </dsp:txXfrm>
    </dsp:sp>
    <dsp:sp modelId="{24B834EF-60B6-4854-9DBB-BB240EC1C483}">
      <dsp:nvSpPr>
        <dsp:cNvPr id="0" name=""/>
        <dsp:cNvSpPr/>
      </dsp:nvSpPr>
      <dsp:spPr>
        <a:xfrm>
          <a:off x="1664485" y="224485"/>
          <a:ext cx="1914069" cy="191406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>
              <a:latin typeface="Univers"/>
              <a:ea typeface="+mn-ea"/>
              <a:cs typeface="+mn-cs"/>
            </a:rPr>
            <a:t>乳油木果</a:t>
          </a:r>
          <a:r>
            <a:rPr lang="en-US" altLang="zh-TW" sz="1400" kern="1200">
              <a:latin typeface="Univers"/>
              <a:ea typeface="+mn-ea"/>
              <a:cs typeface="+mn-cs"/>
            </a:rPr>
            <a:t>+</a:t>
          </a:r>
          <a:r>
            <a:rPr lang="zh-TW" altLang="en-US" sz="1400" kern="1200">
              <a:latin typeface="Univers"/>
              <a:ea typeface="+mn-ea"/>
              <a:cs typeface="+mn-cs"/>
            </a:rPr>
            <a:t>金盞花油</a:t>
          </a:r>
          <a:endParaRPr lang="zh-TW" altLang="en-US" sz="1400" kern="1200" dirty="0">
            <a:latin typeface="Univers"/>
            <a:ea typeface="+mn-ea"/>
            <a:cs typeface="+mn-cs"/>
          </a:endParaRPr>
        </a:p>
      </dsp:txBody>
      <dsp:txXfrm>
        <a:off x="2225103" y="785103"/>
        <a:ext cx="1353451" cy="1353451"/>
      </dsp:txXfrm>
    </dsp:sp>
    <dsp:sp modelId="{EC9B089B-2505-4745-8818-B8B4FF043E6F}">
      <dsp:nvSpPr>
        <dsp:cNvPr id="0" name=""/>
        <dsp:cNvSpPr/>
      </dsp:nvSpPr>
      <dsp:spPr>
        <a:xfrm rot="5400000">
          <a:off x="3672867" y="244762"/>
          <a:ext cx="1870560" cy="187056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Univers"/>
              <a:ea typeface="+mn-ea"/>
              <a:cs typeface="+mn-cs"/>
            </a:rPr>
            <a:t>土耳其玫瑰</a:t>
          </a:r>
          <a:r>
            <a:rPr lang="en-US" altLang="zh-TW" sz="1400" kern="1200" dirty="0">
              <a:latin typeface="Univers"/>
              <a:ea typeface="+mn-ea"/>
              <a:cs typeface="+mn-cs"/>
            </a:rPr>
            <a:t>3%+</a:t>
          </a:r>
          <a:r>
            <a:rPr lang="zh-TW" altLang="en-US" sz="1400" kern="1200" dirty="0">
              <a:latin typeface="Univers"/>
              <a:ea typeface="+mn-ea"/>
              <a:cs typeface="+mn-cs"/>
            </a:rPr>
            <a:t>天竺葵</a:t>
          </a:r>
          <a:r>
            <a:rPr lang="en-US" altLang="zh-TW" sz="1400" kern="1200" dirty="0">
              <a:latin typeface="Univers"/>
              <a:ea typeface="+mn-ea"/>
              <a:cs typeface="+mn-cs"/>
            </a:rPr>
            <a:t>+</a:t>
          </a:r>
          <a:r>
            <a:rPr lang="zh-TW" altLang="en-US" sz="1400" kern="1200" dirty="0">
              <a:latin typeface="Univers"/>
              <a:ea typeface="+mn-ea"/>
              <a:cs typeface="+mn-cs"/>
            </a:rPr>
            <a:t>胡蘿波籽</a:t>
          </a:r>
        </a:p>
      </dsp:txBody>
      <dsp:txXfrm rot="-5400000">
        <a:off x="3672867" y="792636"/>
        <a:ext cx="1322686" cy="1322686"/>
      </dsp:txXfrm>
    </dsp:sp>
    <dsp:sp modelId="{ADFFF0E8-C0BC-409F-837E-12A374731AD8}">
      <dsp:nvSpPr>
        <dsp:cNvPr id="0" name=""/>
        <dsp:cNvSpPr/>
      </dsp:nvSpPr>
      <dsp:spPr>
        <a:xfrm rot="10800000">
          <a:off x="3643200" y="2203200"/>
          <a:ext cx="1870560" cy="187056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>
              <a:latin typeface="Univers"/>
              <a:ea typeface="+mn-ea"/>
              <a:cs typeface="+mn-cs"/>
            </a:rPr>
            <a:t>很明顯的皮屑脫落、有水泡傷口的感覺 </a:t>
          </a:r>
        </a:p>
      </dsp:txBody>
      <dsp:txXfrm rot="10800000">
        <a:off x="3643200" y="2203200"/>
        <a:ext cx="1322686" cy="1322686"/>
      </dsp:txXfrm>
    </dsp:sp>
    <dsp:sp modelId="{AFDB9B4E-DC70-4415-B09D-44E3E3708618}">
      <dsp:nvSpPr>
        <dsp:cNvPr id="0" name=""/>
        <dsp:cNvSpPr/>
      </dsp:nvSpPr>
      <dsp:spPr>
        <a:xfrm rot="16200000">
          <a:off x="1686239" y="2203200"/>
          <a:ext cx="1870560" cy="187056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>
              <a:latin typeface="Univers"/>
              <a:ea typeface="+mn-ea"/>
              <a:cs typeface="+mn-cs"/>
            </a:rPr>
            <a:t>10</a:t>
          </a:r>
          <a:r>
            <a:rPr lang="zh-TW" altLang="en-US" sz="1400" kern="1200">
              <a:latin typeface="Univers"/>
              <a:ea typeface="+mn-ea"/>
              <a:cs typeface="+mn-cs"/>
            </a:rPr>
            <a:t>克瓶裝 </a:t>
          </a:r>
          <a:r>
            <a:rPr lang="en-US" altLang="zh-TW" sz="1400" kern="1200">
              <a:latin typeface="Univers"/>
              <a:ea typeface="+mn-ea"/>
              <a:cs typeface="+mn-cs"/>
            </a:rPr>
            <a:t>5%</a:t>
          </a:r>
          <a:r>
            <a:rPr lang="zh-TW" altLang="en-US" sz="1400" kern="1200">
              <a:latin typeface="Univers"/>
              <a:ea typeface="+mn-ea"/>
              <a:cs typeface="+mn-cs"/>
            </a:rPr>
            <a:t>共</a:t>
          </a:r>
          <a:r>
            <a:rPr lang="en-US" altLang="zh-TW" sz="1400" kern="1200">
              <a:latin typeface="Univers"/>
              <a:ea typeface="+mn-ea"/>
              <a:cs typeface="+mn-cs"/>
            </a:rPr>
            <a:t>10D</a:t>
          </a:r>
          <a:endParaRPr lang="zh-TW" altLang="en-US" sz="1400" kern="1200" dirty="0">
            <a:latin typeface="Univers"/>
            <a:ea typeface="+mn-ea"/>
            <a:cs typeface="+mn-cs"/>
          </a:endParaRPr>
        </a:p>
      </dsp:txBody>
      <dsp:txXfrm rot="5400000">
        <a:off x="2234113" y="2203200"/>
        <a:ext cx="1322686" cy="1322686"/>
      </dsp:txXfrm>
    </dsp:sp>
    <dsp:sp modelId="{3069DA0C-A0CB-4CF8-8BD5-A02035670D89}">
      <dsp:nvSpPr>
        <dsp:cNvPr id="0" name=""/>
        <dsp:cNvSpPr/>
      </dsp:nvSpPr>
      <dsp:spPr>
        <a:xfrm>
          <a:off x="3277080" y="1771200"/>
          <a:ext cx="645840" cy="5616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F7E9D-4196-44AB-8647-B373BFDA3672}">
      <dsp:nvSpPr>
        <dsp:cNvPr id="0" name=""/>
        <dsp:cNvSpPr/>
      </dsp:nvSpPr>
      <dsp:spPr>
        <a:xfrm rot="10800000">
          <a:off x="3277080" y="1987200"/>
          <a:ext cx="645840" cy="5616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AE52-1740-4D0F-9739-C470AAC24317}">
      <dsp:nvSpPr>
        <dsp:cNvPr id="0" name=""/>
        <dsp:cNvSpPr/>
      </dsp:nvSpPr>
      <dsp:spPr>
        <a:xfrm>
          <a:off x="4273920" y="2937599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28678"/>
              <a:satOff val="-13207"/>
              <a:lumOff val="-287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使用狀況</a:t>
          </a:r>
        </a:p>
      </dsp:txBody>
      <dsp:txXfrm>
        <a:off x="4944511" y="3313566"/>
        <a:ext cx="1433122" cy="976066"/>
      </dsp:txXfrm>
    </dsp:sp>
    <dsp:sp modelId="{C0877049-6D16-4E8D-A3E3-02CECFC979CC}">
      <dsp:nvSpPr>
        <dsp:cNvPr id="0" name=""/>
        <dsp:cNvSpPr/>
      </dsp:nvSpPr>
      <dsp:spPr>
        <a:xfrm>
          <a:off x="792000" y="2937599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043017"/>
              <a:satOff val="-19810"/>
              <a:lumOff val="-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濃度</a:t>
          </a:r>
        </a:p>
      </dsp:txBody>
      <dsp:txXfrm>
        <a:off x="822367" y="3313566"/>
        <a:ext cx="1433122" cy="976066"/>
      </dsp:txXfrm>
    </dsp:sp>
    <dsp:sp modelId="{125D3EDF-38B5-408B-A4F5-648986C6BC90}">
      <dsp:nvSpPr>
        <dsp:cNvPr id="0" name=""/>
        <dsp:cNvSpPr/>
      </dsp:nvSpPr>
      <dsp:spPr>
        <a:xfrm>
          <a:off x="4228848" y="79681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14339"/>
              <a:satOff val="-6603"/>
              <a:lumOff val="-143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精油</a:t>
          </a:r>
        </a:p>
      </dsp:txBody>
      <dsp:txXfrm>
        <a:off x="4899439" y="110048"/>
        <a:ext cx="1433122" cy="976066"/>
      </dsp:txXfrm>
    </dsp:sp>
    <dsp:sp modelId="{18A91B98-4BCA-417E-9951-070347748623}">
      <dsp:nvSpPr>
        <dsp:cNvPr id="0" name=""/>
        <dsp:cNvSpPr/>
      </dsp:nvSpPr>
      <dsp:spPr>
        <a:xfrm>
          <a:off x="801069" y="0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基底油</a:t>
          </a:r>
        </a:p>
      </dsp:txBody>
      <dsp:txXfrm>
        <a:off x="831436" y="30367"/>
        <a:ext cx="1433122" cy="976066"/>
      </dsp:txXfrm>
    </dsp:sp>
    <dsp:sp modelId="{24B834EF-60B6-4854-9DBB-BB240EC1C483}">
      <dsp:nvSpPr>
        <dsp:cNvPr id="0" name=""/>
        <dsp:cNvSpPr/>
      </dsp:nvSpPr>
      <dsp:spPr>
        <a:xfrm>
          <a:off x="1664485" y="224485"/>
          <a:ext cx="1914069" cy="191406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>
              <a:latin typeface="+mn-lt"/>
            </a:rPr>
            <a:t>乳油木果</a:t>
          </a:r>
          <a:r>
            <a:rPr lang="en-US" altLang="zh-TW" sz="1700" kern="1200">
              <a:latin typeface="+mn-lt"/>
            </a:rPr>
            <a:t>+</a:t>
          </a:r>
          <a:r>
            <a:rPr lang="zh-TW" altLang="en-US" sz="1700" kern="1200">
              <a:latin typeface="+mn-lt"/>
            </a:rPr>
            <a:t>金盞花油</a:t>
          </a:r>
          <a:endParaRPr lang="zh-TW" altLang="en-US" sz="1700" kern="1200" dirty="0">
            <a:latin typeface="Univers"/>
            <a:ea typeface="+mn-ea"/>
            <a:cs typeface="+mn-cs"/>
          </a:endParaRPr>
        </a:p>
      </dsp:txBody>
      <dsp:txXfrm>
        <a:off x="2225103" y="785103"/>
        <a:ext cx="1353451" cy="1353451"/>
      </dsp:txXfrm>
    </dsp:sp>
    <dsp:sp modelId="{EC9B089B-2505-4745-8818-B8B4FF043E6F}">
      <dsp:nvSpPr>
        <dsp:cNvPr id="0" name=""/>
        <dsp:cNvSpPr/>
      </dsp:nvSpPr>
      <dsp:spPr>
        <a:xfrm rot="5400000">
          <a:off x="3672867" y="244762"/>
          <a:ext cx="1870560" cy="1870560"/>
        </a:xfrm>
        <a:prstGeom prst="pieWedge">
          <a:avLst/>
        </a:prstGeom>
        <a:solidFill>
          <a:schemeClr val="accent2">
            <a:hueOff val="2014339"/>
            <a:satOff val="-6603"/>
            <a:lumOff val="-143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+mn-lt"/>
            </a:rPr>
            <a:t>玫瑰草</a:t>
          </a:r>
          <a:r>
            <a:rPr lang="en-US" altLang="zh-TW" sz="1700" kern="1200" dirty="0">
              <a:latin typeface="+mn-lt"/>
            </a:rPr>
            <a:t>+</a:t>
          </a:r>
          <a:r>
            <a:rPr lang="zh-TW" altLang="en-US" sz="1700" kern="1200" dirty="0">
              <a:latin typeface="+mn-lt"/>
            </a:rPr>
            <a:t>天竺葵</a:t>
          </a:r>
          <a:r>
            <a:rPr lang="en-US" altLang="zh-TW" sz="1700" kern="1200" dirty="0">
              <a:latin typeface="+mn-lt"/>
            </a:rPr>
            <a:t>+</a:t>
          </a:r>
          <a:r>
            <a:rPr lang="zh-TW" altLang="en-US" sz="1700" kern="1200" dirty="0">
              <a:latin typeface="+mn-lt"/>
            </a:rPr>
            <a:t>胡蘿波籽</a:t>
          </a:r>
        </a:p>
      </dsp:txBody>
      <dsp:txXfrm rot="-5400000">
        <a:off x="3672867" y="792636"/>
        <a:ext cx="1322686" cy="1322686"/>
      </dsp:txXfrm>
    </dsp:sp>
    <dsp:sp modelId="{ADFFF0E8-C0BC-409F-837E-12A374731AD8}">
      <dsp:nvSpPr>
        <dsp:cNvPr id="0" name=""/>
        <dsp:cNvSpPr/>
      </dsp:nvSpPr>
      <dsp:spPr>
        <a:xfrm rot="10800000">
          <a:off x="3643200" y="2203200"/>
          <a:ext cx="1870560" cy="1870560"/>
        </a:xfrm>
        <a:prstGeom prst="pieWedge">
          <a:avLst/>
        </a:prstGeom>
        <a:solidFill>
          <a:schemeClr val="accent2">
            <a:hueOff val="4028678"/>
            <a:satOff val="-13207"/>
            <a:lumOff val="-287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400" kern="1200" dirty="0"/>
            <a:t>腳脫落的皮屑又更多了一些傷口水泡有少一點</a:t>
          </a:r>
          <a:endParaRPr lang="en-US" altLang="zh-T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 dirty="0"/>
        </a:p>
      </dsp:txBody>
      <dsp:txXfrm rot="10800000">
        <a:off x="3643200" y="2203200"/>
        <a:ext cx="1322686" cy="1322686"/>
      </dsp:txXfrm>
    </dsp:sp>
    <dsp:sp modelId="{AFDB9B4E-DC70-4415-B09D-44E3E3708618}">
      <dsp:nvSpPr>
        <dsp:cNvPr id="0" name=""/>
        <dsp:cNvSpPr/>
      </dsp:nvSpPr>
      <dsp:spPr>
        <a:xfrm rot="16200000">
          <a:off x="1686239" y="2203200"/>
          <a:ext cx="1870560" cy="1870560"/>
        </a:xfrm>
        <a:prstGeom prst="pieWedge">
          <a:avLst/>
        </a:prstGeom>
        <a:solidFill>
          <a:schemeClr val="accent2">
            <a:hueOff val="6043017"/>
            <a:satOff val="-19810"/>
            <a:lumOff val="-431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>
              <a:latin typeface="+mn-lt"/>
            </a:rPr>
            <a:t>10</a:t>
          </a:r>
          <a:r>
            <a:rPr lang="zh-TW" altLang="en-US" sz="1700" kern="1200" dirty="0">
              <a:latin typeface="+mn-lt"/>
            </a:rPr>
            <a:t>克瓶裝 </a:t>
          </a:r>
          <a:r>
            <a:rPr lang="en-US" altLang="zh-TW" sz="1700" kern="1200" dirty="0">
              <a:latin typeface="+mn-lt"/>
            </a:rPr>
            <a:t>5%</a:t>
          </a:r>
          <a:r>
            <a:rPr lang="zh-TW" altLang="en-US" sz="1700" kern="1200" dirty="0">
              <a:latin typeface="+mn-lt"/>
            </a:rPr>
            <a:t>共</a:t>
          </a:r>
          <a:r>
            <a:rPr lang="en-US" altLang="zh-TW" sz="1700" kern="1200" dirty="0">
              <a:latin typeface="+mn-lt"/>
            </a:rPr>
            <a:t>10D</a:t>
          </a:r>
          <a:endParaRPr lang="zh-TW" altLang="en-US" sz="1700" kern="1200" dirty="0">
            <a:latin typeface="+mn-lt"/>
          </a:endParaRPr>
        </a:p>
      </dsp:txBody>
      <dsp:txXfrm rot="5400000">
        <a:off x="2234113" y="2203200"/>
        <a:ext cx="1322686" cy="1322686"/>
      </dsp:txXfrm>
    </dsp:sp>
    <dsp:sp modelId="{3069DA0C-A0CB-4CF8-8BD5-A02035670D89}">
      <dsp:nvSpPr>
        <dsp:cNvPr id="0" name=""/>
        <dsp:cNvSpPr/>
      </dsp:nvSpPr>
      <dsp:spPr>
        <a:xfrm>
          <a:off x="3277080" y="1771200"/>
          <a:ext cx="645840" cy="5616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F7E9D-4196-44AB-8647-B373BFDA3672}">
      <dsp:nvSpPr>
        <dsp:cNvPr id="0" name=""/>
        <dsp:cNvSpPr/>
      </dsp:nvSpPr>
      <dsp:spPr>
        <a:xfrm rot="10800000">
          <a:off x="3277080" y="1987200"/>
          <a:ext cx="645840" cy="56160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AE52-1740-4D0F-9739-C470AAC24317}">
      <dsp:nvSpPr>
        <dsp:cNvPr id="0" name=""/>
        <dsp:cNvSpPr/>
      </dsp:nvSpPr>
      <dsp:spPr>
        <a:xfrm>
          <a:off x="4273920" y="2937599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813011"/>
              <a:satOff val="14194"/>
              <a:lumOff val="732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使用狀況</a:t>
          </a:r>
        </a:p>
      </dsp:txBody>
      <dsp:txXfrm>
        <a:off x="4944511" y="3313566"/>
        <a:ext cx="1433122" cy="976066"/>
      </dsp:txXfrm>
    </dsp:sp>
    <dsp:sp modelId="{C0877049-6D16-4E8D-A3E3-02CECFC979CC}">
      <dsp:nvSpPr>
        <dsp:cNvPr id="0" name=""/>
        <dsp:cNvSpPr/>
      </dsp:nvSpPr>
      <dsp:spPr>
        <a:xfrm>
          <a:off x="792000" y="2937599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3219516"/>
              <a:satOff val="21291"/>
              <a:lumOff val="1098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濃度</a:t>
          </a:r>
        </a:p>
      </dsp:txBody>
      <dsp:txXfrm>
        <a:off x="822367" y="3313566"/>
        <a:ext cx="1433122" cy="976066"/>
      </dsp:txXfrm>
    </dsp:sp>
    <dsp:sp modelId="{125D3EDF-38B5-408B-A4F5-648986C6BC90}">
      <dsp:nvSpPr>
        <dsp:cNvPr id="0" name=""/>
        <dsp:cNvSpPr/>
      </dsp:nvSpPr>
      <dsp:spPr>
        <a:xfrm>
          <a:off x="4228848" y="79681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406505"/>
              <a:satOff val="7097"/>
              <a:lumOff val="366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精油</a:t>
          </a:r>
        </a:p>
      </dsp:txBody>
      <dsp:txXfrm>
        <a:off x="4899439" y="110048"/>
        <a:ext cx="1433122" cy="976066"/>
      </dsp:txXfrm>
    </dsp:sp>
    <dsp:sp modelId="{18A91B98-4BCA-417E-9951-070347748623}">
      <dsp:nvSpPr>
        <dsp:cNvPr id="0" name=""/>
        <dsp:cNvSpPr/>
      </dsp:nvSpPr>
      <dsp:spPr>
        <a:xfrm>
          <a:off x="801069" y="0"/>
          <a:ext cx="2134080" cy="138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/>
            <a:t>基底油</a:t>
          </a:r>
        </a:p>
      </dsp:txBody>
      <dsp:txXfrm>
        <a:off x="831436" y="30367"/>
        <a:ext cx="1433122" cy="976066"/>
      </dsp:txXfrm>
    </dsp:sp>
    <dsp:sp modelId="{24B834EF-60B6-4854-9DBB-BB240EC1C483}">
      <dsp:nvSpPr>
        <dsp:cNvPr id="0" name=""/>
        <dsp:cNvSpPr/>
      </dsp:nvSpPr>
      <dsp:spPr>
        <a:xfrm>
          <a:off x="1664485" y="224485"/>
          <a:ext cx="1914069" cy="191406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>
              <a:latin typeface="+mn-lt"/>
            </a:rPr>
            <a:t>乳油木果</a:t>
          </a:r>
          <a:r>
            <a:rPr lang="en-US" altLang="zh-TW" sz="1500" kern="1200">
              <a:latin typeface="+mn-lt"/>
            </a:rPr>
            <a:t>+</a:t>
          </a:r>
          <a:r>
            <a:rPr lang="zh-TW" altLang="en-US" sz="1500" kern="1200">
              <a:latin typeface="+mn-lt"/>
            </a:rPr>
            <a:t>金盞花油</a:t>
          </a:r>
          <a:endParaRPr lang="zh-TW" altLang="en-US" sz="1500" kern="1200" dirty="0">
            <a:latin typeface="Univers"/>
            <a:ea typeface="+mn-ea"/>
            <a:cs typeface="+mn-cs"/>
          </a:endParaRPr>
        </a:p>
      </dsp:txBody>
      <dsp:txXfrm>
        <a:off x="2225103" y="785103"/>
        <a:ext cx="1353451" cy="1353451"/>
      </dsp:txXfrm>
    </dsp:sp>
    <dsp:sp modelId="{EC9B089B-2505-4745-8818-B8B4FF043E6F}">
      <dsp:nvSpPr>
        <dsp:cNvPr id="0" name=""/>
        <dsp:cNvSpPr/>
      </dsp:nvSpPr>
      <dsp:spPr>
        <a:xfrm rot="5400000">
          <a:off x="3672867" y="244762"/>
          <a:ext cx="1870560" cy="1870560"/>
        </a:xfrm>
        <a:prstGeom prst="pieWedge">
          <a:avLst/>
        </a:prstGeom>
        <a:solidFill>
          <a:schemeClr val="accent3">
            <a:hueOff val="4406505"/>
            <a:satOff val="7097"/>
            <a:lumOff val="36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廣藿香</a:t>
          </a:r>
          <a:r>
            <a:rPr lang="en-US" altLang="zh-TW" sz="1500" kern="1200" dirty="0"/>
            <a:t>+</a:t>
          </a:r>
          <a:r>
            <a:rPr lang="zh-TW" altLang="en-US" sz="1500" kern="1200" dirty="0"/>
            <a:t>天竺葵</a:t>
          </a:r>
          <a:r>
            <a:rPr lang="en-US" altLang="zh-TW" sz="1500" kern="1200" dirty="0"/>
            <a:t>+</a:t>
          </a:r>
          <a:r>
            <a:rPr lang="zh-TW" altLang="en-US" sz="1500" kern="1200" dirty="0"/>
            <a:t>胡蘿波籽</a:t>
          </a:r>
          <a:endParaRPr lang="en-US" altLang="zh-TW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 dirty="0"/>
        </a:p>
      </dsp:txBody>
      <dsp:txXfrm rot="-5400000">
        <a:off x="3672867" y="792636"/>
        <a:ext cx="1322686" cy="1322686"/>
      </dsp:txXfrm>
    </dsp:sp>
    <dsp:sp modelId="{ADFFF0E8-C0BC-409F-837E-12A374731AD8}">
      <dsp:nvSpPr>
        <dsp:cNvPr id="0" name=""/>
        <dsp:cNvSpPr/>
      </dsp:nvSpPr>
      <dsp:spPr>
        <a:xfrm rot="10800000">
          <a:off x="3616301" y="2203200"/>
          <a:ext cx="1870560" cy="1870560"/>
        </a:xfrm>
        <a:prstGeom prst="pieWedge">
          <a:avLst/>
        </a:prstGeom>
        <a:solidFill>
          <a:schemeClr val="accent3">
            <a:hueOff val="8813011"/>
            <a:satOff val="14194"/>
            <a:lumOff val="73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500" kern="1200" dirty="0"/>
            <a:t>皮屑只剩一點點腳底也逐漸光滑</a:t>
          </a:r>
        </a:p>
      </dsp:txBody>
      <dsp:txXfrm rot="10800000">
        <a:off x="3616301" y="2203200"/>
        <a:ext cx="1322686" cy="1322686"/>
      </dsp:txXfrm>
    </dsp:sp>
    <dsp:sp modelId="{AFDB9B4E-DC70-4415-B09D-44E3E3708618}">
      <dsp:nvSpPr>
        <dsp:cNvPr id="0" name=""/>
        <dsp:cNvSpPr/>
      </dsp:nvSpPr>
      <dsp:spPr>
        <a:xfrm rot="16200000">
          <a:off x="1686239" y="2203200"/>
          <a:ext cx="1870560" cy="1870560"/>
        </a:xfrm>
        <a:prstGeom prst="pieWedge">
          <a:avLst/>
        </a:prstGeom>
        <a:solidFill>
          <a:schemeClr val="accent3">
            <a:hueOff val="13219516"/>
            <a:satOff val="21291"/>
            <a:lumOff val="109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>
              <a:latin typeface="+mn-lt"/>
            </a:rPr>
            <a:t>10</a:t>
          </a:r>
          <a:r>
            <a:rPr lang="zh-TW" altLang="en-US" sz="1500" kern="1200" dirty="0">
              <a:latin typeface="+mn-lt"/>
            </a:rPr>
            <a:t>克小瓶裝</a:t>
          </a:r>
          <a:r>
            <a:rPr lang="en-US" altLang="zh-TW" sz="1500" kern="1200" dirty="0">
              <a:latin typeface="+mn-lt"/>
            </a:rPr>
            <a:t>5%</a:t>
          </a:r>
          <a:r>
            <a:rPr lang="zh-TW" altLang="en-US" sz="1500" kern="1200" dirty="0">
              <a:latin typeface="+mn-lt"/>
            </a:rPr>
            <a:t>共</a:t>
          </a:r>
          <a:r>
            <a:rPr lang="en-US" altLang="zh-TW" sz="1500" kern="1200" dirty="0">
              <a:latin typeface="+mn-lt"/>
            </a:rPr>
            <a:t>10D</a:t>
          </a:r>
          <a:endParaRPr lang="zh-TW" altLang="en-US" sz="1500" kern="1200" dirty="0">
            <a:latin typeface="+mn-lt"/>
          </a:endParaRPr>
        </a:p>
      </dsp:txBody>
      <dsp:txXfrm rot="5400000">
        <a:off x="2234113" y="2203200"/>
        <a:ext cx="1322686" cy="1322686"/>
      </dsp:txXfrm>
    </dsp:sp>
    <dsp:sp modelId="{3069DA0C-A0CB-4CF8-8BD5-A02035670D89}">
      <dsp:nvSpPr>
        <dsp:cNvPr id="0" name=""/>
        <dsp:cNvSpPr/>
      </dsp:nvSpPr>
      <dsp:spPr>
        <a:xfrm>
          <a:off x="3277080" y="1771200"/>
          <a:ext cx="645840" cy="5616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F7E9D-4196-44AB-8647-B373BFDA3672}">
      <dsp:nvSpPr>
        <dsp:cNvPr id="0" name=""/>
        <dsp:cNvSpPr/>
      </dsp:nvSpPr>
      <dsp:spPr>
        <a:xfrm rot="10800000">
          <a:off x="3277080" y="1987200"/>
          <a:ext cx="645840" cy="561600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3532-74A6-4E5C-9D8A-6C6F26A2D824}">
      <dsp:nvSpPr>
        <dsp:cNvPr id="0" name=""/>
        <dsp:cNvSpPr/>
      </dsp:nvSpPr>
      <dsp:spPr>
        <a:xfrm>
          <a:off x="2688869" y="2046731"/>
          <a:ext cx="1486890" cy="963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/>
            <a:t>夜晚滾珠瓶</a:t>
          </a:r>
        </a:p>
      </dsp:txBody>
      <dsp:txXfrm>
        <a:off x="3156094" y="2308681"/>
        <a:ext cx="998507" cy="680059"/>
      </dsp:txXfrm>
    </dsp:sp>
    <dsp:sp modelId="{86445D7B-7737-407E-B593-3BFEDAFE54C6}">
      <dsp:nvSpPr>
        <dsp:cNvPr id="0" name=""/>
        <dsp:cNvSpPr/>
      </dsp:nvSpPr>
      <dsp:spPr>
        <a:xfrm>
          <a:off x="262890" y="2046731"/>
          <a:ext cx="1486890" cy="963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/>
            <a:t>濃度</a:t>
          </a:r>
        </a:p>
      </dsp:txBody>
      <dsp:txXfrm>
        <a:off x="284048" y="2308681"/>
        <a:ext cx="998507" cy="680059"/>
      </dsp:txXfrm>
    </dsp:sp>
    <dsp:sp modelId="{D0494028-B1BD-40E3-A34D-7B349E4F2B36}">
      <dsp:nvSpPr>
        <dsp:cNvPr id="0" name=""/>
        <dsp:cNvSpPr/>
      </dsp:nvSpPr>
      <dsp:spPr>
        <a:xfrm>
          <a:off x="2688869" y="0"/>
          <a:ext cx="1486890" cy="963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/>
            <a:t>精油</a:t>
          </a:r>
        </a:p>
      </dsp:txBody>
      <dsp:txXfrm>
        <a:off x="3156094" y="21158"/>
        <a:ext cx="998507" cy="680059"/>
      </dsp:txXfrm>
    </dsp:sp>
    <dsp:sp modelId="{494E720F-72C9-4644-BDE5-4B3FDD59177F}">
      <dsp:nvSpPr>
        <dsp:cNvPr id="0" name=""/>
        <dsp:cNvSpPr/>
      </dsp:nvSpPr>
      <dsp:spPr>
        <a:xfrm>
          <a:off x="262890" y="0"/>
          <a:ext cx="1486890" cy="963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/>
            <a:t>基底油</a:t>
          </a:r>
        </a:p>
      </dsp:txBody>
      <dsp:txXfrm>
        <a:off x="284048" y="21158"/>
        <a:ext cx="998507" cy="680059"/>
      </dsp:txXfrm>
    </dsp:sp>
    <dsp:sp modelId="{F55E19D3-03D8-4D8B-AB39-92E864C150A8}">
      <dsp:nvSpPr>
        <dsp:cNvPr id="0" name=""/>
        <dsp:cNvSpPr/>
      </dsp:nvSpPr>
      <dsp:spPr>
        <a:xfrm>
          <a:off x="885939" y="171564"/>
          <a:ext cx="1303286" cy="130328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荷荷芭油</a:t>
          </a:r>
        </a:p>
      </dsp:txBody>
      <dsp:txXfrm>
        <a:off x="1267663" y="553288"/>
        <a:ext cx="921562" cy="921562"/>
      </dsp:txXfrm>
    </dsp:sp>
    <dsp:sp modelId="{1837D0AF-D98B-4144-9880-6233463DE5A6}">
      <dsp:nvSpPr>
        <dsp:cNvPr id="0" name=""/>
        <dsp:cNvSpPr/>
      </dsp:nvSpPr>
      <dsp:spPr>
        <a:xfrm rot="5400000">
          <a:off x="2249423" y="171564"/>
          <a:ext cx="1303286" cy="1303286"/>
        </a:xfrm>
        <a:prstGeom prst="pieWedge">
          <a:avLst/>
        </a:prstGeom>
        <a:solidFill>
          <a:schemeClr val="accent4">
            <a:hueOff val="-6555298"/>
            <a:satOff val="10698"/>
            <a:lumOff val="-24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+mn-lt"/>
            </a:rPr>
            <a:t>苦橙葉</a:t>
          </a:r>
          <a:r>
            <a:rPr lang="en-US" altLang="zh-TW" sz="1200" kern="1200" dirty="0">
              <a:latin typeface="+mn-lt"/>
            </a:rPr>
            <a:t>+</a:t>
          </a:r>
          <a:r>
            <a:rPr lang="zh-TW" altLang="en-US" sz="1200" kern="1200" dirty="0">
              <a:latin typeface="+mn-lt"/>
            </a:rPr>
            <a:t>岩蘭草</a:t>
          </a:r>
          <a:r>
            <a:rPr lang="en-US" altLang="zh-TW" sz="1200" kern="1200" dirty="0">
              <a:latin typeface="+mn-lt"/>
            </a:rPr>
            <a:t>+</a:t>
          </a:r>
          <a:r>
            <a:rPr lang="zh-TW" altLang="en-US" sz="1200" kern="1200" dirty="0">
              <a:latin typeface="+mn-lt"/>
            </a:rPr>
            <a:t>穗甘松</a:t>
          </a:r>
          <a:r>
            <a:rPr lang="en-US" altLang="zh-TW" sz="1200" kern="1200" dirty="0">
              <a:latin typeface="+mn-lt"/>
            </a:rPr>
            <a:t>+</a:t>
          </a:r>
          <a:r>
            <a:rPr lang="zh-TW" altLang="en-US" sz="1200" kern="1200" dirty="0">
              <a:latin typeface="+mn-lt"/>
            </a:rPr>
            <a:t>乳香</a:t>
          </a:r>
          <a:r>
            <a:rPr lang="en-US" altLang="zh-TW" sz="1200" kern="1200" dirty="0">
              <a:latin typeface="+mn-lt"/>
            </a:rPr>
            <a:t>+</a:t>
          </a:r>
          <a:r>
            <a:rPr lang="zh-TW" altLang="en-US" sz="1200" kern="1200" dirty="0">
              <a:latin typeface="+mn-lt"/>
            </a:rPr>
            <a:t>依蘭</a:t>
          </a:r>
        </a:p>
      </dsp:txBody>
      <dsp:txXfrm rot="-5400000">
        <a:off x="2249423" y="553288"/>
        <a:ext cx="921562" cy="921562"/>
      </dsp:txXfrm>
    </dsp:sp>
    <dsp:sp modelId="{4606F9E0-5EBF-4E40-A3F3-E593F27E28F9}">
      <dsp:nvSpPr>
        <dsp:cNvPr id="0" name=""/>
        <dsp:cNvSpPr/>
      </dsp:nvSpPr>
      <dsp:spPr>
        <a:xfrm rot="10800000">
          <a:off x="2219331" y="1521950"/>
          <a:ext cx="1303286" cy="1303286"/>
        </a:xfrm>
        <a:prstGeom prst="pieWedge">
          <a:avLst/>
        </a:prstGeom>
        <a:solidFill>
          <a:schemeClr val="accent4">
            <a:hueOff val="-13110595"/>
            <a:satOff val="21396"/>
            <a:lumOff val="-4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/>
            <a:t>擦於頭部、肩頸、脊椎兩側</a:t>
          </a:r>
        </a:p>
      </dsp:txBody>
      <dsp:txXfrm rot="10800000">
        <a:off x="2219331" y="1521950"/>
        <a:ext cx="921562" cy="921562"/>
      </dsp:txXfrm>
    </dsp:sp>
    <dsp:sp modelId="{2A352EC3-A65F-45DF-AA1B-46103E5879F9}">
      <dsp:nvSpPr>
        <dsp:cNvPr id="0" name=""/>
        <dsp:cNvSpPr/>
      </dsp:nvSpPr>
      <dsp:spPr>
        <a:xfrm rot="16200000">
          <a:off x="885939" y="1535048"/>
          <a:ext cx="1303286" cy="1303286"/>
        </a:xfrm>
        <a:prstGeom prst="pieWedge">
          <a:avLst/>
        </a:prstGeom>
        <a:solidFill>
          <a:schemeClr val="accent4">
            <a:hueOff val="-19665892"/>
            <a:satOff val="32094"/>
            <a:lumOff val="-74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>
              <a:latin typeface="+mn-lt"/>
            </a:rPr>
            <a:t>10ml</a:t>
          </a:r>
          <a:r>
            <a:rPr lang="zh-TW" altLang="en-US" sz="1200" kern="1200" dirty="0">
              <a:latin typeface="+mn-lt"/>
            </a:rPr>
            <a:t>滾珠瓶</a:t>
          </a:r>
          <a:r>
            <a:rPr lang="en-US" altLang="zh-TW" sz="1200" kern="1200" dirty="0">
              <a:latin typeface="+mn-lt"/>
            </a:rPr>
            <a:t>5%10D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000" kern="1200" dirty="0"/>
        </a:p>
      </dsp:txBody>
      <dsp:txXfrm rot="5400000">
        <a:off x="1267663" y="1535048"/>
        <a:ext cx="921562" cy="921562"/>
      </dsp:txXfrm>
    </dsp:sp>
    <dsp:sp modelId="{738BC220-54D7-440F-8B7E-D7A47E9C3885}">
      <dsp:nvSpPr>
        <dsp:cNvPr id="0" name=""/>
        <dsp:cNvSpPr/>
      </dsp:nvSpPr>
      <dsp:spPr>
        <a:xfrm>
          <a:off x="1994335" y="1234058"/>
          <a:ext cx="449979" cy="39128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250BC-5A85-4CEC-AE7B-2C329C2B0802}">
      <dsp:nvSpPr>
        <dsp:cNvPr id="0" name=""/>
        <dsp:cNvSpPr/>
      </dsp:nvSpPr>
      <dsp:spPr>
        <a:xfrm rot="10800000">
          <a:off x="1994335" y="1384553"/>
          <a:ext cx="449979" cy="39128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C0CC4-F406-4386-A7AF-9D643A11C963}">
      <dsp:nvSpPr>
        <dsp:cNvPr id="0" name=""/>
        <dsp:cNvSpPr/>
      </dsp:nvSpPr>
      <dsp:spPr>
        <a:xfrm>
          <a:off x="2429404" y="2206914"/>
          <a:ext cx="1488989" cy="964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110595"/>
              <a:satOff val="21396"/>
              <a:lumOff val="-496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1300" kern="1200" dirty="0">
              <a:latin typeface="Univers"/>
              <a:ea typeface="+mn-ea"/>
              <a:cs typeface="+mn-cs"/>
            </a:rPr>
            <a:t>白天滾珠瓶</a:t>
          </a:r>
        </a:p>
      </dsp:txBody>
      <dsp:txXfrm>
        <a:off x="2897289" y="2469234"/>
        <a:ext cx="999916" cy="681019"/>
      </dsp:txXfrm>
    </dsp:sp>
    <dsp:sp modelId="{9A90C17D-913E-448A-A028-885FFB08111F}">
      <dsp:nvSpPr>
        <dsp:cNvPr id="0" name=""/>
        <dsp:cNvSpPr/>
      </dsp:nvSpPr>
      <dsp:spPr>
        <a:xfrm>
          <a:off x="0" y="2206914"/>
          <a:ext cx="1488989" cy="964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665892"/>
              <a:satOff val="32094"/>
              <a:lumOff val="-745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Univers"/>
              <a:ea typeface="+mn-ea"/>
              <a:cs typeface="+mn-cs"/>
            </a:rPr>
            <a:t>濃度</a:t>
          </a:r>
        </a:p>
      </dsp:txBody>
      <dsp:txXfrm>
        <a:off x="21188" y="2469234"/>
        <a:ext cx="999916" cy="681019"/>
      </dsp:txXfrm>
    </dsp:sp>
    <dsp:sp modelId="{47AD06B2-0AFE-4301-BD87-50083E4FD598}">
      <dsp:nvSpPr>
        <dsp:cNvPr id="0" name=""/>
        <dsp:cNvSpPr/>
      </dsp:nvSpPr>
      <dsp:spPr>
        <a:xfrm>
          <a:off x="2420440" y="188245"/>
          <a:ext cx="1488989" cy="964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555298"/>
              <a:satOff val="10698"/>
              <a:lumOff val="-248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>
              <a:latin typeface="Univers"/>
              <a:ea typeface="+mn-ea"/>
              <a:cs typeface="+mn-cs"/>
            </a:rPr>
            <a:t>精油</a:t>
          </a:r>
          <a:endParaRPr lang="zh-TW" altLang="en-US" sz="1300" kern="1200" dirty="0">
            <a:latin typeface="Univers"/>
            <a:ea typeface="+mn-ea"/>
            <a:cs typeface="+mn-cs"/>
          </a:endParaRPr>
        </a:p>
      </dsp:txBody>
      <dsp:txXfrm>
        <a:off x="2888325" y="209433"/>
        <a:ext cx="999916" cy="681019"/>
      </dsp:txXfrm>
    </dsp:sp>
    <dsp:sp modelId="{5E48E000-9999-4E86-91EC-12B2328540B0}">
      <dsp:nvSpPr>
        <dsp:cNvPr id="0" name=""/>
        <dsp:cNvSpPr/>
      </dsp:nvSpPr>
      <dsp:spPr>
        <a:xfrm>
          <a:off x="0" y="157293"/>
          <a:ext cx="1488989" cy="964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300" kern="1200" dirty="0">
              <a:latin typeface="Univers"/>
              <a:ea typeface="+mn-ea"/>
              <a:cs typeface="+mn-cs"/>
            </a:rPr>
            <a:t>基底油</a:t>
          </a:r>
        </a:p>
      </dsp:txBody>
      <dsp:txXfrm>
        <a:off x="21188" y="178481"/>
        <a:ext cx="999916" cy="681019"/>
      </dsp:txXfrm>
    </dsp:sp>
    <dsp:sp modelId="{260D54F1-F313-4D5E-806E-1EE33703A4CD}">
      <dsp:nvSpPr>
        <dsp:cNvPr id="0" name=""/>
        <dsp:cNvSpPr/>
      </dsp:nvSpPr>
      <dsp:spPr>
        <a:xfrm>
          <a:off x="680871" y="318580"/>
          <a:ext cx="1305126" cy="130512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Univers"/>
              <a:ea typeface="+mn-ea"/>
              <a:cs typeface="+mn-cs"/>
            </a:rPr>
            <a:t>聖約翰草油</a:t>
          </a:r>
        </a:p>
      </dsp:txBody>
      <dsp:txXfrm>
        <a:off x="1063134" y="700843"/>
        <a:ext cx="922863" cy="922863"/>
      </dsp:txXfrm>
    </dsp:sp>
    <dsp:sp modelId="{78B1CDA7-4E90-4A9C-8B7B-7F9FBA423332}">
      <dsp:nvSpPr>
        <dsp:cNvPr id="0" name=""/>
        <dsp:cNvSpPr/>
      </dsp:nvSpPr>
      <dsp:spPr>
        <a:xfrm rot="5400000">
          <a:off x="2044232" y="341655"/>
          <a:ext cx="1305126" cy="1305126"/>
        </a:xfrm>
        <a:prstGeom prst="pieWedge">
          <a:avLst/>
        </a:prstGeom>
        <a:solidFill>
          <a:schemeClr val="accent4">
            <a:hueOff val="-6555298"/>
            <a:satOff val="10698"/>
            <a:lumOff val="-24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kern="1200" dirty="0">
              <a:latin typeface="Univers"/>
              <a:ea typeface="+mn-ea"/>
              <a:cs typeface="+mn-cs"/>
            </a:rPr>
            <a:t>甜橙</a:t>
          </a:r>
          <a:r>
            <a:rPr lang="en-US" altLang="zh-TW" sz="1200" kern="1200" dirty="0">
              <a:latin typeface="Univers"/>
              <a:ea typeface="+mn-ea"/>
              <a:cs typeface="+mn-cs"/>
            </a:rPr>
            <a:t>+</a:t>
          </a:r>
          <a:r>
            <a:rPr lang="zh-TW" altLang="en-US" sz="1200" kern="1200" dirty="0">
              <a:latin typeface="Univers"/>
              <a:ea typeface="+mn-ea"/>
              <a:cs typeface="+mn-cs"/>
            </a:rPr>
            <a:t>花梨木</a:t>
          </a:r>
          <a:r>
            <a:rPr lang="en-US" altLang="zh-TW" sz="1200" kern="1200" dirty="0">
              <a:latin typeface="Univers"/>
              <a:ea typeface="+mn-ea"/>
              <a:cs typeface="+mn-cs"/>
            </a:rPr>
            <a:t>+</a:t>
          </a:r>
          <a:r>
            <a:rPr lang="zh-TW" altLang="en-US" sz="1200" kern="1200" dirty="0">
              <a:latin typeface="Univers"/>
              <a:ea typeface="+mn-ea"/>
              <a:cs typeface="+mn-cs"/>
            </a:rPr>
            <a:t>黑雲杉</a:t>
          </a:r>
          <a:r>
            <a:rPr lang="en-US" altLang="zh-TW" sz="1200" kern="1200" dirty="0">
              <a:latin typeface="Univers"/>
              <a:ea typeface="+mn-ea"/>
              <a:cs typeface="+mn-cs"/>
            </a:rPr>
            <a:t>+</a:t>
          </a:r>
          <a:r>
            <a:rPr lang="zh-TW" altLang="en-US" sz="1200" kern="1200" dirty="0">
              <a:latin typeface="Univers"/>
              <a:ea typeface="+mn-ea"/>
              <a:cs typeface="+mn-cs"/>
            </a:rPr>
            <a:t>依蘭</a:t>
          </a:r>
        </a:p>
      </dsp:txBody>
      <dsp:txXfrm rot="-5400000">
        <a:off x="2044232" y="723918"/>
        <a:ext cx="922863" cy="922863"/>
      </dsp:txXfrm>
    </dsp:sp>
    <dsp:sp modelId="{C2CA3056-F099-4956-97BE-288B50729421}">
      <dsp:nvSpPr>
        <dsp:cNvPr id="0" name=""/>
        <dsp:cNvSpPr/>
      </dsp:nvSpPr>
      <dsp:spPr>
        <a:xfrm rot="10800000">
          <a:off x="2038737" y="1699390"/>
          <a:ext cx="1305126" cy="1305126"/>
        </a:xfrm>
        <a:prstGeom prst="pieWedge">
          <a:avLst/>
        </a:prstGeom>
        <a:solidFill>
          <a:schemeClr val="accent4">
            <a:hueOff val="-13110595"/>
            <a:satOff val="21396"/>
            <a:lumOff val="-496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latin typeface="Univers"/>
              <a:ea typeface="+mn-ea"/>
              <a:cs typeface="+mn-cs"/>
            </a:rPr>
            <a:t>不</a:t>
          </a:r>
          <a:r>
            <a:rPr lang="zh-TW" altLang="en-US" sz="1200" kern="1200" dirty="0">
              <a:latin typeface="Univers"/>
              <a:ea typeface="+mn-ea"/>
              <a:cs typeface="+mn-cs"/>
            </a:rPr>
            <a:t>定時擦於胸口及及頸椎兩側人中</a:t>
          </a:r>
        </a:p>
      </dsp:txBody>
      <dsp:txXfrm rot="10800000">
        <a:off x="2038737" y="1699390"/>
        <a:ext cx="922863" cy="922863"/>
      </dsp:txXfrm>
    </dsp:sp>
    <dsp:sp modelId="{A49D4C99-A199-4A38-B379-F0F799248116}">
      <dsp:nvSpPr>
        <dsp:cNvPr id="0" name=""/>
        <dsp:cNvSpPr/>
      </dsp:nvSpPr>
      <dsp:spPr>
        <a:xfrm rot="16200000">
          <a:off x="623928" y="1694509"/>
          <a:ext cx="1305126" cy="1305126"/>
        </a:xfrm>
        <a:prstGeom prst="pieWedge">
          <a:avLst/>
        </a:prstGeom>
        <a:solidFill>
          <a:schemeClr val="accent4">
            <a:hueOff val="-19665892"/>
            <a:satOff val="32094"/>
            <a:lumOff val="-745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>
              <a:latin typeface="+mn-lt"/>
              <a:ea typeface="+mn-ea"/>
              <a:cs typeface="+mn-cs"/>
            </a:rPr>
            <a:t>10ml</a:t>
          </a:r>
          <a:r>
            <a:rPr lang="zh-TW" altLang="en-US" sz="1200" kern="1200" dirty="0">
              <a:latin typeface="+mn-lt"/>
              <a:ea typeface="+mn-ea"/>
              <a:cs typeface="+mn-cs"/>
            </a:rPr>
            <a:t>滾珠瓶 </a:t>
          </a:r>
          <a:r>
            <a:rPr lang="en-US" altLang="zh-TW" sz="1200" kern="1200" dirty="0">
              <a:latin typeface="+mn-lt"/>
              <a:ea typeface="+mn-ea"/>
              <a:cs typeface="+mn-cs"/>
            </a:rPr>
            <a:t>5%</a:t>
          </a:r>
          <a:r>
            <a:rPr lang="zh-TW" altLang="en-US" sz="1200" kern="1200" dirty="0">
              <a:latin typeface="+mn-lt"/>
              <a:ea typeface="+mn-ea"/>
              <a:cs typeface="+mn-cs"/>
            </a:rPr>
            <a:t>共</a:t>
          </a:r>
          <a:r>
            <a:rPr lang="en-US" altLang="zh-TW" sz="1200" kern="1200" dirty="0">
              <a:latin typeface="+mn-lt"/>
              <a:ea typeface="+mn-ea"/>
              <a:cs typeface="+mn-cs"/>
            </a:rPr>
            <a:t>10D</a:t>
          </a:r>
          <a:endParaRPr lang="zh-TW" altLang="en-US" sz="1200" kern="1200" dirty="0">
            <a:latin typeface="+mn-lt"/>
            <a:ea typeface="+mn-ea"/>
            <a:cs typeface="+mn-cs"/>
          </a:endParaRPr>
        </a:p>
      </dsp:txBody>
      <dsp:txXfrm rot="5400000">
        <a:off x="1006191" y="1694509"/>
        <a:ext cx="922863" cy="922863"/>
      </dsp:txXfrm>
    </dsp:sp>
    <dsp:sp modelId="{53968D00-5A53-448A-995A-5BEA40C73396}">
      <dsp:nvSpPr>
        <dsp:cNvPr id="0" name=""/>
        <dsp:cNvSpPr/>
      </dsp:nvSpPr>
      <dsp:spPr>
        <a:xfrm>
          <a:off x="1726629" y="1393094"/>
          <a:ext cx="450615" cy="3918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11B21-6DCC-4D9E-9EEA-3C8D6671C060}">
      <dsp:nvSpPr>
        <dsp:cNvPr id="0" name=""/>
        <dsp:cNvSpPr/>
      </dsp:nvSpPr>
      <dsp:spPr>
        <a:xfrm rot="10800000">
          <a:off x="1733889" y="1543802"/>
          <a:ext cx="450615" cy="391839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82C6A4-5F72-4B4A-9A25-3ED1E91BED47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2024/8/5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C4EE72E-E5A5-44ED-A736-DB8D8EE9B4C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F7A8C28-FF27-409C-87F1-50BC0C09602F}" type="datetime1">
              <a:rPr lang="zh-TW" altLang="en-US" noProof="0" smtClean="0"/>
              <a:t>2024/8/5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D942FC2-A162-47B3-989B-571A6241496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59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80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88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71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277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21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44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72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942FC2-A162-47B3-989B-571A6241496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600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0C47B699-08C0-4851-8BAE-384C14E4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</p:spPr>
        <p:txBody>
          <a:bodyPr rtlCol="0" anchor="b"/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B84917A2-B37A-4655-9D10-50C6FD698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 i="1"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按一下以編輯母片子標題樣式</a:t>
            </a:r>
          </a:p>
        </p:txBody>
      </p:sp>
      <p:cxnSp>
        <p:nvCxnSpPr>
          <p:cNvPr id="23" name="直線接點​​(S) 22">
            <a:extLst>
              <a:ext uri="{FF2B5EF4-FFF2-40B4-BE49-F238E27FC236}">
                <a16:creationId xmlns:a16="http://schemas.microsoft.com/office/drawing/2014/main" id="{88EE5317-4FED-4CB5-85EE-6DAD46C28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圖片版面配置區 8">
            <a:extLst>
              <a:ext uri="{FF2B5EF4-FFF2-40B4-BE49-F238E27FC236}">
                <a16:creationId xmlns:a16="http://schemas.microsoft.com/office/drawing/2014/main" id="{22C5EA6D-CE5E-44F2-95E5-1E87F504AD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539750"/>
            <a:ext cx="6670675" cy="575945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</p:spTree>
    <p:extLst>
      <p:ext uri="{BB962C8B-B14F-4D97-AF65-F5344CB8AC3E}">
        <p14:creationId xmlns:p14="http://schemas.microsoft.com/office/powerpoint/2010/main" val="31247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2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696910"/>
          </a:xfrm>
        </p:spPr>
        <p:txBody>
          <a:bodyPr wrap="square" rtlCol="0" anchor="b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680433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版面配置區 23">
            <a:extLst>
              <a:ext uri="{FF2B5EF4-FFF2-40B4-BE49-F238E27FC236}">
                <a16:creationId xmlns:a16="http://schemas.microsoft.com/office/drawing/2014/main" id="{11FC24B6-E967-42A6-8F96-DBB1BFE19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4793" y="2119211"/>
            <a:ext cx="4360512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2" name="文字版面配置區 25">
            <a:extLst>
              <a:ext uri="{FF2B5EF4-FFF2-40B4-BE49-F238E27FC236}">
                <a16:creationId xmlns:a16="http://schemas.microsoft.com/office/drawing/2014/main" id="{227584E0-1796-45AE-A691-1918676D9C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4443" y="2671626"/>
            <a:ext cx="4360862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按一下以插入文字</a:t>
            </a:r>
          </a:p>
        </p:txBody>
      </p:sp>
      <p:sp>
        <p:nvSpPr>
          <p:cNvPr id="23" name="文字版面配置區 23">
            <a:extLst>
              <a:ext uri="{FF2B5EF4-FFF2-40B4-BE49-F238E27FC236}">
                <a16:creationId xmlns:a16="http://schemas.microsoft.com/office/drawing/2014/main" id="{C7E3698B-A426-409C-94D0-F06ECD410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649" y="2119211"/>
            <a:ext cx="4360512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4" name="文字版面配置區 25">
            <a:extLst>
              <a:ext uri="{FF2B5EF4-FFF2-40B4-BE49-F238E27FC236}">
                <a16:creationId xmlns:a16="http://schemas.microsoft.com/office/drawing/2014/main" id="{D2F2C5F3-51E6-4531-9805-221591315C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299" y="2671626"/>
            <a:ext cx="4360862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按一下以插入文字</a:t>
            </a: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81A03099-3028-4138-A9ED-1FC1E36A322D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6E9465D8-1640-4D12-B086-59416AFCB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3072531" y="-2496283"/>
            <a:ext cx="6034235" cy="11610702"/>
            <a:chOff x="443748" y="446254"/>
            <a:chExt cx="3330000" cy="5760000"/>
          </a:xfrm>
        </p:grpSpPr>
        <p:sp>
          <p:nvSpPr>
            <p:cNvPr id="13" name="矩形 5">
              <a:extLst>
                <a:ext uri="{FF2B5EF4-FFF2-40B4-BE49-F238E27FC236}">
                  <a16:creationId xmlns:a16="http://schemas.microsoft.com/office/drawing/2014/main" id="{E7BE05B2-64AC-4F56-A098-D3A324E9D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443748" y="446254"/>
              <a:ext cx="333000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0000" h="5760000">
                  <a:moveTo>
                    <a:pt x="6660000" y="5760000"/>
                  </a:moveTo>
                  <a:lnTo>
                    <a:pt x="0" y="57600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5" name="矩形 5">
              <a:extLst>
                <a:ext uri="{FF2B5EF4-FFF2-40B4-BE49-F238E27FC236}">
                  <a16:creationId xmlns:a16="http://schemas.microsoft.com/office/drawing/2014/main" id="{CFB6CFD5-710B-4FF7-B75B-0174B9B7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443748" y="6206254"/>
              <a:ext cx="3330000" cy="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6660000 w 6660000"/>
                <a:gd name="connsiteY0" fmla="*/ 0 h 0"/>
                <a:gd name="connsiteX1" fmla="*/ 0 w 666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0000">
                  <a:moveTo>
                    <a:pt x="6660000" y="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>
                    <a:alpha val="7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17" name="矩形 5">
              <a:extLst>
                <a:ext uri="{FF2B5EF4-FFF2-40B4-BE49-F238E27FC236}">
                  <a16:creationId xmlns:a16="http://schemas.microsoft.com/office/drawing/2014/main" id="{66A28EB2-7446-4114-8BD6-4CB90B849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3773748" y="446254"/>
              <a:ext cx="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0 w 0"/>
                <a:gd name="connsiteY0" fmla="*/ 5760000 h 5760000"/>
                <a:gd name="connsiteX1" fmla="*/ 0 w 0"/>
                <a:gd name="connsiteY1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760000">
                  <a:moveTo>
                    <a:pt x="0" y="576000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06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2DA6CE13-49E5-47C2-B720-1F236BBB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696910"/>
          </a:xfrm>
        </p:spPr>
        <p:txBody>
          <a:bodyPr wrap="square" rtlCol="0" anchor="b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CBA75683-8D5A-4D7B-AA95-90826766F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680433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版面配置區 23">
            <a:extLst>
              <a:ext uri="{FF2B5EF4-FFF2-40B4-BE49-F238E27FC236}">
                <a16:creationId xmlns:a16="http://schemas.microsoft.com/office/drawing/2014/main" id="{0014AA73-5311-4055-A626-89D8E23FFD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1992" y="2112353"/>
            <a:ext cx="3303394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9" name="文字版面配置區 25">
            <a:extLst>
              <a:ext uri="{FF2B5EF4-FFF2-40B4-BE49-F238E27FC236}">
                <a16:creationId xmlns:a16="http://schemas.microsoft.com/office/drawing/2014/main" id="{929F4BD4-95C1-49C1-8ADF-A14CD56758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641" y="2664768"/>
            <a:ext cx="3303659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按一下以插入文字</a:t>
            </a:r>
          </a:p>
        </p:txBody>
      </p:sp>
      <p:sp>
        <p:nvSpPr>
          <p:cNvPr id="48" name="文字版面配置區 23">
            <a:extLst>
              <a:ext uri="{FF2B5EF4-FFF2-40B4-BE49-F238E27FC236}">
                <a16:creationId xmlns:a16="http://schemas.microsoft.com/office/drawing/2014/main" id="{92C6830C-1F44-4F12-B457-A08A9A6E53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53829" y="2112353"/>
            <a:ext cx="3303394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31" name="文字版面配置區 25">
            <a:extLst>
              <a:ext uri="{FF2B5EF4-FFF2-40B4-BE49-F238E27FC236}">
                <a16:creationId xmlns:a16="http://schemas.microsoft.com/office/drawing/2014/main" id="{631066C0-5869-41D5-A6B8-519CA72AC0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3478" y="2664768"/>
            <a:ext cx="3303659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按一下以插入文字</a:t>
            </a:r>
          </a:p>
        </p:txBody>
      </p:sp>
      <p:sp>
        <p:nvSpPr>
          <p:cNvPr id="49" name="文字版面配置區 23">
            <a:extLst>
              <a:ext uri="{FF2B5EF4-FFF2-40B4-BE49-F238E27FC236}">
                <a16:creationId xmlns:a16="http://schemas.microsoft.com/office/drawing/2014/main" id="{A05C520D-F031-4A59-B3AB-15CD169C1B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5931" y="2112353"/>
            <a:ext cx="3303394" cy="552450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33" name="文字版面配置區 25">
            <a:extLst>
              <a:ext uri="{FF2B5EF4-FFF2-40B4-BE49-F238E27FC236}">
                <a16:creationId xmlns:a16="http://schemas.microsoft.com/office/drawing/2014/main" id="{918F424D-F90F-4352-B45D-8E23B4BA14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5666" y="2651053"/>
            <a:ext cx="3303659" cy="3215781"/>
          </a:xfrm>
        </p:spPr>
        <p:txBody>
          <a:bodyPr rtlCol="0">
            <a:normAutofit/>
          </a:bodyPr>
          <a:lstStyle>
            <a:lvl1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按一下以插入文字</a:t>
            </a: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6CF1492E-55F0-4EDA-9C49-A4A834F4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01523F3F-4A03-40AB-8182-1CA87ABACE03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頁尾版面配置區 4">
            <a:extLst>
              <a:ext uri="{FF2B5EF4-FFF2-40B4-BE49-F238E27FC236}">
                <a16:creationId xmlns:a16="http://schemas.microsoft.com/office/drawing/2014/main" id="{928D135F-F70E-4CF5-8CAB-4B58BA02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B0B1F2E7-88D6-4A13-81A3-A31E4E8D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4A548AA1-D42E-4FED-9B69-F476E2648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3072531" y="-2496283"/>
            <a:ext cx="6034235" cy="11610702"/>
            <a:chOff x="443748" y="446254"/>
            <a:chExt cx="3330000" cy="5760000"/>
          </a:xfrm>
        </p:grpSpPr>
        <p:sp>
          <p:nvSpPr>
            <p:cNvPr id="51" name="矩形 5">
              <a:extLst>
                <a:ext uri="{FF2B5EF4-FFF2-40B4-BE49-F238E27FC236}">
                  <a16:creationId xmlns:a16="http://schemas.microsoft.com/office/drawing/2014/main" id="{8C03BD57-8867-4998-B3F3-82125EA37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443748" y="446254"/>
              <a:ext cx="333000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0000" h="5760000">
                  <a:moveTo>
                    <a:pt x="6660000" y="5760000"/>
                  </a:moveTo>
                  <a:lnTo>
                    <a:pt x="0" y="57600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52" name="矩形 5">
              <a:extLst>
                <a:ext uri="{FF2B5EF4-FFF2-40B4-BE49-F238E27FC236}">
                  <a16:creationId xmlns:a16="http://schemas.microsoft.com/office/drawing/2014/main" id="{AF4847DD-9F53-4840-86F2-4ADCD66C1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443748" y="6206254"/>
              <a:ext cx="3330000" cy="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6660000 w 6660000"/>
                <a:gd name="connsiteY0" fmla="*/ 0 h 0"/>
                <a:gd name="connsiteX1" fmla="*/ 0 w 666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0000">
                  <a:moveTo>
                    <a:pt x="6660000" y="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>
                    <a:alpha val="7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  <p:sp>
          <p:nvSpPr>
            <p:cNvPr id="53" name="矩形 5">
              <a:extLst>
                <a:ext uri="{FF2B5EF4-FFF2-40B4-BE49-F238E27FC236}">
                  <a16:creationId xmlns:a16="http://schemas.microsoft.com/office/drawing/2014/main" id="{881FA255-D3EB-4D06-BDCA-3627242D6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 flipV="1">
              <a:off x="3773748" y="446254"/>
              <a:ext cx="0" cy="5760000"/>
            </a:xfrm>
            <a:custGeom>
              <a:avLst/>
              <a:gdLst>
                <a:gd name="connsiteX0" fmla="*/ 0 w 6660000"/>
                <a:gd name="connsiteY0" fmla="*/ 0 h 5760000"/>
                <a:gd name="connsiteX1" fmla="*/ 6660000 w 6660000"/>
                <a:gd name="connsiteY1" fmla="*/ 0 h 5760000"/>
                <a:gd name="connsiteX2" fmla="*/ 6660000 w 6660000"/>
                <a:gd name="connsiteY2" fmla="*/ 5760000 h 5760000"/>
                <a:gd name="connsiteX3" fmla="*/ 0 w 6660000"/>
                <a:gd name="connsiteY3" fmla="*/ 5760000 h 5760000"/>
                <a:gd name="connsiteX4" fmla="*/ 0 w 6660000"/>
                <a:gd name="connsiteY4" fmla="*/ 0 h 5760000"/>
                <a:gd name="connsiteX0" fmla="*/ 6660000 w 6751440"/>
                <a:gd name="connsiteY0" fmla="*/ 0 h 5760000"/>
                <a:gd name="connsiteX1" fmla="*/ 6660000 w 6751440"/>
                <a:gd name="connsiteY1" fmla="*/ 5760000 h 5760000"/>
                <a:gd name="connsiteX2" fmla="*/ 0 w 6751440"/>
                <a:gd name="connsiteY2" fmla="*/ 5760000 h 5760000"/>
                <a:gd name="connsiteX3" fmla="*/ 0 w 6751440"/>
                <a:gd name="connsiteY3" fmla="*/ 0 h 5760000"/>
                <a:gd name="connsiteX4" fmla="*/ 6751440 w 6751440"/>
                <a:gd name="connsiteY4" fmla="*/ 9144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4" fmla="*/ 5068690 w 6660000"/>
                <a:gd name="connsiteY4" fmla="*/ 224790 h 5760000"/>
                <a:gd name="connsiteX0" fmla="*/ 6660000 w 6660000"/>
                <a:gd name="connsiteY0" fmla="*/ 0 h 5760000"/>
                <a:gd name="connsiteX1" fmla="*/ 6660000 w 6660000"/>
                <a:gd name="connsiteY1" fmla="*/ 5760000 h 5760000"/>
                <a:gd name="connsiteX2" fmla="*/ 0 w 6660000"/>
                <a:gd name="connsiteY2" fmla="*/ 5760000 h 5760000"/>
                <a:gd name="connsiteX3" fmla="*/ 0 w 6660000"/>
                <a:gd name="connsiteY3" fmla="*/ 0 h 5760000"/>
                <a:gd name="connsiteX0" fmla="*/ 6660000 w 6660000"/>
                <a:gd name="connsiteY0" fmla="*/ 5760000 h 5760000"/>
                <a:gd name="connsiteX1" fmla="*/ 0 w 6660000"/>
                <a:gd name="connsiteY1" fmla="*/ 5760000 h 5760000"/>
                <a:gd name="connsiteX2" fmla="*/ 0 w 6660000"/>
                <a:gd name="connsiteY2" fmla="*/ 0 h 5760000"/>
                <a:gd name="connsiteX0" fmla="*/ 0 w 0"/>
                <a:gd name="connsiteY0" fmla="*/ 5760000 h 5760000"/>
                <a:gd name="connsiteX1" fmla="*/ 0 w 0"/>
                <a:gd name="connsiteY1" fmla="*/ 0 h 57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760000">
                  <a:moveTo>
                    <a:pt x="0" y="5760000"/>
                  </a:moveTo>
                  <a:lnTo>
                    <a:pt x="0" y="0"/>
                  </a:lnTo>
                </a:path>
              </a:pathLst>
            </a:custGeom>
            <a:solidFill>
              <a:schemeClr val="tx2">
                <a:alpha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 Light" panose="020B0304030504040204" pitchFamily="34" charset="-120"/>
                <a:ea typeface="Microsoft JhengHei UI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60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036F7FC-6006-4472-BC70-30C283AB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rtlCol="0" anchor="ctr" anchorCtr="0"/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3265A73B-104E-43C7-BBEC-C2B3D52E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8FE0F1ED-567A-464B-A7AB-53B58F51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2" y="540000"/>
            <a:ext cx="6107460" cy="2303213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745F42-F11E-4295-BA16-71120E66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23" name="圖片版面配置區 18">
            <a:extLst>
              <a:ext uri="{FF2B5EF4-FFF2-40B4-BE49-F238E27FC236}">
                <a16:creationId xmlns:a16="http://schemas.microsoft.com/office/drawing/2014/main" id="{49B51FEE-9706-46CF-8CEF-5E1F009FFF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4011613"/>
            <a:ext cx="2578100" cy="2303462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24" name="圖片版面配置區 18">
            <a:extLst>
              <a:ext uri="{FF2B5EF4-FFF2-40B4-BE49-F238E27FC236}">
                <a16:creationId xmlns:a16="http://schemas.microsoft.com/office/drawing/2014/main" id="{C2EE5695-74F8-4071-8805-A537486F22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4863" y="4011331"/>
            <a:ext cx="2578100" cy="2303462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25" name="圖片版面配置區 18">
            <a:extLst>
              <a:ext uri="{FF2B5EF4-FFF2-40B4-BE49-F238E27FC236}">
                <a16:creationId xmlns:a16="http://schemas.microsoft.com/office/drawing/2014/main" id="{426DBDB7-E494-4BDA-BD74-10D41918C0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8887" y="4011331"/>
            <a:ext cx="2578100" cy="2303462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26" name="圖片版面配置區 18">
            <a:extLst>
              <a:ext uri="{FF2B5EF4-FFF2-40B4-BE49-F238E27FC236}">
                <a16:creationId xmlns:a16="http://schemas.microsoft.com/office/drawing/2014/main" id="{110C3059-EF0D-4175-A421-E59E738E9A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72912" y="4011331"/>
            <a:ext cx="2578100" cy="2303462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15" name="日期版面配置區 3">
            <a:extLst>
              <a:ext uri="{FF2B5EF4-FFF2-40B4-BE49-F238E27FC236}">
                <a16:creationId xmlns:a16="http://schemas.microsoft.com/office/drawing/2014/main" id="{F23808ED-A697-419E-B2B9-925BC80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045D7464-33F5-4A38-8791-715E3616D094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6" name="頁尾版面配置區 4">
            <a:extLst>
              <a:ext uri="{FF2B5EF4-FFF2-40B4-BE49-F238E27FC236}">
                <a16:creationId xmlns:a16="http://schemas.microsoft.com/office/drawing/2014/main" id="{82CBC00E-8DBE-41F7-B5EC-A273F718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7" name="投影片編號版面配置區 5">
            <a:extLst>
              <a:ext uri="{FF2B5EF4-FFF2-40B4-BE49-F238E27FC236}">
                <a16:creationId xmlns:a16="http://schemas.microsoft.com/office/drawing/2014/main" id="{EC8BA04E-DB40-4D07-9B73-37122A9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4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5"/>
            <a:ext cx="4451349" cy="1532951"/>
          </a:xfrm>
        </p:spPr>
        <p:txBody>
          <a:bodyPr rtlCol="0" anchor="b"/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8" name="副標題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1520975"/>
          </a:xfrm>
        </p:spPr>
        <p:txBody>
          <a:bodyPr rtlCol="0"/>
          <a:lstStyle>
            <a:lvl1pPr marL="0" indent="0" algn="ctr">
              <a:buNone/>
              <a:defRPr i="1"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按一下以編輯母片子標題樣式</a:t>
            </a:r>
          </a:p>
        </p:txBody>
      </p:sp>
      <p:sp>
        <p:nvSpPr>
          <p:cNvPr id="31" name="圖片版面配置區 28">
            <a:extLst>
              <a:ext uri="{FF2B5EF4-FFF2-40B4-BE49-F238E27FC236}">
                <a16:creationId xmlns:a16="http://schemas.microsoft.com/office/drawing/2014/main" id="{2A95A91B-7863-4D63-9D9B-EB1E440C1D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39750"/>
            <a:ext cx="2768600" cy="577850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32" name="圖片版面配置區 28">
            <a:extLst>
              <a:ext uri="{FF2B5EF4-FFF2-40B4-BE49-F238E27FC236}">
                <a16:creationId xmlns:a16="http://schemas.microsoft.com/office/drawing/2014/main" id="{AC55B2B7-A24A-4F78-B673-918F440A1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83400" y="540000"/>
            <a:ext cx="2768600" cy="577850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25" name="日期版面配置區 3">
            <a:extLst>
              <a:ext uri="{FF2B5EF4-FFF2-40B4-BE49-F238E27FC236}">
                <a16:creationId xmlns:a16="http://schemas.microsoft.com/office/drawing/2014/main" id="{F2472D78-AA98-4F36-B6D6-73FDDFED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ECF2BA22-235C-4EA8-9CF3-2E9534F4B237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26" name="頁尾版面配置區 4">
            <a:extLst>
              <a:ext uri="{FF2B5EF4-FFF2-40B4-BE49-F238E27FC236}">
                <a16:creationId xmlns:a16="http://schemas.microsoft.com/office/drawing/2014/main" id="{389A6CF9-7AEC-41F9-B68D-D7919EE0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27" name="投影片編號版面配置區 5">
            <a:extLst>
              <a:ext uri="{FF2B5EF4-FFF2-40B4-BE49-F238E27FC236}">
                <a16:creationId xmlns:a16="http://schemas.microsoft.com/office/drawing/2014/main" id="{D01CF4E0-7641-49C6-B4CE-27534439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endParaRPr>
            </a:p>
          </p:txBody>
        </p: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手繪多邊形：圖案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+mn-cs"/>
                </a:endParaRPr>
              </a:p>
            </p:txBody>
          </p:sp>
          <p:sp>
            <p:nvSpPr>
              <p:cNvPr id="42" name="手繪多邊形：圖案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+mn-cs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群組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手繪多邊形：圖案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endParaRPr>
                </a:p>
              </p:txBody>
            </p:sp>
            <p:cxnSp>
              <p:nvCxnSpPr>
                <p:cNvPr id="40" name="直線接點​​(S)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手繪多邊形：圖案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endParaRPr>
                </a:p>
              </p:txBody>
            </p:sp>
            <p:cxnSp>
              <p:nvCxnSpPr>
                <p:cNvPr id="38" name="直線接點​​(S)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0769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rtlCol="0" anchor="b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1" name="日期版面配置區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099B308C-2760-4C63-8752-6A7E4C6C3E2B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20" name="圖片版面配置區 17">
            <a:extLst>
              <a:ext uri="{FF2B5EF4-FFF2-40B4-BE49-F238E27FC236}">
                <a16:creationId xmlns:a16="http://schemas.microsoft.com/office/drawing/2014/main" id="{6A17A7B9-79E8-403B-A59F-FC5E1C5034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12013" y="539750"/>
            <a:ext cx="4438650" cy="2754313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21" name="圖片版面配置區 17">
            <a:extLst>
              <a:ext uri="{FF2B5EF4-FFF2-40B4-BE49-F238E27FC236}">
                <a16:creationId xmlns:a16="http://schemas.microsoft.com/office/drawing/2014/main" id="{F2DFBA6D-4E5F-452E-AB45-0AE0600C5F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12014" y="3563687"/>
            <a:ext cx="4438650" cy="2754313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15" name="頁尾版面配置區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6" name="投影片編號版面配置區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標題 1">
            <a:extLst>
              <a:ext uri="{FF2B5EF4-FFF2-40B4-BE49-F238E27FC236}">
                <a16:creationId xmlns:a16="http://schemas.microsoft.com/office/drawing/2014/main" id="{C2262EB2-92F3-45D5-977D-A254F9DC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rtlCol="0" anchor="b" anchorCtr="0"/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2" name="圖片版面配置區 7">
            <a:extLst>
              <a:ext uri="{FF2B5EF4-FFF2-40B4-BE49-F238E27FC236}">
                <a16:creationId xmlns:a16="http://schemas.microsoft.com/office/drawing/2014/main" id="{08B7B76C-AD95-41C0-859E-9A612EE3EB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870325" cy="685800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cxnSp>
        <p:nvCxnSpPr>
          <p:cNvPr id="37" name="直線接點​​(S) 36">
            <a:extLst>
              <a:ext uri="{FF2B5EF4-FFF2-40B4-BE49-F238E27FC236}">
                <a16:creationId xmlns:a16="http://schemas.microsoft.com/office/drawing/2014/main" id="{FAF4E51F-526D-47C7-B091-D47773C1F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內容版面配置區 2">
            <a:extLst>
              <a:ext uri="{FF2B5EF4-FFF2-40B4-BE49-F238E27FC236}">
                <a16:creationId xmlns:a16="http://schemas.microsoft.com/office/drawing/2014/main" id="{E4FE061B-0356-4C6F-A2CA-12D48BE3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9" name="日期版面配置區 3">
            <a:extLst>
              <a:ext uri="{FF2B5EF4-FFF2-40B4-BE49-F238E27FC236}">
                <a16:creationId xmlns:a16="http://schemas.microsoft.com/office/drawing/2014/main" id="{C9AB8836-3239-49B5-AB6F-4AF85F1F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63AFC29E-DCD1-4B0A-B841-72F2357054DE}" type="datetime1">
              <a:rPr lang="zh-TW" altLang="en-US" noProof="0" smtClean="0">
                <a:solidFill>
                  <a:srgbClr val="FFFFFF"/>
                </a:solidFill>
              </a:rPr>
              <a:t>2024/8/5</a:t>
            </a:fld>
            <a:endParaRPr lang="zh-TW" altLang="en-US" noProof="0">
              <a:solidFill>
                <a:srgbClr val="FFFFFF"/>
              </a:solidFill>
            </a:endParaRPr>
          </a:p>
        </p:txBody>
      </p:sp>
      <p:sp>
        <p:nvSpPr>
          <p:cNvPr id="40" name="頁尾版面配置區 4">
            <a:extLst>
              <a:ext uri="{FF2B5EF4-FFF2-40B4-BE49-F238E27FC236}">
                <a16:creationId xmlns:a16="http://schemas.microsoft.com/office/drawing/2014/main" id="{77EAD6AC-E509-49A1-8E38-1CABD458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41" name="投影片編號版面配置區 5">
            <a:extLst>
              <a:ext uri="{FF2B5EF4-FFF2-40B4-BE49-F238E27FC236}">
                <a16:creationId xmlns:a16="http://schemas.microsoft.com/office/drawing/2014/main" id="{B689B03B-F230-4530-8C09-EFB81723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3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6">
            <a:extLst>
              <a:ext uri="{FF2B5EF4-FFF2-40B4-BE49-F238E27FC236}">
                <a16:creationId xmlns:a16="http://schemas.microsoft.com/office/drawing/2014/main" id="{D0C49A9B-EBDE-4047-884B-0860623D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6118224" cy="1532951"/>
          </a:xfrm>
        </p:spPr>
        <p:txBody>
          <a:bodyPr rtlCol="0" anchor="b"/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副標題 7">
            <a:extLst>
              <a:ext uri="{FF2B5EF4-FFF2-40B4-BE49-F238E27FC236}">
                <a16:creationId xmlns:a16="http://schemas.microsoft.com/office/drawing/2014/main" id="{33C29AD8-5547-4B1E-8E14-63A01F6B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48000"/>
            <a:ext cx="50165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 i="1"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按一下以編輯母片子標題樣式</a:t>
            </a:r>
          </a:p>
        </p:txBody>
      </p:sp>
      <p:sp>
        <p:nvSpPr>
          <p:cNvPr id="35" name="圖片版面配置區 31">
            <a:extLst>
              <a:ext uri="{FF2B5EF4-FFF2-40B4-BE49-F238E27FC236}">
                <a16:creationId xmlns:a16="http://schemas.microsoft.com/office/drawing/2014/main" id="{99CD77F7-3095-4517-B300-DE93875DE5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9613" y="0"/>
            <a:ext cx="3862387" cy="228600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36" name="圖片版面配置區 31">
            <a:extLst>
              <a:ext uri="{FF2B5EF4-FFF2-40B4-BE49-F238E27FC236}">
                <a16:creationId xmlns:a16="http://schemas.microsoft.com/office/drawing/2014/main" id="{F31ECFCC-4520-48AB-A8A1-AF9FC0C05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9200" y="2286000"/>
            <a:ext cx="3862387" cy="228600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37" name="圖片版面配置區 31">
            <a:extLst>
              <a:ext uri="{FF2B5EF4-FFF2-40B4-BE49-F238E27FC236}">
                <a16:creationId xmlns:a16="http://schemas.microsoft.com/office/drawing/2014/main" id="{0FDBD13C-46E7-4BB9-957D-DE2A592552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29200" y="4572000"/>
            <a:ext cx="3862387" cy="2286000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5B40728-32E0-44CE-8C68-1E68245C2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00874" y="3035186"/>
            <a:ext cx="1481845" cy="787628"/>
            <a:chOff x="4987925" y="2840038"/>
            <a:chExt cx="2216150" cy="117792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0A6D99A-68F3-4E08-BB89-083CE0299CE2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B4F5556-21F4-4E26-9504-49ADE7D84749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0E1118C-DFA4-410C-961C-BE0488441C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B5A8ECE6-B3E3-4761-A6AD-711AF71EEA0D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24" name="手繪多邊形：圖案 23">
                <a:extLst>
                  <a:ext uri="{FF2B5EF4-FFF2-40B4-BE49-F238E27FC236}">
                    <a16:creationId xmlns:a16="http://schemas.microsoft.com/office/drawing/2014/main" id="{5B1F0E3F-4B5E-4F5B-93A6-CE1017521BF1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+mn-cs"/>
                </a:endParaRPr>
              </a:p>
            </p:txBody>
          </p:sp>
          <p:sp>
            <p:nvSpPr>
              <p:cNvPr id="25" name="手繪多邊形：圖案 24">
                <a:extLst>
                  <a:ext uri="{FF2B5EF4-FFF2-40B4-BE49-F238E27FC236}">
                    <a16:creationId xmlns:a16="http://schemas.microsoft.com/office/drawing/2014/main" id="{B20599F0-ACFC-4223-A598-8FFAF21406AB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+mn-cs"/>
                </a:endParaRPr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C6703144-DA66-4EFB-B790-4E044756FF37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63371BE5-97EB-4365-8EDA-4C634155E79F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2" name="手繪多邊形：圖案 21">
                  <a:extLst>
                    <a:ext uri="{FF2B5EF4-FFF2-40B4-BE49-F238E27FC236}">
                      <a16:creationId xmlns:a16="http://schemas.microsoft.com/office/drawing/2014/main" id="{533C4D53-A668-4609-B338-E2D33C24A811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endParaRPr>
                </a:p>
              </p:txBody>
            </p:sp>
            <p:cxnSp>
              <p:nvCxnSpPr>
                <p:cNvPr id="23" name="直線接點​​(S) 22">
                  <a:extLst>
                    <a:ext uri="{FF2B5EF4-FFF2-40B4-BE49-F238E27FC236}">
                      <a16:creationId xmlns:a16="http://schemas.microsoft.com/office/drawing/2014/main" id="{A487C5A9-C4B3-4A68-8DFB-43F4CDB40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群組 18">
                <a:extLst>
                  <a:ext uri="{FF2B5EF4-FFF2-40B4-BE49-F238E27FC236}">
                    <a16:creationId xmlns:a16="http://schemas.microsoft.com/office/drawing/2014/main" id="{82E4A2F3-57A7-4529-A621-A36F1E777A4E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0" name="手繪多邊形：圖案 19">
                  <a:extLst>
                    <a:ext uri="{FF2B5EF4-FFF2-40B4-BE49-F238E27FC236}">
                      <a16:creationId xmlns:a16="http://schemas.microsoft.com/office/drawing/2014/main" id="{1482263E-6A78-46B7-8AB8-845C9C9103B4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endParaRPr>
                </a:p>
              </p:txBody>
            </p:sp>
            <p:cxnSp>
              <p:nvCxnSpPr>
                <p:cNvPr id="21" name="直線接點​​(S) 20">
                  <a:extLst>
                    <a:ext uri="{FF2B5EF4-FFF2-40B4-BE49-F238E27FC236}">
                      <a16:creationId xmlns:a16="http://schemas.microsoft.com/office/drawing/2014/main" id="{3C7B34F9-7954-4950-ABEA-DDBFF4A4C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829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40C57E2F-CF72-48C4-856E-92187475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910310"/>
          </a:xfrm>
        </p:spPr>
        <p:txBody>
          <a:bodyPr wrap="square" rtlCol="0" anchor="b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11" name="直線接點​​(S) 10">
            <a:extLst>
              <a:ext uri="{FF2B5EF4-FFF2-40B4-BE49-F238E27FC236}">
                <a16:creationId xmlns:a16="http://schemas.microsoft.com/office/drawing/2014/main" id="{5E4553B0-7C73-46E8-9FC4-383280D1C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日期版面配置區 3">
            <a:extLst>
              <a:ext uri="{FF2B5EF4-FFF2-40B4-BE49-F238E27FC236}">
                <a16:creationId xmlns:a16="http://schemas.microsoft.com/office/drawing/2014/main" id="{C44832F9-70D2-44CF-ABB6-82AEA0FA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BE0D9796-A64C-4D6A-A63F-C9318D3AFF0A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3" name="頁尾版面配置區 4">
            <a:extLst>
              <a:ext uri="{FF2B5EF4-FFF2-40B4-BE49-F238E27FC236}">
                <a16:creationId xmlns:a16="http://schemas.microsoft.com/office/drawing/2014/main" id="{D954CB3D-A29B-4523-A51B-9BBDA540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4" name="投影片編號版面配置區 5">
            <a:extLst>
              <a:ext uri="{FF2B5EF4-FFF2-40B4-BE49-F238E27FC236}">
                <a16:creationId xmlns:a16="http://schemas.microsoft.com/office/drawing/2014/main" id="{788D83C5-3820-4BD6-AFF4-74306090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197F15-FEA9-40D4-BDB0-13A77FECA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44550" y="2319338"/>
            <a:ext cx="10502900" cy="3717925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</p:spTree>
    <p:extLst>
      <p:ext uri="{BB962C8B-B14F-4D97-AF65-F5344CB8AC3E}">
        <p14:creationId xmlns:p14="http://schemas.microsoft.com/office/powerpoint/2010/main" val="9282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6F1404-6040-436F-A4F1-5A505FA30E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2650" y="2441575"/>
            <a:ext cx="10426700" cy="3479800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5ABF0D4-6E3E-4B6A-9402-0B1819B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910310"/>
          </a:xfrm>
        </p:spPr>
        <p:txBody>
          <a:bodyPr wrap="square" rtlCol="0" anchor="b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7" name="直線接點​​(S) 6">
            <a:extLst>
              <a:ext uri="{FF2B5EF4-FFF2-40B4-BE49-F238E27FC236}">
                <a16:creationId xmlns:a16="http://schemas.microsoft.com/office/drawing/2014/main" id="{5DAB4820-09C0-4A6A-9DEF-D377D04A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1893832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75B58DA2-1433-4624-A301-D9496CB2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83660762-6E21-4632-88E7-4783E61F16B7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428E4701-5991-4858-AE71-47400E64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AC430A52-01FF-4B61-8B7A-C60A8D06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5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88FC32C6-4CA8-4D0A-96AC-76733C2BC7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1337" y="542924"/>
            <a:ext cx="11109663" cy="5772395"/>
          </a:xfrm>
        </p:spPr>
        <p:txBody>
          <a:bodyPr rtlCol="0"/>
          <a:lstStyle>
            <a:lvl1pPr marL="0" indent="0" algn="ctr">
              <a:buNone/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按一下以新增相片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516D5E1-C594-4160-9367-2B471F6C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00" y="552841"/>
            <a:ext cx="11109663" cy="3560127"/>
          </a:xfrm>
          <a:gradFill flip="none" rotWithShape="0">
            <a:gsLst>
              <a:gs pos="0">
                <a:schemeClr val="bg1">
                  <a:alpha val="57000"/>
                </a:schemeClr>
              </a:gs>
              <a:gs pos="8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lIns="1554480" rIns="1554480" bIns="914400" rtlCol="0" anchor="b"/>
          <a:lstStyle>
            <a:lvl1pPr algn="ctr">
              <a:lnSpc>
                <a:spcPct val="125000"/>
              </a:lnSpc>
              <a:spcBef>
                <a:spcPts val="1000"/>
              </a:spcBef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副標題 5">
            <a:extLst>
              <a:ext uri="{FF2B5EF4-FFF2-40B4-BE49-F238E27FC236}">
                <a16:creationId xmlns:a16="http://schemas.microsoft.com/office/drawing/2014/main" id="{3C87561D-53CF-4295-8BCE-C9ACAA1DE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63" y="4113212"/>
            <a:ext cx="11109999" cy="2201863"/>
          </a:xfrm>
          <a:gradFill flip="none" rotWithShape="0">
            <a:gsLst>
              <a:gs pos="0">
                <a:schemeClr val="bg1">
                  <a:alpha val="55000"/>
                </a:schemeClr>
              </a:gs>
              <a:gs pos="7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/>
          <a:lstStyle>
            <a:lvl1pPr marL="0" indent="0" algn="ctr">
              <a:buNone/>
              <a:defRPr i="1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rtl="0"/>
            <a:r>
              <a:rPr lang="zh-TW" altLang="en-US" noProof="0">
                <a:solidFill>
                  <a:srgbClr val="FFFFFF"/>
                </a:solidFill>
              </a:rPr>
              <a:t>按一下以編輯母片子標題樣式</a:t>
            </a:r>
          </a:p>
        </p:txBody>
      </p:sp>
      <p:sp>
        <p:nvSpPr>
          <p:cNvPr id="15" name="日期版面配置區 47">
            <a:extLst>
              <a:ext uri="{FF2B5EF4-FFF2-40B4-BE49-F238E27FC236}">
                <a16:creationId xmlns:a16="http://schemas.microsoft.com/office/drawing/2014/main" id="{A3B22F32-6863-413E-917C-18EA0DFB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70FD6BE4-85A1-4384-9A0F-FB0D61D1362D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6" name="頁尾版面配置區 48">
            <a:extLst>
              <a:ext uri="{FF2B5EF4-FFF2-40B4-BE49-F238E27FC236}">
                <a16:creationId xmlns:a16="http://schemas.microsoft.com/office/drawing/2014/main" id="{C1CD5745-E602-4F82-9381-B24C8EF2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7" name="投影片編號版面配置區 49">
            <a:extLst>
              <a:ext uri="{FF2B5EF4-FFF2-40B4-BE49-F238E27FC236}">
                <a16:creationId xmlns:a16="http://schemas.microsoft.com/office/drawing/2014/main" id="{D8E278D8-BE28-49BF-B9CA-C6791780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02C235F5-1E24-4AC0-9651-F632551F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rtlCol="0" anchor="ctr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6CF273-85C7-48C6-9D99-80CD0F67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11" name="日期版面配置區 3">
            <a:extLst>
              <a:ext uri="{FF2B5EF4-FFF2-40B4-BE49-F238E27FC236}">
                <a16:creationId xmlns:a16="http://schemas.microsoft.com/office/drawing/2014/main" id="{12DE76C3-E6D8-463F-8388-6F9C562B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AC3A7D0-FC8A-4DA0-A75D-D6567B9E7CBB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2" name="頁尾版面配置區 4">
            <a:extLst>
              <a:ext uri="{FF2B5EF4-FFF2-40B4-BE49-F238E27FC236}">
                <a16:creationId xmlns:a16="http://schemas.microsoft.com/office/drawing/2014/main" id="{A6DF242C-E687-4FAA-B4B3-1F220D40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E65BE381-2126-47B0-85DE-51B889D7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8AA890-F3B6-4230-8A2F-DD9E9465AD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625" y="2561936"/>
            <a:ext cx="10563225" cy="3657600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</p:spTree>
    <p:extLst>
      <p:ext uri="{BB962C8B-B14F-4D97-AF65-F5344CB8AC3E}">
        <p14:creationId xmlns:p14="http://schemas.microsoft.com/office/powerpoint/2010/main" val="242550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F0A929-3212-4520-8030-2AD44A0AAA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5163" y="2438400"/>
            <a:ext cx="10852150" cy="3963988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按一下以新增內容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F73B8BD-0598-4710-9900-CFD86826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rtlCol="0" anchor="ctr" anchorCtr="0">
            <a:normAutofit/>
          </a:bodyPr>
          <a:lstStyle>
            <a:lvl1pPr algn="ctr"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 algn="ctr" rtl="0"/>
            <a:r>
              <a:rPr lang="zh-TW" altLang="en-US" noProof="0"/>
              <a:t>按一下以編輯母片標題樣式</a:t>
            </a:r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80E68B-56A3-4BC6-8CCD-6708C87D0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10" name="日期版面配置區 3">
            <a:extLst>
              <a:ext uri="{FF2B5EF4-FFF2-40B4-BE49-F238E27FC236}">
                <a16:creationId xmlns:a16="http://schemas.microsoft.com/office/drawing/2014/main" id="{22DF9CC0-EB78-4426-B0D6-62268D2F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3C40EE7F-889E-4DB7-9135-37283CE8B303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1" name="頁尾版面配置區 4">
            <a:extLst>
              <a:ext uri="{FF2B5EF4-FFF2-40B4-BE49-F238E27FC236}">
                <a16:creationId xmlns:a16="http://schemas.microsoft.com/office/drawing/2014/main" id="{010167B9-B6A1-4C18-A11C-5E41BDB0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12" name="投影片編號版面配置區 5">
            <a:extLst>
              <a:ext uri="{FF2B5EF4-FFF2-40B4-BE49-F238E27FC236}">
                <a16:creationId xmlns:a16="http://schemas.microsoft.com/office/drawing/2014/main" id="{6C8D2EB3-722B-4A95-8F0C-E4BBA5E5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>
            <a:lvl1pPr>
              <a:defRPr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‹#›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E25AE1EB-E9CB-47B9-B1D8-04F70A471065}" type="datetime1">
              <a:rPr lang="zh-TW" altLang="en-US" noProof="0" smtClean="0"/>
              <a:t>2024/8/5</a:t>
            </a:fld>
            <a:endParaRPr lang="zh-TW" altLang="en-US" noProof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r>
              <a:rPr lang="zh-TW" altLang="en-US" noProof="0"/>
              <a:t>芳療分享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defRPr>
            </a:lvl1pPr>
          </a:lstStyle>
          <a:p>
            <a:fld id="{D39607A7-8386-47DB-8578-DDEDD194E5D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08231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Microsoft JhengHei UI Light" panose="020B0304030504040204" pitchFamily="34" charset="-120"/>
          <a:ea typeface="Microsoft JhengHei UI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10">
            <a:extLst>
              <a:ext uri="{FF2B5EF4-FFF2-40B4-BE49-F238E27FC236}">
                <a16:creationId xmlns:a16="http://schemas.microsoft.com/office/drawing/2014/main" id="{FC3F3DE7-4288-44D0-9E2E-8E5B9936A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289" y="4442544"/>
            <a:ext cx="3884961" cy="1655762"/>
          </a:xfrm>
        </p:spPr>
        <p:txBody>
          <a:bodyPr rtlCol="0"/>
          <a:lstStyle/>
          <a:p>
            <a:pPr rtl="0"/>
            <a:r>
              <a:rPr lang="zh-TW" altLang="en-US" b="1" i="0" dirty="0">
                <a:latin typeface="標楷體" panose="03000509000000000000" pitchFamily="65" charset="-120"/>
                <a:ea typeface="標楷體" panose="03000509000000000000" pitchFamily="65" charset="-120"/>
              </a:rPr>
              <a:t>辜育珊</a:t>
            </a:r>
          </a:p>
        </p:txBody>
      </p:sp>
      <p:pic>
        <p:nvPicPr>
          <p:cNvPr id="20" name="圖片版面配置區 19" descr="葉子的特寫">
            <a:extLst>
              <a:ext uri="{FF2B5EF4-FFF2-40B4-BE49-F238E27FC236}">
                <a16:creationId xmlns:a16="http://schemas.microsoft.com/office/drawing/2014/main" id="{6E2D2D38-24AA-4E51-8201-BF33AE415872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637" y="2177444"/>
            <a:ext cx="7210786" cy="4490776"/>
          </a:xfrm>
        </p:spPr>
      </p:pic>
      <p:sp>
        <p:nvSpPr>
          <p:cNvPr id="12" name="矩形 5">
            <a:extLst>
              <a:ext uri="{FF2B5EF4-FFF2-40B4-BE49-F238E27FC236}">
                <a16:creationId xmlns:a16="http://schemas.microsoft.com/office/drawing/2014/main" id="{BF82E292-DFEA-41F7-8541-66C7DFE6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77047" y="2019300"/>
            <a:ext cx="7204828" cy="45529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6" name="標題 9">
            <a:extLst>
              <a:ext uri="{FF2B5EF4-FFF2-40B4-BE49-F238E27FC236}">
                <a16:creationId xmlns:a16="http://schemas.microsoft.com/office/drawing/2014/main" id="{D8969A05-766C-4812-9228-B79774D85D0F}"/>
              </a:ext>
            </a:extLst>
          </p:cNvPr>
          <p:cNvSpPr txBox="1">
            <a:spLocks/>
          </p:cNvSpPr>
          <p:nvPr/>
        </p:nvSpPr>
        <p:spPr>
          <a:xfrm>
            <a:off x="7583013" y="2695652"/>
            <a:ext cx="4757889" cy="1466696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j-cs"/>
              </a:defRPr>
            </a:lvl1pPr>
          </a:lstStyle>
          <a:p>
            <a:pPr algn="l"/>
            <a:br>
              <a:rPr lang="en-US" altLang="zh-TW" sz="2700" i="1" dirty="0">
                <a:solidFill>
                  <a:srgbClr val="E0BE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b="1" i="1" dirty="0">
                <a:solidFill>
                  <a:srgbClr val="E0BE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芳香療法高階班</a:t>
            </a:r>
            <a:endParaRPr lang="en-US" altLang="zh-TW" sz="2700" b="1" i="1" dirty="0">
              <a:solidFill>
                <a:srgbClr val="E0BE1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b="1" i="1" dirty="0">
                <a:solidFill>
                  <a:srgbClr val="E0BE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第</a:t>
            </a:r>
            <a:r>
              <a:rPr lang="en-US" altLang="zh-TW" sz="2700" b="1" i="1" dirty="0">
                <a:solidFill>
                  <a:srgbClr val="E0BE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700" b="1" i="1" dirty="0">
                <a:solidFill>
                  <a:srgbClr val="E0BE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br>
              <a:rPr lang="en-US" altLang="zh-TW" sz="9600" b="1" i="1" dirty="0">
                <a:solidFill>
                  <a:srgbClr val="E0BE1A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zh-TW" altLang="en-US" i="1" dirty="0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903501C3-C301-490F-A129-5C468AEC9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285783"/>
            <a:ext cx="11260137" cy="1308469"/>
          </a:xfrm>
        </p:spPr>
        <p:txBody>
          <a:bodyPr rtlCol="0">
            <a:noAutofit/>
          </a:bodyPr>
          <a:lstStyle/>
          <a:p>
            <a:pPr algn="dist" rtl="0"/>
            <a:r>
              <a:rPr lang="zh-TW" alt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香氣發表會</a:t>
            </a:r>
          </a:p>
        </p:txBody>
      </p:sp>
    </p:spTree>
    <p:extLst>
      <p:ext uri="{BB962C8B-B14F-4D97-AF65-F5344CB8AC3E}">
        <p14:creationId xmlns:p14="http://schemas.microsoft.com/office/powerpoint/2010/main" val="97536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DC8C7C21-ED8E-419E-93C3-0A9018D984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410" r="12410"/>
          <a:stretch>
            <a:fillRect/>
          </a:stretch>
        </p:blipFill>
        <p:spPr/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25DB60-8758-4701-A41D-AEFE5653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 dirty="0">
                <a:solidFill>
                  <a:srgbClr val="FFFFFF"/>
                </a:solidFill>
              </a:rPr>
              <a:t>20240630</a:t>
            </a:r>
          </a:p>
          <a:p>
            <a:endParaRPr lang="zh-TW" altLang="en-US" noProof="0" dirty="0">
              <a:solidFill>
                <a:srgbClr val="FFFFFF"/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E7C755-3D5C-44A6-B463-F012800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AAFE8D-0B4C-44D1-833C-43590744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10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66F58BC-959D-4171-B755-589103BA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925" y="277812"/>
            <a:ext cx="6120000" cy="860400"/>
          </a:xfrm>
        </p:spPr>
        <p:txBody>
          <a:bodyPr/>
          <a:lstStyle/>
          <a:p>
            <a:pPr algn="l"/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CA" altLang="zh-TW" cap="none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rd</a:t>
            </a:r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確認改善狀況並鞏固</a:t>
            </a:r>
          </a:p>
        </p:txBody>
      </p:sp>
      <p:graphicFrame>
        <p:nvGraphicFramePr>
          <p:cNvPr id="12" name="內容版面配置區 7">
            <a:extLst>
              <a:ext uri="{FF2B5EF4-FFF2-40B4-BE49-F238E27FC236}">
                <a16:creationId xmlns:a16="http://schemas.microsoft.com/office/drawing/2014/main" id="{61FADAF7-6E64-4D71-AB1B-A408AADAA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423364"/>
              </p:ext>
            </p:extLst>
          </p:nvPr>
        </p:nvGraphicFramePr>
        <p:xfrm>
          <a:off x="4426092" y="1853684"/>
          <a:ext cx="72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34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7489F0D5-C9C9-42A8-9918-5A824DF6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CA" altLang="zh-TW" cap="none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</a:t>
            </a:r>
            <a:r>
              <a:rPr lang="zh-TW" altLang="en-US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定性精油配方及保養</a:t>
            </a:r>
            <a:br>
              <a:rPr lang="en-US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內容版面配置區 19">
            <a:extLst>
              <a:ext uri="{FF2B5EF4-FFF2-40B4-BE49-F238E27FC236}">
                <a16:creationId xmlns:a16="http://schemas.microsoft.com/office/drawing/2014/main" id="{8BFB9456-8A0F-4643-8971-AB4722071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99129"/>
            <a:ext cx="4460874" cy="3769847"/>
          </a:xfrm>
        </p:spPr>
        <p:txBody>
          <a:bodyPr/>
          <a:lstStyle/>
          <a:p>
            <a:r>
              <a:rPr lang="zh-TW" altLang="en-US" dirty="0"/>
              <a:t>個案因為平日工作壓力極大，所以調一罐調節神經系統及平衡免疫力的精油滾珠瓶，空閒之餘都可擦拭。</a:t>
            </a:r>
            <a:endParaRPr lang="en-US" altLang="zh-TW" dirty="0"/>
          </a:p>
          <a:p>
            <a:r>
              <a:rPr lang="zh-TW" altLang="en-US" dirty="0"/>
              <a:t>晚上時因為常常都要躺一兩個小時才能入睡，所以調了一罐放鬆為主的精油滾珠瓶，讓他助眠好好睡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969338-2D36-4268-88B0-4B511EF4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 dirty="0">
                <a:solidFill>
                  <a:srgbClr val="FFFFFF"/>
                </a:solidFill>
              </a:rPr>
              <a:t>20240710</a:t>
            </a:r>
            <a:endParaRPr lang="zh-TW" altLang="en-US" noProof="0" dirty="0">
              <a:solidFill>
                <a:srgbClr val="FFFFFF"/>
              </a:solidFill>
            </a:endParaRPr>
          </a:p>
        </p:txBody>
      </p:sp>
      <p:graphicFrame>
        <p:nvGraphicFramePr>
          <p:cNvPr id="17" name="內容版面配置區 16">
            <a:extLst>
              <a:ext uri="{FF2B5EF4-FFF2-40B4-BE49-F238E27FC236}">
                <a16:creationId xmlns:a16="http://schemas.microsoft.com/office/drawing/2014/main" id="{C83C7B07-FD37-4D78-99F8-B306BAA09225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372440501"/>
              </p:ext>
            </p:extLst>
          </p:nvPr>
        </p:nvGraphicFramePr>
        <p:xfrm>
          <a:off x="7295192" y="3576766"/>
          <a:ext cx="4438650" cy="300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EA2B18A-F93F-4BF0-9F3A-E846FF6F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 dirty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1B95AB-D159-48DF-AF40-FB7EC8D4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11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graphicFrame>
        <p:nvGraphicFramePr>
          <p:cNvPr id="10" name="內容版面配置區 7">
            <a:extLst>
              <a:ext uri="{FF2B5EF4-FFF2-40B4-BE49-F238E27FC236}">
                <a16:creationId xmlns:a16="http://schemas.microsoft.com/office/drawing/2014/main" id="{51E87B77-9F3A-4533-B262-B502B4EEC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1562"/>
              </p:ext>
            </p:extLst>
          </p:nvPr>
        </p:nvGraphicFramePr>
        <p:xfrm>
          <a:off x="7555320" y="150950"/>
          <a:ext cx="3918394" cy="332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930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6118224" cy="1532951"/>
          </a:xfrm>
        </p:spPr>
        <p:txBody>
          <a:bodyPr rtlCol="0"/>
          <a:lstStyle/>
          <a:p>
            <a:pPr rtl="0"/>
            <a:r>
              <a:rPr lang="zh-TW" altLang="en-US" dirty="0"/>
              <a:t>主題三</a:t>
            </a:r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48000"/>
            <a:ext cx="5016500" cy="1520975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個案回饋</a:t>
            </a: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版面配置區 10" descr="手拿著植物的特寫">
            <a:extLst>
              <a:ext uri="{FF2B5EF4-FFF2-40B4-BE49-F238E27FC236}">
                <a16:creationId xmlns:a16="http://schemas.microsoft.com/office/drawing/2014/main" id="{84FC989E-5F5B-4B67-973D-843A2E23AC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613" y="0"/>
            <a:ext cx="3862387" cy="2286000"/>
          </a:xfrm>
        </p:spPr>
      </p:pic>
      <p:pic>
        <p:nvPicPr>
          <p:cNvPr id="18" name="圖片版面配置區 17" descr="從地上長出的一株小植物">
            <a:extLst>
              <a:ext uri="{FF2B5EF4-FFF2-40B4-BE49-F238E27FC236}">
                <a16:creationId xmlns:a16="http://schemas.microsoft.com/office/drawing/2014/main" id="{42FFBA0B-584C-4BD3-B20A-FA5EDC7DE8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200" y="4572000"/>
            <a:ext cx="3862387" cy="2286000"/>
          </a:xfrm>
        </p:spPr>
      </p:pic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1685B8-D026-4E25-B59A-8CA68987F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圖片版面配置區 10">
            <a:extLst>
              <a:ext uri="{FF2B5EF4-FFF2-40B4-BE49-F238E27FC236}">
                <a16:creationId xmlns:a16="http://schemas.microsoft.com/office/drawing/2014/main" id="{3F565294-B7AF-48BE-9428-EA4F5EFFF5C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4999" r="16397" b="13899"/>
          <a:stretch/>
        </p:blipFill>
        <p:spPr>
          <a:xfrm>
            <a:off x="8328787" y="2286000"/>
            <a:ext cx="386238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7FF00-2B36-482D-A462-73395A9F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個案回饋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A1A96A-FA68-4407-870F-263A78F6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D9796-A64C-4D6A-A63F-C9318D3AFF0A}" type="datetime1">
              <a:rPr lang="zh-TW" altLang="en-US" noProof="0" smtClean="0">
                <a:solidFill>
                  <a:prstClr val="white">
                    <a:alpha val="70000"/>
                  </a:prstClr>
                </a:solidFill>
              </a:rPr>
              <a:t>2024/8/5</a:t>
            </a:fld>
            <a:endParaRPr lang="zh-TW" altLang="en-US" noProof="0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8A1C43-3817-41D6-BC4F-5CE1BB41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25C42D-D179-42AE-B3DA-90052858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13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E4A120-4FCD-464B-BB4C-ACA74E4E64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       這半年來，我深受皮膚的困擾，雖然吃藥及擦藥會讓病情暫時好轉，但是只要一停藥，角質層就開始變厚，很幸運的身邊有學芳療的朋友，調了一罐藥膏讓我擦，我一開始也是抱持懷疑的態度，這小小一瓶真的能有作用嗎</a:t>
            </a:r>
            <a:r>
              <a:rPr lang="en-US" altLang="zh-TW" dirty="0"/>
              <a:t>?</a:t>
            </a:r>
            <a:r>
              <a:rPr lang="zh-TW" altLang="en-US" dirty="0"/>
              <a:t>回家後打開瓶子，哇</a:t>
            </a:r>
            <a:r>
              <a:rPr lang="en-US" altLang="zh-TW" dirty="0"/>
              <a:t>!</a:t>
            </a:r>
            <a:r>
              <a:rPr lang="zh-TW" altLang="en-US" dirty="0"/>
              <a:t>好舒服的香氣喔</a:t>
            </a:r>
            <a:r>
              <a:rPr lang="en-US" altLang="zh-TW" dirty="0"/>
              <a:t>!</a:t>
            </a:r>
            <a:r>
              <a:rPr lang="zh-TW" altLang="en-US" dirty="0"/>
              <a:t>是玫瑰的味道、顏色也好美，深得我心，之後就持續擦拭，其實擦三天就有感覺角質不在脫落，但我還是繼續擦，直到穩定下來。目前持續擦著芳療師調給我的滾珠瓶，不管是白天還是晚上，這兩瓶的味道我都很喜歡，更神奇的是以往我面對難纏客戶時都會很焦慮，手會不由自主地抖，現在竟然不會了</a:t>
            </a:r>
            <a:r>
              <a:rPr lang="en-US" altLang="zh-TW" dirty="0"/>
              <a:t>!</a:t>
            </a:r>
            <a:r>
              <a:rPr lang="zh-TW" altLang="en-US" dirty="0"/>
              <a:t>而且能心平靜氣的處理事情，傑克</a:t>
            </a:r>
            <a:r>
              <a:rPr lang="en-US" altLang="zh-TW" dirty="0"/>
              <a:t>!</a:t>
            </a:r>
            <a:r>
              <a:rPr lang="zh-TW" altLang="en-US" dirty="0"/>
              <a:t>這真是太神奇了</a:t>
            </a:r>
            <a:r>
              <a:rPr lang="en-US" altLang="zh-TW" dirty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61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48000"/>
            <a:ext cx="5016500" cy="1520975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pic>
        <p:nvPicPr>
          <p:cNvPr id="11" name="圖片版面配置區 10" descr="手拿著植物的特寫">
            <a:extLst>
              <a:ext uri="{FF2B5EF4-FFF2-40B4-BE49-F238E27FC236}">
                <a16:creationId xmlns:a16="http://schemas.microsoft.com/office/drawing/2014/main" id="{84FC989E-5F5B-4B67-973D-843A2E23AC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613" y="0"/>
            <a:ext cx="3862387" cy="2286000"/>
          </a:xfrm>
        </p:spPr>
      </p:pic>
      <p:pic>
        <p:nvPicPr>
          <p:cNvPr id="18" name="圖片版面配置區 17" descr="從地上長出的一株小植物">
            <a:extLst>
              <a:ext uri="{FF2B5EF4-FFF2-40B4-BE49-F238E27FC236}">
                <a16:creationId xmlns:a16="http://schemas.microsoft.com/office/drawing/2014/main" id="{42FFBA0B-584C-4BD3-B20A-FA5EDC7DE8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200" y="4572000"/>
            <a:ext cx="3862387" cy="2286000"/>
          </a:xfrm>
        </p:spPr>
      </p:pic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1685B8-D026-4E25-B59A-8CA68987F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圖片版面配置區 10">
            <a:extLst>
              <a:ext uri="{FF2B5EF4-FFF2-40B4-BE49-F238E27FC236}">
                <a16:creationId xmlns:a16="http://schemas.microsoft.com/office/drawing/2014/main" id="{3F565294-B7AF-48BE-9428-EA4F5EFFF5C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4999" r="16397" b="13899"/>
          <a:stretch/>
        </p:blipFill>
        <p:spPr>
          <a:xfrm>
            <a:off x="8328787" y="2286000"/>
            <a:ext cx="386238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69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D3B646F-CB6E-4E37-A2D9-39BFF643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3345950" cy="2303213"/>
          </a:xfrm>
        </p:spPr>
        <p:txBody>
          <a:bodyPr rtlCol="0"/>
          <a:lstStyle/>
          <a:p>
            <a:pPr rtl="0"/>
            <a:r>
              <a:rPr lang="zh-TW" altLang="en-US" dirty="0"/>
              <a:t>結論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DAC01E-6B5F-4F5C-8C1A-3868D2F2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2" y="540000"/>
            <a:ext cx="6370542" cy="230321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/>
              <a:t>       個案是我多年的好友，有次見面時意外發現他的腳脫皮，著實嚇到我，決定把他列我個案研究</a:t>
            </a:r>
            <a:r>
              <a:rPr lang="en-US" altLang="zh-TW" dirty="0"/>
              <a:t>^^</a:t>
            </a:r>
            <a:r>
              <a:rPr lang="zh-TW" altLang="en-US" dirty="0"/>
              <a:t> ，他是我第一個個案，為了讓他恢復以往的腳底板，很認真的學習精油化學，做了很多功課，就是希望能幫上她的忙，在這過程中我學習到的比我想得多更多，最後成功解決她的問題，我真的很開心，同時也讓我對調油、調香更加有信心</a:t>
            </a:r>
            <a:r>
              <a:rPr lang="en-US" altLang="zh-TW" dirty="0"/>
              <a:t>!</a:t>
            </a:r>
            <a:endParaRPr lang="zh-TW" altLang="en-US" dirty="0"/>
          </a:p>
        </p:txBody>
      </p:sp>
      <p:pic>
        <p:nvPicPr>
          <p:cNvPr id="13" name="圖片版面配置區 12" descr="葉子的特寫">
            <a:extLst>
              <a:ext uri="{FF2B5EF4-FFF2-40B4-BE49-F238E27FC236}">
                <a16:creationId xmlns:a16="http://schemas.microsoft.com/office/drawing/2014/main" id="{BB3DC38B-D709-4F27-B78C-0C2494B013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38" y="4011613"/>
            <a:ext cx="2578100" cy="2303462"/>
          </a:xfrm>
        </p:spPr>
      </p:pic>
      <p:pic>
        <p:nvPicPr>
          <p:cNvPr id="15" name="圖片版面配置區 14" descr="包含植物從樹墩中長出的特寫圖片 ">
            <a:extLst>
              <a:ext uri="{FF2B5EF4-FFF2-40B4-BE49-F238E27FC236}">
                <a16:creationId xmlns:a16="http://schemas.microsoft.com/office/drawing/2014/main" id="{033ADD4E-D184-42FF-B7E1-DFBCE22436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863" y="4011331"/>
            <a:ext cx="2578100" cy="2303462"/>
          </a:xfrm>
        </p:spPr>
      </p:pic>
      <p:pic>
        <p:nvPicPr>
          <p:cNvPr id="7" name="圖片版面配置區 6" descr="多肉植物">
            <a:extLst>
              <a:ext uri="{FF2B5EF4-FFF2-40B4-BE49-F238E27FC236}">
                <a16:creationId xmlns:a16="http://schemas.microsoft.com/office/drawing/2014/main" id="{319E3F55-9C7B-41B2-85AA-95F19FE0DB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550" y="4011331"/>
            <a:ext cx="2578100" cy="2303462"/>
          </a:xfrm>
        </p:spPr>
      </p:pic>
      <p:pic>
        <p:nvPicPr>
          <p:cNvPr id="23" name="圖片版面配置區 22" descr="包含石頭、水泥、植物的圖片">
            <a:extLst>
              <a:ext uri="{FF2B5EF4-FFF2-40B4-BE49-F238E27FC236}">
                <a16:creationId xmlns:a16="http://schemas.microsoft.com/office/drawing/2014/main" id="{B0E43905-1993-4003-BD26-889559CE51A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2912" y="4011331"/>
            <a:ext cx="2578100" cy="2303462"/>
          </a:xfrm>
        </p:spPr>
      </p:pic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28A401AD-08D3-4128-9D23-F37F9148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fld id="{FF4C455E-AE08-45C7-8BAF-E66ED88AAEB2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44C746F8-0760-484D-9370-07DE1B49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zh-TW" altLang="en-US"/>
              <a:t>芳療分享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32116C56-1149-45F6-9B67-1E90E589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US" altLang="zh-TW" smtClean="0"/>
              <a:pPr lvl="0" rtl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35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73C4D624-C432-4768-B655-39498B3F3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0326" y="1089025"/>
            <a:ext cx="4451349" cy="1532951"/>
          </a:xfrm>
        </p:spPr>
        <p:txBody>
          <a:bodyPr rtlCol="0"/>
          <a:lstStyle/>
          <a:p>
            <a:pPr rtl="0"/>
            <a:r>
              <a:rPr lang="zh-TW" altLang="en-US"/>
              <a:t>感謝您</a:t>
            </a:r>
          </a:p>
        </p:txBody>
      </p:sp>
      <p:sp>
        <p:nvSpPr>
          <p:cNvPr id="15" name="副標題 14">
            <a:extLst>
              <a:ext uri="{FF2B5EF4-FFF2-40B4-BE49-F238E27FC236}">
                <a16:creationId xmlns:a16="http://schemas.microsoft.com/office/drawing/2014/main" id="{0AB46578-272C-455D-9707-73786009F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152097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400" dirty="0"/>
              <a:t>謝謝聆聽</a:t>
            </a:r>
          </a:p>
        </p:txBody>
      </p:sp>
      <p:pic>
        <p:nvPicPr>
          <p:cNvPr id="19" name="圖片版面配置區 18" descr="包含自然、植物、露珠的圖片&#10;">
            <a:extLst>
              <a:ext uri="{FF2B5EF4-FFF2-40B4-BE49-F238E27FC236}">
                <a16:creationId xmlns:a16="http://schemas.microsoft.com/office/drawing/2014/main" id="{E20C2BF7-E3BC-4297-9B05-8C8493D607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539750"/>
            <a:ext cx="2768600" cy="5778500"/>
          </a:xfrm>
        </p:spPr>
      </p:pic>
      <p:pic>
        <p:nvPicPr>
          <p:cNvPr id="23" name="圖片版面配置區 22" descr="包含真菌的圖片">
            <a:extLst>
              <a:ext uri="{FF2B5EF4-FFF2-40B4-BE49-F238E27FC236}">
                <a16:creationId xmlns:a16="http://schemas.microsoft.com/office/drawing/2014/main" id="{2E9E4E2C-EF65-4CAD-AEF2-A81895C64B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412" y="539750"/>
            <a:ext cx="2768600" cy="5778500"/>
          </a:xfrm>
        </p:spPr>
      </p:pic>
      <p:sp>
        <p:nvSpPr>
          <p:cNvPr id="11" name="日期版面配置區 10">
            <a:extLst>
              <a:ext uri="{FF2B5EF4-FFF2-40B4-BE49-F238E27FC236}">
                <a16:creationId xmlns:a16="http://schemas.microsoft.com/office/drawing/2014/main" id="{B9A9D5C1-9AFE-48CA-8EBA-CEC89B12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fld id="{EC9CFBCC-81AE-4722-ADFE-24F615F0E142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679FE43F-85F0-411F-A07D-5727641C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zh-TW" altLang="en-US"/>
              <a:t>芳療分享</a:t>
            </a: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8FD594B0-4A82-4149-9931-ECADC5CB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US" altLang="zh-TW" smtClean="0"/>
              <a:pPr lvl="0" rtl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0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4E0F762A-3D12-4AF4-BB58-779B598A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00"/>
            <a:ext cx="4426782" cy="1331637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E47B45E0-C5BD-427A-B5F6-0236AE523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00" y="2631868"/>
            <a:ext cx="4460874" cy="3009899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個案介紹及文獻查證</a:t>
            </a:r>
          </a:p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芳療措施及改善評值</a:t>
            </a:r>
          </a:p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個案回饋</a:t>
            </a:r>
          </a:p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       論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5134F2-CD09-4F4A-AF5C-4F874FEF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88" y="6318000"/>
            <a:ext cx="2206975" cy="369332"/>
          </a:xfrm>
        </p:spPr>
        <p:txBody>
          <a:bodyPr rtlCol="0"/>
          <a:lstStyle/>
          <a:p>
            <a:pPr lvl="0" rtl="0"/>
            <a:r>
              <a:rPr lang="en-US" altLang="zh-TW" dirty="0"/>
              <a:t>20240722</a:t>
            </a:r>
            <a:endParaRPr lang="zh-TW" altLang="en-US" dirty="0"/>
          </a:p>
        </p:txBody>
      </p:sp>
      <p:pic>
        <p:nvPicPr>
          <p:cNvPr id="14" name="圖片版面配置區 13" descr="拿著樹葉的手">
            <a:extLst>
              <a:ext uri="{FF2B5EF4-FFF2-40B4-BE49-F238E27FC236}">
                <a16:creationId xmlns:a16="http://schemas.microsoft.com/office/drawing/2014/main" id="{467C521F-5A65-45E6-8F48-E6B848942E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013" y="539750"/>
            <a:ext cx="4438650" cy="2754313"/>
          </a:xfrm>
        </p:spPr>
      </p:pic>
      <p:pic>
        <p:nvPicPr>
          <p:cNvPr id="8" name="圖片版面配置區 7" descr="一個人物雕像">
            <a:extLst>
              <a:ext uri="{FF2B5EF4-FFF2-40B4-BE49-F238E27FC236}">
                <a16:creationId xmlns:a16="http://schemas.microsoft.com/office/drawing/2014/main" id="{A7106C0D-D00E-452F-B83B-6AA0C8C876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014" y="3563687"/>
            <a:ext cx="4438650" cy="2754313"/>
          </a:xfrm>
        </p:spPr>
      </p:pic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66EB35-23AE-4757-92AF-EE56F1E7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zh-TW" altLang="en-US"/>
              <a:t>芳療分享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053116-ECE5-47FC-98C5-2D0EB358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US" altLang="zh-TW" smtClean="0"/>
              <a:pPr lvl="0" rtl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6118224" cy="1532951"/>
          </a:xfrm>
        </p:spPr>
        <p:txBody>
          <a:bodyPr rtlCol="0"/>
          <a:lstStyle/>
          <a:p>
            <a:pPr rtl="0"/>
            <a:r>
              <a:rPr lang="zh-TW" altLang="en-US"/>
              <a:t>主題一</a:t>
            </a:r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48000"/>
            <a:ext cx="5016500" cy="1520975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個案介紹及文獻查證</a:t>
            </a:r>
          </a:p>
        </p:txBody>
      </p:sp>
      <p:pic>
        <p:nvPicPr>
          <p:cNvPr id="11" name="圖片版面配置區 10" descr="手拿著植物的特寫">
            <a:extLst>
              <a:ext uri="{FF2B5EF4-FFF2-40B4-BE49-F238E27FC236}">
                <a16:creationId xmlns:a16="http://schemas.microsoft.com/office/drawing/2014/main" id="{84FC989E-5F5B-4B67-973D-843A2E23AC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613" y="0"/>
            <a:ext cx="3862387" cy="2286000"/>
          </a:xfrm>
        </p:spPr>
      </p:pic>
      <p:pic>
        <p:nvPicPr>
          <p:cNvPr id="18" name="圖片版面配置區 17" descr="從地上長出的一株小植物">
            <a:extLst>
              <a:ext uri="{FF2B5EF4-FFF2-40B4-BE49-F238E27FC236}">
                <a16:creationId xmlns:a16="http://schemas.microsoft.com/office/drawing/2014/main" id="{42FFBA0B-584C-4BD3-B20A-FA5EDC7DE8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200" y="4572000"/>
            <a:ext cx="3862387" cy="2286000"/>
          </a:xfrm>
        </p:spPr>
      </p:pic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1685B8-D026-4E25-B59A-8CA68987F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圖片版面配置區 10">
            <a:extLst>
              <a:ext uri="{FF2B5EF4-FFF2-40B4-BE49-F238E27FC236}">
                <a16:creationId xmlns:a16="http://schemas.microsoft.com/office/drawing/2014/main" id="{3F565294-B7AF-48BE-9428-EA4F5EFFF5C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4999" r="16397" b="13899"/>
          <a:stretch/>
        </p:blipFill>
        <p:spPr>
          <a:xfrm>
            <a:off x="8328787" y="2286000"/>
            <a:ext cx="386238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70443DD8-CE2B-4A5C-BF24-0B51AA63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個案介紹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B5F5AC9F-EF54-40AF-AE88-F588E9C3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540001"/>
            <a:ext cx="6121400" cy="3009899"/>
          </a:xfrm>
        </p:spPr>
        <p:txBody>
          <a:bodyPr rtlCol="0"/>
          <a:lstStyle/>
          <a:p>
            <a:r>
              <a:rPr lang="zh-TW" altLang="en-US" sz="2000" b="0" i="0" dirty="0">
                <a:solidFill>
                  <a:schemeClr val="tx1"/>
                </a:solidFill>
                <a:effectLst/>
              </a:rPr>
              <a:t>       個案年齡</a:t>
            </a:r>
            <a:r>
              <a:rPr lang="en-US" altLang="zh-TW" sz="2000" b="0" i="0" dirty="0">
                <a:solidFill>
                  <a:schemeClr val="tx1"/>
                </a:solidFill>
                <a:effectLst/>
              </a:rPr>
              <a:t>44</a:t>
            </a:r>
            <a:r>
              <a:rPr lang="zh-TW" altLang="en-US" sz="2000" b="0" i="0" dirty="0">
                <a:solidFill>
                  <a:schemeClr val="tx1"/>
                </a:solidFill>
                <a:effectLst/>
              </a:rPr>
              <a:t>歲，育有兩子，平時無運動習慣，且身為家中經濟重擔。</a:t>
            </a:r>
            <a:endParaRPr lang="en-US" altLang="zh-TW" sz="2000" b="0" i="0" dirty="0">
              <a:solidFill>
                <a:schemeClr val="tx1"/>
              </a:solidFill>
              <a:effectLst/>
            </a:endParaRPr>
          </a:p>
          <a:p>
            <a:r>
              <a:rPr lang="zh-TW" altLang="en-US" sz="2000" b="0" i="0" dirty="0">
                <a:solidFill>
                  <a:schemeClr val="tx1"/>
                </a:solidFill>
                <a:effectLst/>
              </a:rPr>
              <a:t>目前在電腦維修公司擔任店長職務，日常肩負業績壓力，面臨客訴問題亦須立即處理，去年適逢父親病故，長期處於精神壓力緊繃。</a:t>
            </a:r>
            <a:endParaRPr lang="en-US" altLang="zh-TW" sz="2000" b="0" i="0" dirty="0">
              <a:solidFill>
                <a:schemeClr val="tx1"/>
              </a:solidFill>
              <a:effectLst/>
            </a:endParaRPr>
          </a:p>
          <a:p>
            <a:r>
              <a:rPr lang="zh-TW" altLang="en-US" sz="2000" b="0" i="0" dirty="0">
                <a:solidFill>
                  <a:schemeClr val="tx1"/>
                </a:solidFill>
                <a:effectLst/>
              </a:rPr>
              <a:t>平日也因為長期接觸主機板清潔劑所以手部、腳部都有脫屑過敏問題。</a:t>
            </a:r>
            <a:r>
              <a:rPr lang="zh-TW" altLang="en-US" sz="20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  <a:p>
            <a:pPr rtl="0"/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C2BA47-68FC-4EF3-BAB7-49DAB899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 rtlCol="0"/>
          <a:lstStyle/>
          <a:p>
            <a:pPr lvl="0" rtl="0"/>
            <a:fld id="{C36279D0-25FD-45FD-8F82-FE1F7C7F95E4}" type="datetime1">
              <a:rPr lang="zh-TW" altLang="en-US" smtClean="0"/>
              <a:t>2024/8/5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C54943-CA7B-4463-A051-5F3076D3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 rtlCol="0"/>
          <a:lstStyle/>
          <a:p>
            <a:pPr lvl="0" rtl="0"/>
            <a:r>
              <a:rPr lang="zh-TW" altLang="en-US"/>
              <a:t>芳療分享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BCE196-604E-4BF8-BB2E-9D55B1D9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 rtlCol="0"/>
          <a:lstStyle/>
          <a:p>
            <a:pPr lvl="0" rtl="0"/>
            <a:fld id="{D39607A7-8386-47DB-8578-DDEDD194E5D4}" type="slidenum">
              <a:rPr lang="en-US" altLang="zh-TW" smtClean="0"/>
              <a:pPr lvl="0" rtl="0"/>
              <a:t>4</a:t>
            </a:fld>
            <a:endParaRPr lang="zh-TW" altLang="en-US"/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1DD7CBA3-4702-4800-BAE8-893910365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BD3F55B-765D-4E57-8C87-313AFF2D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70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9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4AEF76-308F-47B8-AD9E-AFE036F0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文獻查證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44D93B-E844-46AF-8E12-ACBB6CB0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1267" y="6363243"/>
            <a:ext cx="2206625" cy="369332"/>
          </a:xfrm>
        </p:spPr>
        <p:txBody>
          <a:bodyPr/>
          <a:lstStyle/>
          <a:p>
            <a:pPr>
              <a:defRPr/>
            </a:pPr>
            <a:r>
              <a:rPr lang="en-US" altLang="zh-TW" noProof="0" dirty="0">
                <a:solidFill>
                  <a:prstClr val="white">
                    <a:alpha val="70000"/>
                  </a:prstClr>
                </a:solidFill>
              </a:rPr>
              <a:t>20240722</a:t>
            </a:r>
            <a:endParaRPr lang="zh-TW" altLang="en-US" noProof="0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A0C732-4353-495C-840E-705D72F3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 dirty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91DDFE-A12C-4E26-8981-8E67D769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5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C669D70-6A1F-4115-81AF-D49C7A690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000" b="0" i="0" dirty="0">
                <a:solidFill>
                  <a:schemeClr val="tx1"/>
                </a:solidFill>
                <a:effectLst/>
                <a:latin typeface="YAFdJs2qTWQ 0"/>
              </a:rPr>
              <a:t>「落屑性角層分離」</a:t>
            </a:r>
            <a:r>
              <a:rPr lang="en-US" altLang="zh-TW" sz="2000" b="0" i="0" dirty="0">
                <a:solidFill>
                  <a:schemeClr val="tx1"/>
                </a:solidFill>
                <a:effectLst/>
                <a:latin typeface="YAFdJs2qTWQ 0"/>
              </a:rPr>
              <a:t>-</a:t>
            </a:r>
            <a:r>
              <a:rPr lang="zh-TW" altLang="en-US" sz="2000" b="0" i="0" dirty="0">
                <a:solidFill>
                  <a:schemeClr val="tx1"/>
                </a:solidFill>
                <a:effectLst/>
                <a:latin typeface="YAFdJs2qTWQ 0"/>
              </a:rPr>
              <a:t>病理上的表現，是較外層的角質層裂開，實際導致的原因，目前尚無法完全定向。</a:t>
            </a:r>
            <a:r>
              <a:rPr lang="zh-TW" altLang="en-US" dirty="0">
                <a:solidFill>
                  <a:schemeClr val="tx1"/>
                </a:solidFill>
                <a:latin typeface="YAFdJs2qTWQ 0"/>
              </a:rPr>
              <a:t>經追蹤研究可以發現</a:t>
            </a:r>
            <a:r>
              <a:rPr lang="zh-TW" altLang="en-US" sz="2000" b="0" i="0" dirty="0">
                <a:solidFill>
                  <a:schemeClr val="tx1"/>
                </a:solidFill>
                <a:effectLst/>
                <a:latin typeface="YAFdJs2qTWQ 0"/>
              </a:rPr>
              <a:t>水，清潔劑，洗碗精及肥皂等，都會讓脫皮的症狀更加嚴重。</a:t>
            </a:r>
            <a:endParaRPr lang="en-US" altLang="zh-TW" dirty="0">
              <a:solidFill>
                <a:schemeClr val="tx1"/>
              </a:solidFill>
              <a:latin typeface="YAFdJs2qTWQ 0"/>
            </a:endParaRPr>
          </a:p>
          <a:p>
            <a:pPr marL="0" indent="0">
              <a:buNone/>
            </a:pPr>
            <a:r>
              <a:rPr lang="zh-TW" altLang="en-US" sz="2000" b="0" i="0" dirty="0">
                <a:solidFill>
                  <a:schemeClr val="tx1"/>
                </a:solidFill>
                <a:effectLst/>
                <a:latin typeface="YAFdJs2qTWQ 0"/>
              </a:rPr>
              <a:t>      手掌、手指是最常見的部位，不過腳掌、腳趾其實也不少見。</a:t>
            </a:r>
          </a:p>
          <a:p>
            <a:r>
              <a:rPr lang="zh-TW" altLang="en-US" sz="2000" b="0" i="0" dirty="0">
                <a:solidFill>
                  <a:schemeClr val="tx1"/>
                </a:solidFill>
                <a:effectLst/>
                <a:latin typeface="YAFdJs2qTWQ 0"/>
              </a:rPr>
              <a:t>首先，要遠離刺激的來源，如水，清潔劑，洗碗精等。若需要接觸，建議可戴手套保護。手汗及腳汗者，可使用止汗劑，或施打肉毒桿菌素，改善出汗的情形。含有代謝角質效果的保濕乳霜，例如：尿素，水楊酸，果酸，乳酸等，可讓這些已掀起的角質，儘速脫落，並保護角質層暫時減少的脆弱皮膚，預防復發。較嚴重者，或是對上述治療效果不好者，則可考慮紫外線照射的光療。</a:t>
            </a:r>
            <a:endParaRPr lang="zh-TW" altLang="en-US" sz="2000" dirty="0">
              <a:solidFill>
                <a:schemeClr val="tx1"/>
              </a:solidFill>
              <a:effectLst/>
              <a:latin typeface="YAFdJs2qTWQ 0"/>
            </a:endParaRPr>
          </a:p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15807A-58AF-4402-A0D6-972B74EF239F}"/>
              </a:ext>
            </a:extLst>
          </p:cNvPr>
          <p:cNvSpPr txBox="1"/>
          <p:nvPr/>
        </p:nvSpPr>
        <p:spPr>
          <a:xfrm>
            <a:off x="6553200" y="169606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落屑性角層分離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2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AE7C10E-9A6E-4CE9-AF56-531C32852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1" y="1089025"/>
            <a:ext cx="6118224" cy="1532951"/>
          </a:xfrm>
        </p:spPr>
        <p:txBody>
          <a:bodyPr rtlCol="0"/>
          <a:lstStyle/>
          <a:p>
            <a:pPr rtl="0"/>
            <a:r>
              <a:rPr lang="zh-TW" altLang="en-US" dirty="0"/>
              <a:t>主題二</a:t>
            </a:r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CE400A73-803C-4AE7-A0AA-AAFF2AFA8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48000"/>
            <a:ext cx="5016500" cy="1520975"/>
          </a:xfrm>
        </p:spPr>
        <p:txBody>
          <a:bodyPr rtlCol="0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芳療措施及改善評值</a:t>
            </a: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版面配置區 10" descr="手拿著植物的特寫">
            <a:extLst>
              <a:ext uri="{FF2B5EF4-FFF2-40B4-BE49-F238E27FC236}">
                <a16:creationId xmlns:a16="http://schemas.microsoft.com/office/drawing/2014/main" id="{84FC989E-5F5B-4B67-973D-843A2E23AC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613" y="0"/>
            <a:ext cx="3862387" cy="2286000"/>
          </a:xfrm>
        </p:spPr>
      </p:pic>
      <p:pic>
        <p:nvPicPr>
          <p:cNvPr id="18" name="圖片版面配置區 17" descr="從地上長出的一株小植物">
            <a:extLst>
              <a:ext uri="{FF2B5EF4-FFF2-40B4-BE49-F238E27FC236}">
                <a16:creationId xmlns:a16="http://schemas.microsoft.com/office/drawing/2014/main" id="{42FFBA0B-584C-4BD3-B20A-FA5EDC7DE8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200" y="4572000"/>
            <a:ext cx="3862387" cy="2286000"/>
          </a:xfrm>
        </p:spPr>
      </p:pic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1685B8-D026-4E25-B59A-8CA68987F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圖片版面配置區 10">
            <a:extLst>
              <a:ext uri="{FF2B5EF4-FFF2-40B4-BE49-F238E27FC236}">
                <a16:creationId xmlns:a16="http://schemas.microsoft.com/office/drawing/2014/main" id="{3F565294-B7AF-48BE-9428-EA4F5EFFF5C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4999" r="16397" b="13899"/>
          <a:stretch/>
        </p:blipFill>
        <p:spPr>
          <a:xfrm>
            <a:off x="8328787" y="2286000"/>
            <a:ext cx="386238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1D2BA5-544A-4031-A00A-9A80A16F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7844" y="6323499"/>
            <a:ext cx="2206625" cy="369332"/>
          </a:xfrm>
        </p:spPr>
        <p:txBody>
          <a:bodyPr/>
          <a:lstStyle/>
          <a:p>
            <a:pPr>
              <a:defRPr/>
            </a:pPr>
            <a:r>
              <a:rPr lang="en-US" altLang="zh-TW" noProof="0" dirty="0">
                <a:solidFill>
                  <a:prstClr val="white">
                    <a:alpha val="70000"/>
                  </a:prstClr>
                </a:solidFill>
              </a:rPr>
              <a:t>20240722</a:t>
            </a:r>
            <a:endParaRPr lang="zh-TW" altLang="en-US" noProof="0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2978A7-ACE6-4ED0-8D7D-271E58B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 dirty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159C2E-7BA9-4396-A061-97C443BC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7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E9C81C5-BA7C-439C-88C6-0702947C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31815"/>
            <a:ext cx="10026650" cy="91031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芳療措施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B376599-655C-4A3E-A506-2A356F0E9690}"/>
              </a:ext>
            </a:extLst>
          </p:cNvPr>
          <p:cNvSpPr txBox="1"/>
          <p:nvPr/>
        </p:nvSpPr>
        <p:spPr>
          <a:xfrm>
            <a:off x="6553200" y="16960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改善計畫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2" name="群組 71" descr="與水滴形中的里程碑日期相鄰的里程碑說明的資訊圖表。帶有向右箭頭的曲線，說明時間表的方向。里程碑的目前年份將追蹤此路徑。">
            <a:extLst>
              <a:ext uri="{FF2B5EF4-FFF2-40B4-BE49-F238E27FC236}">
                <a16:creationId xmlns:a16="http://schemas.microsoft.com/office/drawing/2014/main" id="{699EFCB9-AF13-4A25-AA3F-AC710F9953E6}"/>
              </a:ext>
            </a:extLst>
          </p:cNvPr>
          <p:cNvGrpSpPr/>
          <p:nvPr/>
        </p:nvGrpSpPr>
        <p:grpSpPr>
          <a:xfrm>
            <a:off x="423982" y="2495707"/>
            <a:ext cx="11768018" cy="4275624"/>
            <a:chOff x="-172857" y="-222230"/>
            <a:chExt cx="10287629" cy="6786315"/>
          </a:xfrm>
        </p:grpSpPr>
        <p:grpSp>
          <p:nvGrpSpPr>
            <p:cNvPr id="73" name="群組 72" descr="與水滴形中的里程碑日期相鄰的里程碑說明的資訊圖表。帶有向右箭頭的曲線，說明時間表的方向。里程碑的目前年份將追蹤此路徑。">
              <a:extLst>
                <a:ext uri="{FF2B5EF4-FFF2-40B4-BE49-F238E27FC236}">
                  <a16:creationId xmlns:a16="http://schemas.microsoft.com/office/drawing/2014/main" id="{F54B38D2-0536-40C7-AE68-CF4EA8C1920C}"/>
                </a:ext>
              </a:extLst>
            </p:cNvPr>
            <p:cNvGrpSpPr/>
            <p:nvPr/>
          </p:nvGrpSpPr>
          <p:grpSpPr>
            <a:xfrm>
              <a:off x="-172857" y="0"/>
              <a:ext cx="10287629" cy="6564085"/>
              <a:chOff x="-172857" y="0"/>
              <a:chExt cx="10287629" cy="6564085"/>
            </a:xfrm>
          </p:grpSpPr>
          <p:grpSp>
            <p:nvGrpSpPr>
              <p:cNvPr id="80" name="群組 79" descr="與水滴形中的里程碑日期相鄰的里程碑說明的資訊圖表。帶有向右箭頭的曲線，說明時間表的方向。里程碑的目前年份將追蹤此路徑。">
                <a:extLst>
                  <a:ext uri="{FF2B5EF4-FFF2-40B4-BE49-F238E27FC236}">
                    <a16:creationId xmlns:a16="http://schemas.microsoft.com/office/drawing/2014/main" id="{98A13FF1-578F-493F-A217-7B9AAD4B2602}"/>
                  </a:ext>
                </a:extLst>
              </p:cNvPr>
              <p:cNvGrpSpPr/>
              <p:nvPr/>
            </p:nvGrpSpPr>
            <p:grpSpPr>
              <a:xfrm>
                <a:off x="0" y="0"/>
                <a:ext cx="10114772" cy="6564085"/>
                <a:chOff x="0" y="0"/>
                <a:chExt cx="10114772" cy="6564085"/>
              </a:xfrm>
            </p:grpSpPr>
            <p:grpSp>
              <p:nvGrpSpPr>
                <p:cNvPr id="85" name="群組 84" descr="含有從左至右且從上至下顯示流向之箭頭的藍圖圖案，箭號在右下角">
                  <a:extLst>
                    <a:ext uri="{FF2B5EF4-FFF2-40B4-BE49-F238E27FC236}">
                      <a16:creationId xmlns:a16="http://schemas.microsoft.com/office/drawing/2014/main" id="{16763858-5DA2-4F91-8406-D66F5DC27D3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9602751" cy="6356480"/>
                  <a:chOff x="0" y="0"/>
                  <a:chExt cx="9602751" cy="6356480"/>
                </a:xfrm>
              </p:grpSpPr>
              <p:sp>
                <p:nvSpPr>
                  <p:cNvPr id="128" name="矩形 12" descr="曲線">
                    <a:extLst>
                      <a:ext uri="{FF2B5EF4-FFF2-40B4-BE49-F238E27FC236}">
                        <a16:creationId xmlns:a16="http://schemas.microsoft.com/office/drawing/2014/main" id="{65BDB798-9989-41F6-ADC7-8A1EBFAA6BC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78985" cy="6356480"/>
                  </a:xfrm>
                  <a:custGeom>
                    <a:avLst/>
                    <a:gdLst>
                      <a:gd name="connsiteX0" fmla="*/ 0 w 685800"/>
                      <a:gd name="connsiteY0" fmla="*/ 0 h 3781425"/>
                      <a:gd name="connsiteX1" fmla="*/ 685800 w 685800"/>
                      <a:gd name="connsiteY1" fmla="*/ 0 h 3781425"/>
                      <a:gd name="connsiteX2" fmla="*/ 685800 w 685800"/>
                      <a:gd name="connsiteY2" fmla="*/ 3781425 h 3781425"/>
                      <a:gd name="connsiteX3" fmla="*/ 0 w 685800"/>
                      <a:gd name="connsiteY3" fmla="*/ 3781425 h 3781425"/>
                      <a:gd name="connsiteX4" fmla="*/ 0 w 685800"/>
                      <a:gd name="connsiteY4" fmla="*/ 0 h 3781425"/>
                      <a:gd name="connsiteX0" fmla="*/ 0 w 705125"/>
                      <a:gd name="connsiteY0" fmla="*/ 0 h 3781425"/>
                      <a:gd name="connsiteX1" fmla="*/ 685800 w 705125"/>
                      <a:gd name="connsiteY1" fmla="*/ 0 h 3781425"/>
                      <a:gd name="connsiteX2" fmla="*/ 704850 w 705125"/>
                      <a:gd name="connsiteY2" fmla="*/ 809625 h 3781425"/>
                      <a:gd name="connsiteX3" fmla="*/ 685800 w 705125"/>
                      <a:gd name="connsiteY3" fmla="*/ 3781425 h 3781425"/>
                      <a:gd name="connsiteX4" fmla="*/ 0 w 705125"/>
                      <a:gd name="connsiteY4" fmla="*/ 3781425 h 3781425"/>
                      <a:gd name="connsiteX5" fmla="*/ 0 w 705125"/>
                      <a:gd name="connsiteY5" fmla="*/ 0 h 3781425"/>
                      <a:gd name="connsiteX0" fmla="*/ 104775 w 809900"/>
                      <a:gd name="connsiteY0" fmla="*/ 0 h 3781425"/>
                      <a:gd name="connsiteX1" fmla="*/ 790575 w 809900"/>
                      <a:gd name="connsiteY1" fmla="*/ 0 h 3781425"/>
                      <a:gd name="connsiteX2" fmla="*/ 809625 w 809900"/>
                      <a:gd name="connsiteY2" fmla="*/ 809625 h 3781425"/>
                      <a:gd name="connsiteX3" fmla="*/ 790575 w 809900"/>
                      <a:gd name="connsiteY3" fmla="*/ 3781425 h 3781425"/>
                      <a:gd name="connsiteX4" fmla="*/ 104775 w 809900"/>
                      <a:gd name="connsiteY4" fmla="*/ 3781425 h 3781425"/>
                      <a:gd name="connsiteX5" fmla="*/ 0 w 809900"/>
                      <a:gd name="connsiteY5" fmla="*/ 809625 h 3781425"/>
                      <a:gd name="connsiteX6" fmla="*/ 104775 w 809900"/>
                      <a:gd name="connsiteY6" fmla="*/ 0 h 3781425"/>
                      <a:gd name="connsiteX0" fmla="*/ 104775 w 866775"/>
                      <a:gd name="connsiteY0" fmla="*/ 0 h 3781425"/>
                      <a:gd name="connsiteX1" fmla="*/ 790575 w 866775"/>
                      <a:gd name="connsiteY1" fmla="*/ 0 h 3781425"/>
                      <a:gd name="connsiteX2" fmla="*/ 809625 w 866775"/>
                      <a:gd name="connsiteY2" fmla="*/ 809625 h 3781425"/>
                      <a:gd name="connsiteX3" fmla="*/ 866775 w 866775"/>
                      <a:gd name="connsiteY3" fmla="*/ 2171700 h 3781425"/>
                      <a:gd name="connsiteX4" fmla="*/ 790575 w 866775"/>
                      <a:gd name="connsiteY4" fmla="*/ 3781425 h 3781425"/>
                      <a:gd name="connsiteX5" fmla="*/ 104775 w 866775"/>
                      <a:gd name="connsiteY5" fmla="*/ 3781425 h 3781425"/>
                      <a:gd name="connsiteX6" fmla="*/ 0 w 866775"/>
                      <a:gd name="connsiteY6" fmla="*/ 809625 h 3781425"/>
                      <a:gd name="connsiteX7" fmla="*/ 104775 w 866775"/>
                      <a:gd name="connsiteY7" fmla="*/ 0 h 3781425"/>
                      <a:gd name="connsiteX0" fmla="*/ 107604 w 869604"/>
                      <a:gd name="connsiteY0" fmla="*/ 0 h 3781425"/>
                      <a:gd name="connsiteX1" fmla="*/ 793404 w 869604"/>
                      <a:gd name="connsiteY1" fmla="*/ 0 h 3781425"/>
                      <a:gd name="connsiteX2" fmla="*/ 812454 w 869604"/>
                      <a:gd name="connsiteY2" fmla="*/ 809625 h 3781425"/>
                      <a:gd name="connsiteX3" fmla="*/ 869604 w 869604"/>
                      <a:gd name="connsiteY3" fmla="*/ 2171700 h 3781425"/>
                      <a:gd name="connsiteX4" fmla="*/ 793404 w 869604"/>
                      <a:gd name="connsiteY4" fmla="*/ 3781425 h 3781425"/>
                      <a:gd name="connsiteX5" fmla="*/ 107604 w 869604"/>
                      <a:gd name="connsiteY5" fmla="*/ 3781425 h 3781425"/>
                      <a:gd name="connsiteX6" fmla="*/ 21879 w 869604"/>
                      <a:gd name="connsiteY6" fmla="*/ 2219325 h 3781425"/>
                      <a:gd name="connsiteX7" fmla="*/ 2829 w 869604"/>
                      <a:gd name="connsiteY7" fmla="*/ 809625 h 3781425"/>
                      <a:gd name="connsiteX8" fmla="*/ 107604 w 869604"/>
                      <a:gd name="connsiteY8" fmla="*/ 0 h 3781425"/>
                      <a:gd name="connsiteX0" fmla="*/ 107604 w 2222159"/>
                      <a:gd name="connsiteY0" fmla="*/ 0 h 3781425"/>
                      <a:gd name="connsiteX1" fmla="*/ 793404 w 2222159"/>
                      <a:gd name="connsiteY1" fmla="*/ 0 h 3781425"/>
                      <a:gd name="connsiteX2" fmla="*/ 2222154 w 2222159"/>
                      <a:gd name="connsiteY2" fmla="*/ 1009650 h 3781425"/>
                      <a:gd name="connsiteX3" fmla="*/ 869604 w 2222159"/>
                      <a:gd name="connsiteY3" fmla="*/ 2171700 h 3781425"/>
                      <a:gd name="connsiteX4" fmla="*/ 793404 w 2222159"/>
                      <a:gd name="connsiteY4" fmla="*/ 3781425 h 3781425"/>
                      <a:gd name="connsiteX5" fmla="*/ 107604 w 2222159"/>
                      <a:gd name="connsiteY5" fmla="*/ 3781425 h 3781425"/>
                      <a:gd name="connsiteX6" fmla="*/ 21879 w 2222159"/>
                      <a:gd name="connsiteY6" fmla="*/ 2219325 h 3781425"/>
                      <a:gd name="connsiteX7" fmla="*/ 2829 w 2222159"/>
                      <a:gd name="connsiteY7" fmla="*/ 809625 h 3781425"/>
                      <a:gd name="connsiteX8" fmla="*/ 107604 w 2222159"/>
                      <a:gd name="connsiteY8" fmla="*/ 0 h 3781425"/>
                      <a:gd name="connsiteX0" fmla="*/ 85837 w 2200392"/>
                      <a:gd name="connsiteY0" fmla="*/ 0 h 3781425"/>
                      <a:gd name="connsiteX1" fmla="*/ 771637 w 2200392"/>
                      <a:gd name="connsiteY1" fmla="*/ 0 h 3781425"/>
                      <a:gd name="connsiteX2" fmla="*/ 2200387 w 2200392"/>
                      <a:gd name="connsiteY2" fmla="*/ 1009650 h 3781425"/>
                      <a:gd name="connsiteX3" fmla="*/ 847837 w 2200392"/>
                      <a:gd name="connsiteY3" fmla="*/ 2171700 h 3781425"/>
                      <a:gd name="connsiteX4" fmla="*/ 771637 w 2200392"/>
                      <a:gd name="connsiteY4" fmla="*/ 3781425 h 3781425"/>
                      <a:gd name="connsiteX5" fmla="*/ 85837 w 2200392"/>
                      <a:gd name="connsiteY5" fmla="*/ 3781425 h 3781425"/>
                      <a:gd name="connsiteX6" fmla="*/ 112 w 2200392"/>
                      <a:gd name="connsiteY6" fmla="*/ 2219325 h 3781425"/>
                      <a:gd name="connsiteX7" fmla="*/ 2038462 w 2200392"/>
                      <a:gd name="connsiteY7" fmla="*/ 1000125 h 3781425"/>
                      <a:gd name="connsiteX8" fmla="*/ 85837 w 2200392"/>
                      <a:gd name="connsiteY8" fmla="*/ 0 h 3781425"/>
                      <a:gd name="connsiteX0" fmla="*/ 266812 w 2200392"/>
                      <a:gd name="connsiteY0" fmla="*/ 800100 h 3781425"/>
                      <a:gd name="connsiteX1" fmla="*/ 771637 w 2200392"/>
                      <a:gd name="connsiteY1" fmla="*/ 0 h 3781425"/>
                      <a:gd name="connsiteX2" fmla="*/ 2200387 w 2200392"/>
                      <a:gd name="connsiteY2" fmla="*/ 1009650 h 3781425"/>
                      <a:gd name="connsiteX3" fmla="*/ 847837 w 2200392"/>
                      <a:gd name="connsiteY3" fmla="*/ 2171700 h 3781425"/>
                      <a:gd name="connsiteX4" fmla="*/ 771637 w 2200392"/>
                      <a:gd name="connsiteY4" fmla="*/ 3781425 h 3781425"/>
                      <a:gd name="connsiteX5" fmla="*/ 85837 w 2200392"/>
                      <a:gd name="connsiteY5" fmla="*/ 3781425 h 3781425"/>
                      <a:gd name="connsiteX6" fmla="*/ 112 w 2200392"/>
                      <a:gd name="connsiteY6" fmla="*/ 2219325 h 3781425"/>
                      <a:gd name="connsiteX7" fmla="*/ 2038462 w 2200392"/>
                      <a:gd name="connsiteY7" fmla="*/ 1000125 h 3781425"/>
                      <a:gd name="connsiteX8" fmla="*/ 266812 w 2200392"/>
                      <a:gd name="connsiteY8" fmla="*/ 800100 h 3781425"/>
                      <a:gd name="connsiteX0" fmla="*/ 266812 w 2200392"/>
                      <a:gd name="connsiteY0" fmla="*/ 657225 h 3638550"/>
                      <a:gd name="connsiteX1" fmla="*/ 704962 w 2200392"/>
                      <a:gd name="connsiteY1" fmla="*/ 0 h 3638550"/>
                      <a:gd name="connsiteX2" fmla="*/ 2200387 w 2200392"/>
                      <a:gd name="connsiteY2" fmla="*/ 866775 h 3638550"/>
                      <a:gd name="connsiteX3" fmla="*/ 847837 w 2200392"/>
                      <a:gd name="connsiteY3" fmla="*/ 2028825 h 3638550"/>
                      <a:gd name="connsiteX4" fmla="*/ 771637 w 2200392"/>
                      <a:gd name="connsiteY4" fmla="*/ 3638550 h 3638550"/>
                      <a:gd name="connsiteX5" fmla="*/ 85837 w 2200392"/>
                      <a:gd name="connsiteY5" fmla="*/ 3638550 h 3638550"/>
                      <a:gd name="connsiteX6" fmla="*/ 112 w 2200392"/>
                      <a:gd name="connsiteY6" fmla="*/ 2076450 h 3638550"/>
                      <a:gd name="connsiteX7" fmla="*/ 2038462 w 2200392"/>
                      <a:gd name="connsiteY7" fmla="*/ 857250 h 3638550"/>
                      <a:gd name="connsiteX8" fmla="*/ 266812 w 2200392"/>
                      <a:gd name="connsiteY8" fmla="*/ 657225 h 3638550"/>
                      <a:gd name="connsiteX0" fmla="*/ 266812 w 2200392"/>
                      <a:gd name="connsiteY0" fmla="*/ 590550 h 3571875"/>
                      <a:gd name="connsiteX1" fmla="*/ 704962 w 2200392"/>
                      <a:gd name="connsiteY1" fmla="*/ 0 h 3571875"/>
                      <a:gd name="connsiteX2" fmla="*/ 2200387 w 2200392"/>
                      <a:gd name="connsiteY2" fmla="*/ 800100 h 3571875"/>
                      <a:gd name="connsiteX3" fmla="*/ 847837 w 2200392"/>
                      <a:gd name="connsiteY3" fmla="*/ 1962150 h 3571875"/>
                      <a:gd name="connsiteX4" fmla="*/ 771637 w 2200392"/>
                      <a:gd name="connsiteY4" fmla="*/ 3571875 h 3571875"/>
                      <a:gd name="connsiteX5" fmla="*/ 85837 w 2200392"/>
                      <a:gd name="connsiteY5" fmla="*/ 3571875 h 3571875"/>
                      <a:gd name="connsiteX6" fmla="*/ 112 w 2200392"/>
                      <a:gd name="connsiteY6" fmla="*/ 2009775 h 3571875"/>
                      <a:gd name="connsiteX7" fmla="*/ 2038462 w 2200392"/>
                      <a:gd name="connsiteY7" fmla="*/ 790575 h 3571875"/>
                      <a:gd name="connsiteX8" fmla="*/ 266812 w 2200392"/>
                      <a:gd name="connsiteY8" fmla="*/ 590550 h 3571875"/>
                      <a:gd name="connsiteX0" fmla="*/ 266812 w 2200393"/>
                      <a:gd name="connsiteY0" fmla="*/ 590550 h 3571875"/>
                      <a:gd name="connsiteX1" fmla="*/ 704962 w 2200393"/>
                      <a:gd name="connsiteY1" fmla="*/ 0 h 3571875"/>
                      <a:gd name="connsiteX2" fmla="*/ 2200387 w 2200393"/>
                      <a:gd name="connsiteY2" fmla="*/ 800100 h 3571875"/>
                      <a:gd name="connsiteX3" fmla="*/ 847837 w 2200393"/>
                      <a:gd name="connsiteY3" fmla="*/ 1962150 h 3571875"/>
                      <a:gd name="connsiteX4" fmla="*/ 771637 w 2200393"/>
                      <a:gd name="connsiteY4" fmla="*/ 3571875 h 3571875"/>
                      <a:gd name="connsiteX5" fmla="*/ 85837 w 2200393"/>
                      <a:gd name="connsiteY5" fmla="*/ 3571875 h 3571875"/>
                      <a:gd name="connsiteX6" fmla="*/ 112 w 2200393"/>
                      <a:gd name="connsiteY6" fmla="*/ 2009775 h 3571875"/>
                      <a:gd name="connsiteX7" fmla="*/ 2038462 w 2200393"/>
                      <a:gd name="connsiteY7" fmla="*/ 790575 h 3571875"/>
                      <a:gd name="connsiteX8" fmla="*/ 266812 w 2200393"/>
                      <a:gd name="connsiteY8" fmla="*/ 590550 h 3571875"/>
                      <a:gd name="connsiteX0" fmla="*/ 266812 w 2200392"/>
                      <a:gd name="connsiteY0" fmla="*/ 123825 h 3105150"/>
                      <a:gd name="connsiteX1" fmla="*/ 390637 w 2200392"/>
                      <a:gd name="connsiteY1" fmla="*/ 0 h 3105150"/>
                      <a:gd name="connsiteX2" fmla="*/ 2200387 w 2200392"/>
                      <a:gd name="connsiteY2" fmla="*/ 333375 h 3105150"/>
                      <a:gd name="connsiteX3" fmla="*/ 847837 w 2200392"/>
                      <a:gd name="connsiteY3" fmla="*/ 1495425 h 3105150"/>
                      <a:gd name="connsiteX4" fmla="*/ 771637 w 2200392"/>
                      <a:gd name="connsiteY4" fmla="*/ 3105150 h 3105150"/>
                      <a:gd name="connsiteX5" fmla="*/ 85837 w 2200392"/>
                      <a:gd name="connsiteY5" fmla="*/ 3105150 h 3105150"/>
                      <a:gd name="connsiteX6" fmla="*/ 112 w 2200392"/>
                      <a:gd name="connsiteY6" fmla="*/ 1543050 h 3105150"/>
                      <a:gd name="connsiteX7" fmla="*/ 2038462 w 2200392"/>
                      <a:gd name="connsiteY7" fmla="*/ 323850 h 3105150"/>
                      <a:gd name="connsiteX8" fmla="*/ 266812 w 2200392"/>
                      <a:gd name="connsiteY8" fmla="*/ 123825 h 3105150"/>
                      <a:gd name="connsiteX0" fmla="*/ 266812 w 2200392"/>
                      <a:gd name="connsiteY0" fmla="*/ 123825 h 3105150"/>
                      <a:gd name="connsiteX1" fmla="*/ 238237 w 2200392"/>
                      <a:gd name="connsiteY1" fmla="*/ 0 h 3105150"/>
                      <a:gd name="connsiteX2" fmla="*/ 2200387 w 2200392"/>
                      <a:gd name="connsiteY2" fmla="*/ 333375 h 3105150"/>
                      <a:gd name="connsiteX3" fmla="*/ 847837 w 2200392"/>
                      <a:gd name="connsiteY3" fmla="*/ 1495425 h 3105150"/>
                      <a:gd name="connsiteX4" fmla="*/ 771637 w 2200392"/>
                      <a:gd name="connsiteY4" fmla="*/ 3105150 h 3105150"/>
                      <a:gd name="connsiteX5" fmla="*/ 85837 w 2200392"/>
                      <a:gd name="connsiteY5" fmla="*/ 3105150 h 3105150"/>
                      <a:gd name="connsiteX6" fmla="*/ 112 w 2200392"/>
                      <a:gd name="connsiteY6" fmla="*/ 1543050 h 3105150"/>
                      <a:gd name="connsiteX7" fmla="*/ 2038462 w 2200392"/>
                      <a:gd name="connsiteY7" fmla="*/ 323850 h 3105150"/>
                      <a:gd name="connsiteX8" fmla="*/ 266812 w 2200392"/>
                      <a:gd name="connsiteY8" fmla="*/ 123825 h 3105150"/>
                      <a:gd name="connsiteX0" fmla="*/ 266812 w 2200392"/>
                      <a:gd name="connsiteY0" fmla="*/ 133350 h 3114675"/>
                      <a:gd name="connsiteX1" fmla="*/ 266812 w 2200392"/>
                      <a:gd name="connsiteY1" fmla="*/ 0 h 3114675"/>
                      <a:gd name="connsiteX2" fmla="*/ 2200387 w 2200392"/>
                      <a:gd name="connsiteY2" fmla="*/ 342900 h 3114675"/>
                      <a:gd name="connsiteX3" fmla="*/ 847837 w 2200392"/>
                      <a:gd name="connsiteY3" fmla="*/ 1504950 h 3114675"/>
                      <a:gd name="connsiteX4" fmla="*/ 771637 w 2200392"/>
                      <a:gd name="connsiteY4" fmla="*/ 3114675 h 3114675"/>
                      <a:gd name="connsiteX5" fmla="*/ 85837 w 2200392"/>
                      <a:gd name="connsiteY5" fmla="*/ 3114675 h 3114675"/>
                      <a:gd name="connsiteX6" fmla="*/ 112 w 2200392"/>
                      <a:gd name="connsiteY6" fmla="*/ 1552575 h 3114675"/>
                      <a:gd name="connsiteX7" fmla="*/ 2038462 w 2200392"/>
                      <a:gd name="connsiteY7" fmla="*/ 333375 h 3114675"/>
                      <a:gd name="connsiteX8" fmla="*/ 266812 w 2200392"/>
                      <a:gd name="connsiteY8" fmla="*/ 133350 h 3114675"/>
                      <a:gd name="connsiteX0" fmla="*/ 266812 w 2200392"/>
                      <a:gd name="connsiteY0" fmla="*/ 76200 h 3057525"/>
                      <a:gd name="connsiteX1" fmla="*/ 276337 w 2200392"/>
                      <a:gd name="connsiteY1" fmla="*/ 0 h 3057525"/>
                      <a:gd name="connsiteX2" fmla="*/ 2200387 w 2200392"/>
                      <a:gd name="connsiteY2" fmla="*/ 285750 h 3057525"/>
                      <a:gd name="connsiteX3" fmla="*/ 847837 w 2200392"/>
                      <a:gd name="connsiteY3" fmla="*/ 1447800 h 3057525"/>
                      <a:gd name="connsiteX4" fmla="*/ 771637 w 2200392"/>
                      <a:gd name="connsiteY4" fmla="*/ 3057525 h 3057525"/>
                      <a:gd name="connsiteX5" fmla="*/ 85837 w 2200392"/>
                      <a:gd name="connsiteY5" fmla="*/ 3057525 h 3057525"/>
                      <a:gd name="connsiteX6" fmla="*/ 112 w 2200392"/>
                      <a:gd name="connsiteY6" fmla="*/ 1495425 h 3057525"/>
                      <a:gd name="connsiteX7" fmla="*/ 2038462 w 2200392"/>
                      <a:gd name="connsiteY7" fmla="*/ 276225 h 3057525"/>
                      <a:gd name="connsiteX8" fmla="*/ 266812 w 2200392"/>
                      <a:gd name="connsiteY8" fmla="*/ 76200 h 3057525"/>
                      <a:gd name="connsiteX0" fmla="*/ 266812 w 2200392"/>
                      <a:gd name="connsiteY0" fmla="*/ 76200 h 3057525"/>
                      <a:gd name="connsiteX1" fmla="*/ 276337 w 2200392"/>
                      <a:gd name="connsiteY1" fmla="*/ 0 h 3057525"/>
                      <a:gd name="connsiteX2" fmla="*/ 2200387 w 2200392"/>
                      <a:gd name="connsiteY2" fmla="*/ 285750 h 3057525"/>
                      <a:gd name="connsiteX3" fmla="*/ 847837 w 2200392"/>
                      <a:gd name="connsiteY3" fmla="*/ 1447800 h 3057525"/>
                      <a:gd name="connsiteX4" fmla="*/ 771637 w 2200392"/>
                      <a:gd name="connsiteY4" fmla="*/ 3057525 h 3057525"/>
                      <a:gd name="connsiteX5" fmla="*/ 85837 w 2200392"/>
                      <a:gd name="connsiteY5" fmla="*/ 3057525 h 3057525"/>
                      <a:gd name="connsiteX6" fmla="*/ 112 w 2200392"/>
                      <a:gd name="connsiteY6" fmla="*/ 1495425 h 3057525"/>
                      <a:gd name="connsiteX7" fmla="*/ 2038462 w 2200392"/>
                      <a:gd name="connsiteY7" fmla="*/ 276225 h 3057525"/>
                      <a:gd name="connsiteX8" fmla="*/ 266812 w 2200392"/>
                      <a:gd name="connsiteY8" fmla="*/ 76200 h 3057525"/>
                      <a:gd name="connsiteX0" fmla="*/ 266812 w 2200392"/>
                      <a:gd name="connsiteY0" fmla="*/ 76200 h 3057525"/>
                      <a:gd name="connsiteX1" fmla="*/ 276337 w 2200392"/>
                      <a:gd name="connsiteY1" fmla="*/ 0 h 3057525"/>
                      <a:gd name="connsiteX2" fmla="*/ 2200387 w 2200392"/>
                      <a:gd name="connsiteY2" fmla="*/ 285750 h 3057525"/>
                      <a:gd name="connsiteX3" fmla="*/ 847837 w 2200392"/>
                      <a:gd name="connsiteY3" fmla="*/ 1447800 h 3057525"/>
                      <a:gd name="connsiteX4" fmla="*/ 771637 w 2200392"/>
                      <a:gd name="connsiteY4" fmla="*/ 3057525 h 3057525"/>
                      <a:gd name="connsiteX5" fmla="*/ 85837 w 2200392"/>
                      <a:gd name="connsiteY5" fmla="*/ 3057525 h 3057525"/>
                      <a:gd name="connsiteX6" fmla="*/ 112 w 2200392"/>
                      <a:gd name="connsiteY6" fmla="*/ 1495425 h 3057525"/>
                      <a:gd name="connsiteX7" fmla="*/ 2038462 w 2200392"/>
                      <a:gd name="connsiteY7" fmla="*/ 276225 h 3057525"/>
                      <a:gd name="connsiteX8" fmla="*/ 266812 w 2200392"/>
                      <a:gd name="connsiteY8" fmla="*/ 76200 h 3057525"/>
                      <a:gd name="connsiteX0" fmla="*/ 266811 w 2200391"/>
                      <a:gd name="connsiteY0" fmla="*/ 76200 h 3057525"/>
                      <a:gd name="connsiteX1" fmla="*/ 276336 w 2200391"/>
                      <a:gd name="connsiteY1" fmla="*/ 0 h 3057525"/>
                      <a:gd name="connsiteX2" fmla="*/ 2200386 w 2200391"/>
                      <a:gd name="connsiteY2" fmla="*/ 285750 h 3057525"/>
                      <a:gd name="connsiteX3" fmla="*/ 847836 w 2200391"/>
                      <a:gd name="connsiteY3" fmla="*/ 1447800 h 3057525"/>
                      <a:gd name="connsiteX4" fmla="*/ 771636 w 2200391"/>
                      <a:gd name="connsiteY4" fmla="*/ 3057525 h 3057525"/>
                      <a:gd name="connsiteX5" fmla="*/ 85836 w 2200391"/>
                      <a:gd name="connsiteY5" fmla="*/ 3057525 h 3057525"/>
                      <a:gd name="connsiteX6" fmla="*/ 111 w 2200391"/>
                      <a:gd name="connsiteY6" fmla="*/ 1495425 h 3057525"/>
                      <a:gd name="connsiteX7" fmla="*/ 2042090 w 2200391"/>
                      <a:gd name="connsiteY7" fmla="*/ 272588 h 3057525"/>
                      <a:gd name="connsiteX8" fmla="*/ 266811 w 2200391"/>
                      <a:gd name="connsiteY8" fmla="*/ 76200 h 3057525"/>
                      <a:gd name="connsiteX0" fmla="*/ 266811 w 2200391"/>
                      <a:gd name="connsiteY0" fmla="*/ 76200 h 3057525"/>
                      <a:gd name="connsiteX1" fmla="*/ 276336 w 2200391"/>
                      <a:gd name="connsiteY1" fmla="*/ 0 h 3057525"/>
                      <a:gd name="connsiteX2" fmla="*/ 2200386 w 2200391"/>
                      <a:gd name="connsiteY2" fmla="*/ 285750 h 3057525"/>
                      <a:gd name="connsiteX3" fmla="*/ 847836 w 2200391"/>
                      <a:gd name="connsiteY3" fmla="*/ 1447800 h 3057525"/>
                      <a:gd name="connsiteX4" fmla="*/ 771636 w 2200391"/>
                      <a:gd name="connsiteY4" fmla="*/ 3057525 h 3057525"/>
                      <a:gd name="connsiteX5" fmla="*/ 85836 w 2200391"/>
                      <a:gd name="connsiteY5" fmla="*/ 3057525 h 3057525"/>
                      <a:gd name="connsiteX6" fmla="*/ 111 w 2200391"/>
                      <a:gd name="connsiteY6" fmla="*/ 1495425 h 3057525"/>
                      <a:gd name="connsiteX7" fmla="*/ 2042090 w 2200391"/>
                      <a:gd name="connsiteY7" fmla="*/ 272588 h 3057525"/>
                      <a:gd name="connsiteX8" fmla="*/ 266811 w 2200391"/>
                      <a:gd name="connsiteY8" fmla="*/ 76200 h 3057525"/>
                      <a:gd name="connsiteX0" fmla="*/ 364775 w 2200391"/>
                      <a:gd name="connsiteY0" fmla="*/ 76200 h 3057525"/>
                      <a:gd name="connsiteX1" fmla="*/ 276336 w 2200391"/>
                      <a:gd name="connsiteY1" fmla="*/ 0 h 3057525"/>
                      <a:gd name="connsiteX2" fmla="*/ 2200386 w 2200391"/>
                      <a:gd name="connsiteY2" fmla="*/ 285750 h 3057525"/>
                      <a:gd name="connsiteX3" fmla="*/ 847836 w 2200391"/>
                      <a:gd name="connsiteY3" fmla="*/ 1447800 h 3057525"/>
                      <a:gd name="connsiteX4" fmla="*/ 771636 w 2200391"/>
                      <a:gd name="connsiteY4" fmla="*/ 3057525 h 3057525"/>
                      <a:gd name="connsiteX5" fmla="*/ 85836 w 2200391"/>
                      <a:gd name="connsiteY5" fmla="*/ 3057525 h 3057525"/>
                      <a:gd name="connsiteX6" fmla="*/ 111 w 2200391"/>
                      <a:gd name="connsiteY6" fmla="*/ 1495425 h 3057525"/>
                      <a:gd name="connsiteX7" fmla="*/ 2042090 w 2200391"/>
                      <a:gd name="connsiteY7" fmla="*/ 272588 h 3057525"/>
                      <a:gd name="connsiteX8" fmla="*/ 364775 w 2200391"/>
                      <a:gd name="connsiteY8" fmla="*/ 76200 h 3057525"/>
                      <a:gd name="connsiteX0" fmla="*/ 364775 w 2200391"/>
                      <a:gd name="connsiteY0" fmla="*/ 79836 h 3061161"/>
                      <a:gd name="connsiteX1" fmla="*/ 363415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64775 w 2200391"/>
                      <a:gd name="connsiteY8" fmla="*/ 79836 h 3061161"/>
                      <a:gd name="connsiteX0" fmla="*/ 364775 w 2200391"/>
                      <a:gd name="connsiteY0" fmla="*/ 79836 h 3061161"/>
                      <a:gd name="connsiteX1" fmla="*/ 348902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64775 w 2200391"/>
                      <a:gd name="connsiteY8" fmla="*/ 79836 h 3061161"/>
                      <a:gd name="connsiteX0" fmla="*/ 335748 w 2200391"/>
                      <a:gd name="connsiteY0" fmla="*/ 79836 h 3061161"/>
                      <a:gd name="connsiteX1" fmla="*/ 348902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35748 w 2200391"/>
                      <a:gd name="connsiteY8" fmla="*/ 79836 h 3061161"/>
                      <a:gd name="connsiteX0" fmla="*/ 350261 w 2200391"/>
                      <a:gd name="connsiteY0" fmla="*/ 76199 h 3061161"/>
                      <a:gd name="connsiteX1" fmla="*/ 348902 w 2200391"/>
                      <a:gd name="connsiteY1" fmla="*/ 0 h 3061161"/>
                      <a:gd name="connsiteX2" fmla="*/ 2200386 w 2200391"/>
                      <a:gd name="connsiteY2" fmla="*/ 289386 h 3061161"/>
                      <a:gd name="connsiteX3" fmla="*/ 847836 w 2200391"/>
                      <a:gd name="connsiteY3" fmla="*/ 1451436 h 3061161"/>
                      <a:gd name="connsiteX4" fmla="*/ 771636 w 2200391"/>
                      <a:gd name="connsiteY4" fmla="*/ 3061161 h 3061161"/>
                      <a:gd name="connsiteX5" fmla="*/ 85836 w 2200391"/>
                      <a:gd name="connsiteY5" fmla="*/ 3061161 h 3061161"/>
                      <a:gd name="connsiteX6" fmla="*/ 111 w 2200391"/>
                      <a:gd name="connsiteY6" fmla="*/ 1499061 h 3061161"/>
                      <a:gd name="connsiteX7" fmla="*/ 2042090 w 2200391"/>
                      <a:gd name="connsiteY7" fmla="*/ 276224 h 3061161"/>
                      <a:gd name="connsiteX8" fmla="*/ 350261 w 2200391"/>
                      <a:gd name="connsiteY8" fmla="*/ 76199 h 3061161"/>
                      <a:gd name="connsiteX0" fmla="*/ 350261 w 2200391"/>
                      <a:gd name="connsiteY0" fmla="*/ 43468 h 3028430"/>
                      <a:gd name="connsiteX1" fmla="*/ 345273 w 2200391"/>
                      <a:gd name="connsiteY1" fmla="*/ 0 h 3028430"/>
                      <a:gd name="connsiteX2" fmla="*/ 2200386 w 2200391"/>
                      <a:gd name="connsiteY2" fmla="*/ 256655 h 3028430"/>
                      <a:gd name="connsiteX3" fmla="*/ 847836 w 2200391"/>
                      <a:gd name="connsiteY3" fmla="*/ 1418705 h 3028430"/>
                      <a:gd name="connsiteX4" fmla="*/ 771636 w 2200391"/>
                      <a:gd name="connsiteY4" fmla="*/ 3028430 h 3028430"/>
                      <a:gd name="connsiteX5" fmla="*/ 85836 w 2200391"/>
                      <a:gd name="connsiteY5" fmla="*/ 3028430 h 3028430"/>
                      <a:gd name="connsiteX6" fmla="*/ 111 w 2200391"/>
                      <a:gd name="connsiteY6" fmla="*/ 1466330 h 3028430"/>
                      <a:gd name="connsiteX7" fmla="*/ 2042090 w 2200391"/>
                      <a:gd name="connsiteY7" fmla="*/ 243493 h 3028430"/>
                      <a:gd name="connsiteX8" fmla="*/ 350261 w 2200391"/>
                      <a:gd name="connsiteY8" fmla="*/ 43468 h 3028430"/>
                      <a:gd name="connsiteX0" fmla="*/ 350261 w 2200390"/>
                      <a:gd name="connsiteY0" fmla="*/ 43468 h 3028430"/>
                      <a:gd name="connsiteX1" fmla="*/ 345273 w 2200390"/>
                      <a:gd name="connsiteY1" fmla="*/ 0 h 3028430"/>
                      <a:gd name="connsiteX2" fmla="*/ 2200386 w 2200390"/>
                      <a:gd name="connsiteY2" fmla="*/ 256655 h 3028430"/>
                      <a:gd name="connsiteX3" fmla="*/ 201998 w 2200390"/>
                      <a:gd name="connsiteY3" fmla="*/ 1487805 h 3028430"/>
                      <a:gd name="connsiteX4" fmla="*/ 771636 w 2200390"/>
                      <a:gd name="connsiteY4" fmla="*/ 3028430 h 3028430"/>
                      <a:gd name="connsiteX5" fmla="*/ 85836 w 2200390"/>
                      <a:gd name="connsiteY5" fmla="*/ 3028430 h 3028430"/>
                      <a:gd name="connsiteX6" fmla="*/ 111 w 2200390"/>
                      <a:gd name="connsiteY6" fmla="*/ 1466330 h 3028430"/>
                      <a:gd name="connsiteX7" fmla="*/ 2042090 w 2200390"/>
                      <a:gd name="connsiteY7" fmla="*/ 243493 h 3028430"/>
                      <a:gd name="connsiteX8" fmla="*/ 350261 w 2200390"/>
                      <a:gd name="connsiteY8" fmla="*/ 43468 h 3028430"/>
                      <a:gd name="connsiteX0" fmla="*/ 350261 w 2200390"/>
                      <a:gd name="connsiteY0" fmla="*/ 43468 h 3028430"/>
                      <a:gd name="connsiteX1" fmla="*/ 345273 w 2200390"/>
                      <a:gd name="connsiteY1" fmla="*/ 0 h 3028430"/>
                      <a:gd name="connsiteX2" fmla="*/ 2200386 w 2200390"/>
                      <a:gd name="connsiteY2" fmla="*/ 256655 h 3028430"/>
                      <a:gd name="connsiteX3" fmla="*/ 201998 w 2200390"/>
                      <a:gd name="connsiteY3" fmla="*/ 1487805 h 3028430"/>
                      <a:gd name="connsiteX4" fmla="*/ 771636 w 2200390"/>
                      <a:gd name="connsiteY4" fmla="*/ 3028430 h 3028430"/>
                      <a:gd name="connsiteX5" fmla="*/ 85836 w 2200390"/>
                      <a:gd name="connsiteY5" fmla="*/ 3028430 h 3028430"/>
                      <a:gd name="connsiteX6" fmla="*/ 111 w 2200390"/>
                      <a:gd name="connsiteY6" fmla="*/ 1466330 h 3028430"/>
                      <a:gd name="connsiteX7" fmla="*/ 2042090 w 2200390"/>
                      <a:gd name="connsiteY7" fmla="*/ 243493 h 3028430"/>
                      <a:gd name="connsiteX8" fmla="*/ 350261 w 2200390"/>
                      <a:gd name="connsiteY8" fmla="*/ 43468 h 3028430"/>
                      <a:gd name="connsiteX0" fmla="*/ 350257 w 2200386"/>
                      <a:gd name="connsiteY0" fmla="*/ 43468 h 3028430"/>
                      <a:gd name="connsiteX1" fmla="*/ 345269 w 2200386"/>
                      <a:gd name="connsiteY1" fmla="*/ 0 h 3028430"/>
                      <a:gd name="connsiteX2" fmla="*/ 2200382 w 2200386"/>
                      <a:gd name="connsiteY2" fmla="*/ 256655 h 3028430"/>
                      <a:gd name="connsiteX3" fmla="*/ 201994 w 2200386"/>
                      <a:gd name="connsiteY3" fmla="*/ 1487805 h 3028430"/>
                      <a:gd name="connsiteX4" fmla="*/ 771632 w 2200386"/>
                      <a:gd name="connsiteY4" fmla="*/ 3028430 h 3028430"/>
                      <a:gd name="connsiteX5" fmla="*/ 85832 w 2200386"/>
                      <a:gd name="connsiteY5" fmla="*/ 3028430 h 3028430"/>
                      <a:gd name="connsiteX6" fmla="*/ 107 w 2200386"/>
                      <a:gd name="connsiteY6" fmla="*/ 1466330 h 3028430"/>
                      <a:gd name="connsiteX7" fmla="*/ 2042086 w 2200386"/>
                      <a:gd name="connsiteY7" fmla="*/ 243493 h 3028430"/>
                      <a:gd name="connsiteX8" fmla="*/ 350257 w 2200386"/>
                      <a:gd name="connsiteY8" fmla="*/ 43468 h 3028430"/>
                      <a:gd name="connsiteX0" fmla="*/ 350257 w 2564013"/>
                      <a:gd name="connsiteY0" fmla="*/ 43468 h 3028430"/>
                      <a:gd name="connsiteX1" fmla="*/ 345269 w 2564013"/>
                      <a:gd name="connsiteY1" fmla="*/ 0 h 3028430"/>
                      <a:gd name="connsiteX2" fmla="*/ 2200382 w 2564013"/>
                      <a:gd name="connsiteY2" fmla="*/ 256655 h 3028430"/>
                      <a:gd name="connsiteX3" fmla="*/ 201994 w 2564013"/>
                      <a:gd name="connsiteY3" fmla="*/ 1487805 h 3028430"/>
                      <a:gd name="connsiteX4" fmla="*/ 2564013 w 2564013"/>
                      <a:gd name="connsiteY4" fmla="*/ 2333802 h 3028430"/>
                      <a:gd name="connsiteX5" fmla="*/ 85832 w 2564013"/>
                      <a:gd name="connsiteY5" fmla="*/ 3028430 h 3028430"/>
                      <a:gd name="connsiteX6" fmla="*/ 107 w 2564013"/>
                      <a:gd name="connsiteY6" fmla="*/ 1466330 h 3028430"/>
                      <a:gd name="connsiteX7" fmla="*/ 2042086 w 2564013"/>
                      <a:gd name="connsiteY7" fmla="*/ 243493 h 3028430"/>
                      <a:gd name="connsiteX8" fmla="*/ 350257 w 2564013"/>
                      <a:gd name="connsiteY8" fmla="*/ 43468 h 3028430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64013"/>
                      <a:gd name="connsiteY0" fmla="*/ 43468 h 2435633"/>
                      <a:gd name="connsiteX1" fmla="*/ 345269 w 2564013"/>
                      <a:gd name="connsiteY1" fmla="*/ 0 h 2435633"/>
                      <a:gd name="connsiteX2" fmla="*/ 2200382 w 2564013"/>
                      <a:gd name="connsiteY2" fmla="*/ 256655 h 2435633"/>
                      <a:gd name="connsiteX3" fmla="*/ 201994 w 2564013"/>
                      <a:gd name="connsiteY3" fmla="*/ 1487805 h 2435633"/>
                      <a:gd name="connsiteX4" fmla="*/ 2564013 w 2564013"/>
                      <a:gd name="connsiteY4" fmla="*/ 2333802 h 2435633"/>
                      <a:gd name="connsiteX5" fmla="*/ 2353520 w 2564013"/>
                      <a:gd name="connsiteY5" fmla="*/ 2435633 h 2435633"/>
                      <a:gd name="connsiteX6" fmla="*/ 107 w 2564013"/>
                      <a:gd name="connsiteY6" fmla="*/ 1466330 h 2435633"/>
                      <a:gd name="connsiteX7" fmla="*/ 2042086 w 2564013"/>
                      <a:gd name="connsiteY7" fmla="*/ 243493 h 2435633"/>
                      <a:gd name="connsiteX8" fmla="*/ 350257 w 2564013"/>
                      <a:gd name="connsiteY8" fmla="*/ 43468 h 2435633"/>
                      <a:gd name="connsiteX0" fmla="*/ 350257 w 2505960"/>
                      <a:gd name="connsiteY0" fmla="*/ 43468 h 2435633"/>
                      <a:gd name="connsiteX1" fmla="*/ 345269 w 2505960"/>
                      <a:gd name="connsiteY1" fmla="*/ 0 h 2435633"/>
                      <a:gd name="connsiteX2" fmla="*/ 2200382 w 2505960"/>
                      <a:gd name="connsiteY2" fmla="*/ 256655 h 2435633"/>
                      <a:gd name="connsiteX3" fmla="*/ 201994 w 2505960"/>
                      <a:gd name="connsiteY3" fmla="*/ 1487805 h 2435633"/>
                      <a:gd name="connsiteX4" fmla="*/ 2505960 w 2505960"/>
                      <a:gd name="connsiteY4" fmla="*/ 2308345 h 2435633"/>
                      <a:gd name="connsiteX5" fmla="*/ 2353520 w 2505960"/>
                      <a:gd name="connsiteY5" fmla="*/ 2435633 h 2435633"/>
                      <a:gd name="connsiteX6" fmla="*/ 107 w 2505960"/>
                      <a:gd name="connsiteY6" fmla="*/ 1466330 h 2435633"/>
                      <a:gd name="connsiteX7" fmla="*/ 2042086 w 2505960"/>
                      <a:gd name="connsiteY7" fmla="*/ 243493 h 2435633"/>
                      <a:gd name="connsiteX8" fmla="*/ 350257 w 2505960"/>
                      <a:gd name="connsiteY8" fmla="*/ 43468 h 2435633"/>
                      <a:gd name="connsiteX0" fmla="*/ 350257 w 2505960"/>
                      <a:gd name="connsiteY0" fmla="*/ 43468 h 2435633"/>
                      <a:gd name="connsiteX1" fmla="*/ 345269 w 2505960"/>
                      <a:gd name="connsiteY1" fmla="*/ 0 h 2435633"/>
                      <a:gd name="connsiteX2" fmla="*/ 2200382 w 2505960"/>
                      <a:gd name="connsiteY2" fmla="*/ 256655 h 2435633"/>
                      <a:gd name="connsiteX3" fmla="*/ 1068560 w 2505960"/>
                      <a:gd name="connsiteY3" fmla="*/ 1363981 h 2435633"/>
                      <a:gd name="connsiteX4" fmla="*/ 2505960 w 2505960"/>
                      <a:gd name="connsiteY4" fmla="*/ 2308345 h 2435633"/>
                      <a:gd name="connsiteX5" fmla="*/ 2353520 w 2505960"/>
                      <a:gd name="connsiteY5" fmla="*/ 2435633 h 2435633"/>
                      <a:gd name="connsiteX6" fmla="*/ 107 w 2505960"/>
                      <a:gd name="connsiteY6" fmla="*/ 1466330 h 2435633"/>
                      <a:gd name="connsiteX7" fmla="*/ 2042086 w 2505960"/>
                      <a:gd name="connsiteY7" fmla="*/ 243493 h 2435633"/>
                      <a:gd name="connsiteX8" fmla="*/ 350257 w 2505960"/>
                      <a:gd name="connsiteY8" fmla="*/ 43468 h 2435633"/>
                      <a:gd name="connsiteX0" fmla="*/ 4988 w 2160691"/>
                      <a:gd name="connsiteY0" fmla="*/ 43468 h 2435633"/>
                      <a:gd name="connsiteX1" fmla="*/ 0 w 2160691"/>
                      <a:gd name="connsiteY1" fmla="*/ 0 h 2435633"/>
                      <a:gd name="connsiteX2" fmla="*/ 1855113 w 2160691"/>
                      <a:gd name="connsiteY2" fmla="*/ 256655 h 2435633"/>
                      <a:gd name="connsiteX3" fmla="*/ 723291 w 2160691"/>
                      <a:gd name="connsiteY3" fmla="*/ 1363981 h 2435633"/>
                      <a:gd name="connsiteX4" fmla="*/ 2160691 w 2160691"/>
                      <a:gd name="connsiteY4" fmla="*/ 2308345 h 2435633"/>
                      <a:gd name="connsiteX5" fmla="*/ 2008251 w 2160691"/>
                      <a:gd name="connsiteY5" fmla="*/ 2435633 h 2435633"/>
                      <a:gd name="connsiteX6" fmla="*/ 502358 w 2160691"/>
                      <a:gd name="connsiteY6" fmla="*/ 1342505 h 2435633"/>
                      <a:gd name="connsiteX7" fmla="*/ 1696817 w 2160691"/>
                      <a:gd name="connsiteY7" fmla="*/ 243493 h 2435633"/>
                      <a:gd name="connsiteX8" fmla="*/ 4988 w 2160691"/>
                      <a:gd name="connsiteY8" fmla="*/ 43468 h 2435633"/>
                      <a:gd name="connsiteX0" fmla="*/ 4988 w 2160691"/>
                      <a:gd name="connsiteY0" fmla="*/ 43468 h 2435633"/>
                      <a:gd name="connsiteX1" fmla="*/ 0 w 2160691"/>
                      <a:gd name="connsiteY1" fmla="*/ 0 h 2435633"/>
                      <a:gd name="connsiteX2" fmla="*/ 1855113 w 2160691"/>
                      <a:gd name="connsiteY2" fmla="*/ 256655 h 2435633"/>
                      <a:gd name="connsiteX3" fmla="*/ 723291 w 2160691"/>
                      <a:gd name="connsiteY3" fmla="*/ 1363981 h 2435633"/>
                      <a:gd name="connsiteX4" fmla="*/ 2160691 w 2160691"/>
                      <a:gd name="connsiteY4" fmla="*/ 2308345 h 2435633"/>
                      <a:gd name="connsiteX5" fmla="*/ 2008251 w 2160691"/>
                      <a:gd name="connsiteY5" fmla="*/ 2435633 h 2435633"/>
                      <a:gd name="connsiteX6" fmla="*/ 502358 w 2160691"/>
                      <a:gd name="connsiteY6" fmla="*/ 1342505 h 2435633"/>
                      <a:gd name="connsiteX7" fmla="*/ 1696817 w 2160691"/>
                      <a:gd name="connsiteY7" fmla="*/ 243493 h 2435633"/>
                      <a:gd name="connsiteX8" fmla="*/ 4988 w 2160691"/>
                      <a:gd name="connsiteY8" fmla="*/ 43468 h 2435633"/>
                      <a:gd name="connsiteX0" fmla="*/ 4988 w 2236873"/>
                      <a:gd name="connsiteY0" fmla="*/ 43468 h 2435633"/>
                      <a:gd name="connsiteX1" fmla="*/ 0 w 2236873"/>
                      <a:gd name="connsiteY1" fmla="*/ 0 h 2435633"/>
                      <a:gd name="connsiteX2" fmla="*/ 1855113 w 2236873"/>
                      <a:gd name="connsiteY2" fmla="*/ 256655 h 2435633"/>
                      <a:gd name="connsiteX3" fmla="*/ 723291 w 2236873"/>
                      <a:gd name="connsiteY3" fmla="*/ 1363981 h 2435633"/>
                      <a:gd name="connsiteX4" fmla="*/ 2236873 w 2236873"/>
                      <a:gd name="connsiteY4" fmla="*/ 1974971 h 2435633"/>
                      <a:gd name="connsiteX5" fmla="*/ 2008251 w 2236873"/>
                      <a:gd name="connsiteY5" fmla="*/ 2435633 h 2435633"/>
                      <a:gd name="connsiteX6" fmla="*/ 502358 w 2236873"/>
                      <a:gd name="connsiteY6" fmla="*/ 1342505 h 2435633"/>
                      <a:gd name="connsiteX7" fmla="*/ 1696817 w 2236873"/>
                      <a:gd name="connsiteY7" fmla="*/ 243493 h 2435633"/>
                      <a:gd name="connsiteX8" fmla="*/ 4988 w 2236873"/>
                      <a:gd name="connsiteY8" fmla="*/ 43468 h 2435633"/>
                      <a:gd name="connsiteX0" fmla="*/ 4988 w 2236873"/>
                      <a:gd name="connsiteY0" fmla="*/ 43468 h 2159408"/>
                      <a:gd name="connsiteX1" fmla="*/ 0 w 2236873"/>
                      <a:gd name="connsiteY1" fmla="*/ 0 h 2159408"/>
                      <a:gd name="connsiteX2" fmla="*/ 1855113 w 2236873"/>
                      <a:gd name="connsiteY2" fmla="*/ 256655 h 2159408"/>
                      <a:gd name="connsiteX3" fmla="*/ 723291 w 2236873"/>
                      <a:gd name="connsiteY3" fmla="*/ 1363981 h 2159408"/>
                      <a:gd name="connsiteX4" fmla="*/ 2236873 w 2236873"/>
                      <a:gd name="connsiteY4" fmla="*/ 1974971 h 2159408"/>
                      <a:gd name="connsiteX5" fmla="*/ 2208228 w 2236873"/>
                      <a:gd name="connsiteY5" fmla="*/ 2159408 h 2159408"/>
                      <a:gd name="connsiteX6" fmla="*/ 502358 w 2236873"/>
                      <a:gd name="connsiteY6" fmla="*/ 1342505 h 2159408"/>
                      <a:gd name="connsiteX7" fmla="*/ 1696817 w 2236873"/>
                      <a:gd name="connsiteY7" fmla="*/ 243493 h 2159408"/>
                      <a:gd name="connsiteX8" fmla="*/ 4988 w 2236873"/>
                      <a:gd name="connsiteY8" fmla="*/ 43468 h 2159408"/>
                      <a:gd name="connsiteX0" fmla="*/ 4988 w 2255918"/>
                      <a:gd name="connsiteY0" fmla="*/ 43468 h 2159408"/>
                      <a:gd name="connsiteX1" fmla="*/ 0 w 2255918"/>
                      <a:gd name="connsiteY1" fmla="*/ 0 h 2159408"/>
                      <a:gd name="connsiteX2" fmla="*/ 1855113 w 2255918"/>
                      <a:gd name="connsiteY2" fmla="*/ 256655 h 2159408"/>
                      <a:gd name="connsiteX3" fmla="*/ 723291 w 2255918"/>
                      <a:gd name="connsiteY3" fmla="*/ 1363981 h 2159408"/>
                      <a:gd name="connsiteX4" fmla="*/ 2255918 w 2255918"/>
                      <a:gd name="connsiteY4" fmla="*/ 1641597 h 2159408"/>
                      <a:gd name="connsiteX5" fmla="*/ 2208228 w 2255918"/>
                      <a:gd name="connsiteY5" fmla="*/ 2159408 h 2159408"/>
                      <a:gd name="connsiteX6" fmla="*/ 502358 w 2255918"/>
                      <a:gd name="connsiteY6" fmla="*/ 1342505 h 2159408"/>
                      <a:gd name="connsiteX7" fmla="*/ 1696817 w 2255918"/>
                      <a:gd name="connsiteY7" fmla="*/ 243493 h 2159408"/>
                      <a:gd name="connsiteX8" fmla="*/ 4988 w 2255918"/>
                      <a:gd name="connsiteY8" fmla="*/ 43468 h 2159408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723291 w 2265365"/>
                      <a:gd name="connsiteY3" fmla="*/ 1363981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723291 w 2265365"/>
                      <a:gd name="connsiteY3" fmla="*/ 1363981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723291 w 2265365"/>
                      <a:gd name="connsiteY3" fmla="*/ 1363981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83004 w 2265365"/>
                      <a:gd name="connsiteY3" fmla="*/ 1256818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502358 w 2265365"/>
                      <a:gd name="connsiteY6" fmla="*/ 1342505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83004 w 2265365"/>
                      <a:gd name="connsiteY3" fmla="*/ 1256818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54571 w 2265365"/>
                      <a:gd name="connsiteY6" fmla="*/ 1274636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83004 w 2265365"/>
                      <a:gd name="connsiteY3" fmla="*/ 1256818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18965 w 2265365"/>
                      <a:gd name="connsiteY3" fmla="*/ 1049637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18965 w 2265365"/>
                      <a:gd name="connsiteY3" fmla="*/ 1049637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5918 w 2265365"/>
                      <a:gd name="connsiteY4" fmla="*/ 1641597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696817 w 2265365"/>
                      <a:gd name="connsiteY7" fmla="*/ 24349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753740 w 2265365"/>
                      <a:gd name="connsiteY7" fmla="*/ 261353 h 1778409"/>
                      <a:gd name="connsiteX8" fmla="*/ 4988 w 2265365"/>
                      <a:gd name="connsiteY8" fmla="*/ 43468 h 1778409"/>
                      <a:gd name="connsiteX0" fmla="*/ 4988 w 2265365"/>
                      <a:gd name="connsiteY0" fmla="*/ 43468 h 1778409"/>
                      <a:gd name="connsiteX1" fmla="*/ 0 w 2265365"/>
                      <a:gd name="connsiteY1" fmla="*/ 0 h 1778409"/>
                      <a:gd name="connsiteX2" fmla="*/ 1855113 w 2265365"/>
                      <a:gd name="connsiteY2" fmla="*/ 256655 h 1778409"/>
                      <a:gd name="connsiteX3" fmla="*/ 929639 w 2265365"/>
                      <a:gd name="connsiteY3" fmla="*/ 1046065 h 1778409"/>
                      <a:gd name="connsiteX4" fmla="*/ 2252361 w 2265365"/>
                      <a:gd name="connsiteY4" fmla="*/ 1677318 h 1778409"/>
                      <a:gd name="connsiteX5" fmla="*/ 2265365 w 2265365"/>
                      <a:gd name="connsiteY5" fmla="*/ 1778409 h 1778409"/>
                      <a:gd name="connsiteX6" fmla="*/ 829668 w 2265365"/>
                      <a:gd name="connsiteY6" fmla="*/ 1028161 h 1778409"/>
                      <a:gd name="connsiteX7" fmla="*/ 1753740 w 2265365"/>
                      <a:gd name="connsiteY7" fmla="*/ 261353 h 1778409"/>
                      <a:gd name="connsiteX8" fmla="*/ 4988 w 2265365"/>
                      <a:gd name="connsiteY8" fmla="*/ 43468 h 1778409"/>
                      <a:gd name="connsiteX0" fmla="*/ 4988 w 2284380"/>
                      <a:gd name="connsiteY0" fmla="*/ 43468 h 1778409"/>
                      <a:gd name="connsiteX1" fmla="*/ 0 w 2284380"/>
                      <a:gd name="connsiteY1" fmla="*/ 0 h 1778409"/>
                      <a:gd name="connsiteX2" fmla="*/ 1855113 w 2284380"/>
                      <a:gd name="connsiteY2" fmla="*/ 256655 h 1778409"/>
                      <a:gd name="connsiteX3" fmla="*/ 929639 w 2284380"/>
                      <a:gd name="connsiteY3" fmla="*/ 1046065 h 1778409"/>
                      <a:gd name="connsiteX4" fmla="*/ 2284380 w 2284380"/>
                      <a:gd name="connsiteY4" fmla="*/ 1441560 h 1778409"/>
                      <a:gd name="connsiteX5" fmla="*/ 2265365 w 2284380"/>
                      <a:gd name="connsiteY5" fmla="*/ 1778409 h 1778409"/>
                      <a:gd name="connsiteX6" fmla="*/ 829668 w 2284380"/>
                      <a:gd name="connsiteY6" fmla="*/ 1028161 h 1778409"/>
                      <a:gd name="connsiteX7" fmla="*/ 1753740 w 2284380"/>
                      <a:gd name="connsiteY7" fmla="*/ 261353 h 1778409"/>
                      <a:gd name="connsiteX8" fmla="*/ 4988 w 2284380"/>
                      <a:gd name="connsiteY8" fmla="*/ 43468 h 1778409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29639 w 2286710"/>
                      <a:gd name="connsiteY3" fmla="*/ 1046065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4988 w 2286710"/>
                      <a:gd name="connsiteY0" fmla="*/ 43468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4988 w 2286710"/>
                      <a:gd name="connsiteY8" fmla="*/ 43468 h 1503358"/>
                      <a:gd name="connsiteX0" fmla="*/ 14 w 2295966"/>
                      <a:gd name="connsiteY0" fmla="*/ 39896 h 1503358"/>
                      <a:gd name="connsiteX1" fmla="*/ 9256 w 2295966"/>
                      <a:gd name="connsiteY1" fmla="*/ 0 h 1503358"/>
                      <a:gd name="connsiteX2" fmla="*/ 1864369 w 2295966"/>
                      <a:gd name="connsiteY2" fmla="*/ 256655 h 1503358"/>
                      <a:gd name="connsiteX3" fmla="*/ 921106 w 2295966"/>
                      <a:gd name="connsiteY3" fmla="*/ 1038920 h 1503358"/>
                      <a:gd name="connsiteX4" fmla="*/ 2293636 w 2295966"/>
                      <a:gd name="connsiteY4" fmla="*/ 1441560 h 1503358"/>
                      <a:gd name="connsiteX5" fmla="*/ 2295966 w 2295966"/>
                      <a:gd name="connsiteY5" fmla="*/ 1503358 h 1503358"/>
                      <a:gd name="connsiteX6" fmla="*/ 838924 w 2295966"/>
                      <a:gd name="connsiteY6" fmla="*/ 1028161 h 1503358"/>
                      <a:gd name="connsiteX7" fmla="*/ 1762996 w 2295966"/>
                      <a:gd name="connsiteY7" fmla="*/ 261353 h 1503358"/>
                      <a:gd name="connsiteX8" fmla="*/ 14 w 2295966"/>
                      <a:gd name="connsiteY8" fmla="*/ 39896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29668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53740 w 2286710"/>
                      <a:gd name="connsiteY7" fmla="*/ 261353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75087 w 2286710"/>
                      <a:gd name="connsiteY7" fmla="*/ 243492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75087 w 2286710"/>
                      <a:gd name="connsiteY7" fmla="*/ 243492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32752 h 1503358"/>
                      <a:gd name="connsiteX1" fmla="*/ 0 w 2286710"/>
                      <a:gd name="connsiteY1" fmla="*/ 0 h 1503358"/>
                      <a:gd name="connsiteX2" fmla="*/ 1855113 w 2286710"/>
                      <a:gd name="connsiteY2" fmla="*/ 256655 h 1503358"/>
                      <a:gd name="connsiteX3" fmla="*/ 911850 w 2286710"/>
                      <a:gd name="connsiteY3" fmla="*/ 1038920 h 1503358"/>
                      <a:gd name="connsiteX4" fmla="*/ 2284380 w 2286710"/>
                      <a:gd name="connsiteY4" fmla="*/ 1441560 h 1503358"/>
                      <a:gd name="connsiteX5" fmla="*/ 2286710 w 2286710"/>
                      <a:gd name="connsiteY5" fmla="*/ 1503358 h 1503358"/>
                      <a:gd name="connsiteX6" fmla="*/ 808322 w 2286710"/>
                      <a:gd name="connsiteY6" fmla="*/ 1028161 h 1503358"/>
                      <a:gd name="connsiteX7" fmla="*/ 1775087 w 2286710"/>
                      <a:gd name="connsiteY7" fmla="*/ 243492 h 1503358"/>
                      <a:gd name="connsiteX8" fmla="*/ 1431 w 2286710"/>
                      <a:gd name="connsiteY8" fmla="*/ 32752 h 1503358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4380 w 2286710"/>
                      <a:gd name="connsiteY4" fmla="*/ 1430844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4380 w 2286710"/>
                      <a:gd name="connsiteY4" fmla="*/ 1430844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0822 w 2286710"/>
                      <a:gd name="connsiteY4" fmla="*/ 1412983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80822 w 2286710"/>
                      <a:gd name="connsiteY4" fmla="*/ 1412983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6710"/>
                      <a:gd name="connsiteY0" fmla="*/ 22036 h 1492642"/>
                      <a:gd name="connsiteX1" fmla="*/ 0 w 2286710"/>
                      <a:gd name="connsiteY1" fmla="*/ 0 h 1492642"/>
                      <a:gd name="connsiteX2" fmla="*/ 1855113 w 2286710"/>
                      <a:gd name="connsiteY2" fmla="*/ 245939 h 1492642"/>
                      <a:gd name="connsiteX3" fmla="*/ 911850 w 2286710"/>
                      <a:gd name="connsiteY3" fmla="*/ 1028204 h 1492642"/>
                      <a:gd name="connsiteX4" fmla="*/ 2277264 w 2286710"/>
                      <a:gd name="connsiteY4" fmla="*/ 1402266 h 1492642"/>
                      <a:gd name="connsiteX5" fmla="*/ 2286710 w 2286710"/>
                      <a:gd name="connsiteY5" fmla="*/ 1492642 h 1492642"/>
                      <a:gd name="connsiteX6" fmla="*/ 808322 w 2286710"/>
                      <a:gd name="connsiteY6" fmla="*/ 1017445 h 1492642"/>
                      <a:gd name="connsiteX7" fmla="*/ 1775087 w 2286710"/>
                      <a:gd name="connsiteY7" fmla="*/ 232776 h 1492642"/>
                      <a:gd name="connsiteX8" fmla="*/ 1431 w 2286710"/>
                      <a:gd name="connsiteY8" fmla="*/ 22036 h 1492642"/>
                      <a:gd name="connsiteX0" fmla="*/ 1431 w 2288075"/>
                      <a:gd name="connsiteY0" fmla="*/ 22036 h 1492642"/>
                      <a:gd name="connsiteX1" fmla="*/ 0 w 2288075"/>
                      <a:gd name="connsiteY1" fmla="*/ 0 h 1492642"/>
                      <a:gd name="connsiteX2" fmla="*/ 1855113 w 2288075"/>
                      <a:gd name="connsiteY2" fmla="*/ 245939 h 1492642"/>
                      <a:gd name="connsiteX3" fmla="*/ 911850 w 2288075"/>
                      <a:gd name="connsiteY3" fmla="*/ 1028204 h 1492642"/>
                      <a:gd name="connsiteX4" fmla="*/ 2287937 w 2288075"/>
                      <a:gd name="connsiteY4" fmla="*/ 1402266 h 1492642"/>
                      <a:gd name="connsiteX5" fmla="*/ 2286710 w 2288075"/>
                      <a:gd name="connsiteY5" fmla="*/ 1492642 h 1492642"/>
                      <a:gd name="connsiteX6" fmla="*/ 808322 w 2288075"/>
                      <a:gd name="connsiteY6" fmla="*/ 1017445 h 1492642"/>
                      <a:gd name="connsiteX7" fmla="*/ 1775087 w 2288075"/>
                      <a:gd name="connsiteY7" fmla="*/ 232776 h 1492642"/>
                      <a:gd name="connsiteX8" fmla="*/ 1431 w 2288075"/>
                      <a:gd name="connsiteY8" fmla="*/ 22036 h 1492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88075" h="1492642">
                        <a:moveTo>
                          <a:pt x="1431" y="22036"/>
                        </a:moveTo>
                        <a:cubicBezTo>
                          <a:pt x="978" y="-4576"/>
                          <a:pt x="453" y="26612"/>
                          <a:pt x="0" y="0"/>
                        </a:cubicBezTo>
                        <a:cubicBezTo>
                          <a:pt x="320288" y="1618"/>
                          <a:pt x="1801364" y="-2503"/>
                          <a:pt x="1855113" y="245939"/>
                        </a:cubicBezTo>
                        <a:cubicBezTo>
                          <a:pt x="1858288" y="699964"/>
                          <a:pt x="855310" y="577751"/>
                          <a:pt x="911850" y="1028204"/>
                        </a:cubicBezTo>
                        <a:cubicBezTo>
                          <a:pt x="941724" y="1250752"/>
                          <a:pt x="1326933" y="1391642"/>
                          <a:pt x="2287937" y="1402266"/>
                        </a:cubicBezTo>
                        <a:cubicBezTo>
                          <a:pt x="2288714" y="1422865"/>
                          <a:pt x="2285933" y="1472043"/>
                          <a:pt x="2286710" y="1492642"/>
                        </a:cubicBezTo>
                        <a:cubicBezTo>
                          <a:pt x="1907428" y="1478956"/>
                          <a:pt x="825785" y="1512745"/>
                          <a:pt x="808322" y="1017445"/>
                        </a:cubicBezTo>
                        <a:cubicBezTo>
                          <a:pt x="790860" y="522145"/>
                          <a:pt x="1907383" y="588771"/>
                          <a:pt x="1775087" y="232776"/>
                        </a:cubicBezTo>
                        <a:cubicBezTo>
                          <a:pt x="1753996" y="75765"/>
                          <a:pt x="740741" y="41433"/>
                          <a:pt x="1431" y="22036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perspectiveRelaxed">
                      <a:rot lat="17973601" lon="0" rev="0"/>
                    </a:camera>
                    <a:lightRig rig="threePt" dir="t"/>
                  </a:scene3d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9" name="等腰三角形 128" descr="向右箭頭">
                    <a:extLst>
                      <a:ext uri="{FF2B5EF4-FFF2-40B4-BE49-F238E27FC236}">
                        <a16:creationId xmlns:a16="http://schemas.microsoft.com/office/drawing/2014/main" id="{84A45CAB-66B7-4660-B1E4-7BE570D2EF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03410" y="4504662"/>
                    <a:ext cx="1521184" cy="877498"/>
                  </a:xfrm>
                  <a:prstGeom prst="triangle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  <a:scene3d>
                    <a:camera prst="perspectiveRelaxed">
                      <a:rot lat="17973601" lon="0" rev="0"/>
                    </a:camera>
                    <a:lightRig rig="threePt" dir="t"/>
                  </a:scene3d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  <p:grpSp>
                <p:nvGrpSpPr>
                  <p:cNvPr id="130" name="群組 129" descr="空格">
                    <a:extLst>
                      <a:ext uri="{FF2B5EF4-FFF2-40B4-BE49-F238E27FC236}">
                        <a16:creationId xmlns:a16="http://schemas.microsoft.com/office/drawing/2014/main" id="{8EC7083D-1DEC-4F2E-A7E1-7A3EC23E0B0E}"/>
                      </a:ext>
                    </a:extLst>
                  </p:cNvPr>
                  <p:cNvGrpSpPr/>
                  <p:nvPr/>
                </p:nvGrpSpPr>
                <p:grpSpPr>
                  <a:xfrm>
                    <a:off x="2710054" y="1854718"/>
                    <a:ext cx="2722477" cy="3127210"/>
                    <a:chOff x="2710041" y="1854710"/>
                    <a:chExt cx="2211479" cy="2381260"/>
                  </a:xfrm>
                </p:grpSpPr>
                <p:sp>
                  <p:nvSpPr>
                    <p:cNvPr id="131" name="矩形 130" descr="空格">
                      <a:extLst>
                        <a:ext uri="{FF2B5EF4-FFF2-40B4-BE49-F238E27FC236}">
                          <a16:creationId xmlns:a16="http://schemas.microsoft.com/office/drawing/2014/main" id="{94FBCB28-38F2-4AB5-9448-C4D39E9605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041" y="1854710"/>
                      <a:ext cx="53067" cy="69629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  <p:sp>
                  <p:nvSpPr>
                    <p:cNvPr id="132" name="矩形 131" descr="空格">
                      <a:extLst>
                        <a:ext uri="{FF2B5EF4-FFF2-40B4-BE49-F238E27FC236}">
                          <a16:creationId xmlns:a16="http://schemas.microsoft.com/office/drawing/2014/main" id="{77881EB9-3B83-4043-8F08-E40BA9902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75703" y="1929440"/>
                      <a:ext cx="53067" cy="9051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  <p:sp>
                  <p:nvSpPr>
                    <p:cNvPr id="133" name="矩形 132" descr="空格">
                      <a:extLst>
                        <a:ext uri="{FF2B5EF4-FFF2-40B4-BE49-F238E27FC236}">
                          <a16:creationId xmlns:a16="http://schemas.microsoft.com/office/drawing/2014/main" id="{52330301-9BFF-45BD-AD97-3482A72D6461}"/>
                        </a:ext>
                      </a:extLst>
                    </p:cNvPr>
                    <p:cNvSpPr/>
                    <p:nvPr/>
                  </p:nvSpPr>
                  <p:spPr>
                    <a:xfrm rot="20599438">
                      <a:off x="4841920" y="2487068"/>
                      <a:ext cx="79600" cy="149501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  <p:sp>
                  <p:nvSpPr>
                    <p:cNvPr id="134" name="矩形 133" descr="空格">
                      <a:extLst>
                        <a:ext uri="{FF2B5EF4-FFF2-40B4-BE49-F238E27FC236}">
                          <a16:creationId xmlns:a16="http://schemas.microsoft.com/office/drawing/2014/main" id="{EAEE2AC0-792F-4C15-9457-BE3E066B6DDB}"/>
                        </a:ext>
                      </a:extLst>
                    </p:cNvPr>
                    <p:cNvSpPr/>
                    <p:nvPr/>
                  </p:nvSpPr>
                  <p:spPr>
                    <a:xfrm rot="374208">
                      <a:off x="4814468" y="3985307"/>
                      <a:ext cx="106134" cy="250663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6" name="群組 85" descr="里程碑描述文字方塊">
                  <a:extLst>
                    <a:ext uri="{FF2B5EF4-FFF2-40B4-BE49-F238E27FC236}">
                      <a16:creationId xmlns:a16="http://schemas.microsoft.com/office/drawing/2014/main" id="{F9037D61-05F4-46BB-A4A0-B53C4BF777F2}"/>
                    </a:ext>
                  </a:extLst>
                </p:cNvPr>
                <p:cNvGrpSpPr/>
                <p:nvPr/>
              </p:nvGrpSpPr>
              <p:grpSpPr>
                <a:xfrm>
                  <a:off x="1383651" y="103803"/>
                  <a:ext cx="8731121" cy="6460282"/>
                  <a:chOff x="1383651" y="103803"/>
                  <a:chExt cx="8731121" cy="6460282"/>
                </a:xfrm>
              </p:grpSpPr>
              <p:sp>
                <p:nvSpPr>
                  <p:cNvPr id="123" name="矩形 122">
                    <a:extLst>
                      <a:ext uri="{FF2B5EF4-FFF2-40B4-BE49-F238E27FC236}">
                        <a16:creationId xmlns:a16="http://schemas.microsoft.com/office/drawing/2014/main" id="{535B330F-822D-48B0-87C9-D11FA3985D7D}"/>
                      </a:ext>
                    </a:extLst>
                  </p:cNvPr>
                  <p:cNvSpPr/>
                  <p:nvPr/>
                </p:nvSpPr>
                <p:spPr>
                  <a:xfrm>
                    <a:off x="1438469" y="136071"/>
                    <a:ext cx="1943878" cy="16911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fld id="{507D9085-37E1-44A3-8991-3C2C41E7E908}" type="TxLink">
                      <a:rPr kumimoji="0" lang="en-US" altLang="zh-TW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t> </a:t>
                    </a:fld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5B96">
                          <a:lumMod val="50000"/>
                        </a:srgbClr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4" name="矩形 123">
                    <a:extLst>
                      <a:ext uri="{FF2B5EF4-FFF2-40B4-BE49-F238E27FC236}">
                        <a16:creationId xmlns:a16="http://schemas.microsoft.com/office/drawing/2014/main" id="{9E4D445B-6845-4C33-9CB6-74F9A95FE3FA}"/>
                      </a:ext>
                    </a:extLst>
                  </p:cNvPr>
                  <p:cNvSpPr/>
                  <p:nvPr/>
                </p:nvSpPr>
                <p:spPr>
                  <a:xfrm>
                    <a:off x="4652476" y="103803"/>
                    <a:ext cx="1943878" cy="16911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fld id="{E7682F50-FEA6-4CB1-9B2A-5DBE521EC4FB}" type="TxLink">
                      <a:rPr kumimoji="0" lang="en-US" altLang="zh-TW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t> </a:t>
                    </a:fld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5B96">
                          <a:lumMod val="50000"/>
                        </a:srgbClr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5" name="矩形 124">
                    <a:extLst>
                      <a:ext uri="{FF2B5EF4-FFF2-40B4-BE49-F238E27FC236}">
                        <a16:creationId xmlns:a16="http://schemas.microsoft.com/office/drawing/2014/main" id="{B235FDFC-2ABE-41DA-9B24-DE71B38FBDC5}"/>
                      </a:ext>
                    </a:extLst>
                  </p:cNvPr>
                  <p:cNvSpPr/>
                  <p:nvPr/>
                </p:nvSpPr>
                <p:spPr>
                  <a:xfrm>
                    <a:off x="8170894" y="453701"/>
                    <a:ext cx="1943878" cy="16911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fld id="{2216420C-891B-4C34-A4E4-718109D3D404}" type="TxLink">
                      <a:rPr kumimoji="0" lang="en-US" altLang="zh-TW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t> </a:t>
                    </a:fld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5B96">
                          <a:lumMod val="50000"/>
                        </a:srgbClr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6" name="矩形 125">
                    <a:extLst>
                      <a:ext uri="{FF2B5EF4-FFF2-40B4-BE49-F238E27FC236}">
                        <a16:creationId xmlns:a16="http://schemas.microsoft.com/office/drawing/2014/main" id="{538310B0-DBE5-465A-9094-4F5CFF7350CA}"/>
                      </a:ext>
                    </a:extLst>
                  </p:cNvPr>
                  <p:cNvSpPr/>
                  <p:nvPr/>
                </p:nvSpPr>
                <p:spPr>
                  <a:xfrm>
                    <a:off x="1383651" y="4872911"/>
                    <a:ext cx="1943878" cy="16911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fld id="{0D796784-D71F-451A-88C4-87328B00A41F}" type="TxLink">
                      <a:rPr kumimoji="0" lang="en-US" altLang="zh-TW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t> </a:t>
                    </a:fld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5B96">
                          <a:lumMod val="50000"/>
                        </a:srgbClr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7" name="矩形 126">
                    <a:extLst>
                      <a:ext uri="{FF2B5EF4-FFF2-40B4-BE49-F238E27FC236}">
                        <a16:creationId xmlns:a16="http://schemas.microsoft.com/office/drawing/2014/main" id="{05DCDC58-65AA-4F55-8328-F0D11B6921FC}"/>
                      </a:ext>
                    </a:extLst>
                  </p:cNvPr>
                  <p:cNvSpPr/>
                  <p:nvPr/>
                </p:nvSpPr>
                <p:spPr>
                  <a:xfrm>
                    <a:off x="7416279" y="2663500"/>
                    <a:ext cx="1943878" cy="16911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fld id="{7CA73E2A-2124-4B22-B0CB-85B3FC9AEC2C}" type="TxLink">
                      <a:rPr kumimoji="0" lang="en-US" altLang="zh-TW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t> </a:t>
                    </a:fld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5B96">
                          <a:lumMod val="50000"/>
                        </a:srgbClr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endParaRPr>
                  </a:p>
                </p:txBody>
              </p:sp>
            </p:grpSp>
            <p:grpSp>
              <p:nvGrpSpPr>
                <p:cNvPr id="87" name="群組 86" descr="含有日期的里程碑標記">
                  <a:extLst>
                    <a:ext uri="{FF2B5EF4-FFF2-40B4-BE49-F238E27FC236}">
                      <a16:creationId xmlns:a16="http://schemas.microsoft.com/office/drawing/2014/main" id="{3AFD4D28-9B0B-41BE-867F-B08DCF9D0278}"/>
                    </a:ext>
                  </a:extLst>
                </p:cNvPr>
                <p:cNvGrpSpPr/>
                <p:nvPr/>
              </p:nvGrpSpPr>
              <p:grpSpPr>
                <a:xfrm>
                  <a:off x="406269" y="299879"/>
                  <a:ext cx="7190263" cy="4509966"/>
                  <a:chOff x="406269" y="299879"/>
                  <a:chExt cx="7190263" cy="4509966"/>
                </a:xfrm>
              </p:grpSpPr>
              <p:grpSp>
                <p:nvGrpSpPr>
                  <p:cNvPr id="88" name="群組 87" descr="含有日期的里程碑標記">
                    <a:extLst>
                      <a:ext uri="{FF2B5EF4-FFF2-40B4-BE49-F238E27FC236}">
                        <a16:creationId xmlns:a16="http://schemas.microsoft.com/office/drawing/2014/main" id="{42DEC03C-DED7-4669-9F00-BCDEED3E48BD}"/>
                      </a:ext>
                    </a:extLst>
                  </p:cNvPr>
                  <p:cNvGrpSpPr/>
                  <p:nvPr/>
                </p:nvGrpSpPr>
                <p:grpSpPr>
                  <a:xfrm>
                    <a:off x="406269" y="518614"/>
                    <a:ext cx="914400" cy="1308627"/>
                    <a:chOff x="406269" y="518614"/>
                    <a:chExt cx="914400" cy="1308627"/>
                  </a:xfrm>
                </p:grpSpPr>
                <p:grpSp>
                  <p:nvGrpSpPr>
                    <p:cNvPr id="117" name="群組 116" descr="里程碑水滴形">
                      <a:extLst>
                        <a:ext uri="{FF2B5EF4-FFF2-40B4-BE49-F238E27FC236}">
                          <a16:creationId xmlns:a16="http://schemas.microsoft.com/office/drawing/2014/main" id="{CF0D55BA-F4C2-4361-8D78-02E66A9077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6269" y="518614"/>
                      <a:ext cx="914400" cy="1308627"/>
                      <a:chOff x="406269" y="518614"/>
                      <a:chExt cx="914400" cy="1308627"/>
                    </a:xfrm>
                  </p:grpSpPr>
                  <p:grpSp>
                    <p:nvGrpSpPr>
                      <p:cNvPr id="119" name="群組 118" descr="里程碑水滴形">
                        <a:extLst>
                          <a:ext uri="{FF2B5EF4-FFF2-40B4-BE49-F238E27FC236}">
                            <a16:creationId xmlns:a16="http://schemas.microsoft.com/office/drawing/2014/main" id="{F29A4D8E-B123-405E-B376-1027EB9F70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6269" y="518614"/>
                        <a:ext cx="914400" cy="1308627"/>
                        <a:chOff x="406269" y="518614"/>
                        <a:chExt cx="914400" cy="1308627"/>
                      </a:xfrm>
                    </p:grpSpPr>
                    <p:sp>
                      <p:nvSpPr>
                        <p:cNvPr id="121" name="水滴形 26" descr="水滴形">
                          <a:extLst>
                            <a:ext uri="{FF2B5EF4-FFF2-40B4-BE49-F238E27FC236}">
                              <a16:creationId xmlns:a16="http://schemas.microsoft.com/office/drawing/2014/main" id="{5E5DC295-059D-42AA-A44A-719EC1D43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406269" y="518614"/>
                          <a:ext cx="914400" cy="914400"/>
                        </a:xfrm>
                        <a:prstGeom prst="teardrop">
                          <a:avLst/>
                        </a:prstGeom>
                        <a:gradFill flip="none" rotWithShape="1">
                          <a:gsLst>
                            <a:gs pos="0">
                              <a:srgbClr val="CB4333">
                                <a:lumMod val="50000"/>
                              </a:srgbClr>
                            </a:gs>
                            <a:gs pos="100000">
                              <a:srgbClr val="CB4333"/>
                            </a:gs>
                          </a:gsLst>
                          <a:lin ang="54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2" name="橢圓​​ 29" descr="陰影圖案">
                          <a:extLst>
                            <a:ext uri="{FF2B5EF4-FFF2-40B4-BE49-F238E27FC236}">
                              <a16:creationId xmlns:a16="http://schemas.microsoft.com/office/drawing/2014/main" id="{4728794A-711F-4106-B7D7-01035C68EB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480" y="1700889"/>
                          <a:ext cx="457200" cy="12635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Text" lastClr="000000">
                                <a:lumMod val="65000"/>
                                <a:lumOff val="35000"/>
                              </a:sys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0" name="水滴形 41" descr="水滴形">
                        <a:extLst>
                          <a:ext uri="{FF2B5EF4-FFF2-40B4-BE49-F238E27FC236}">
                            <a16:creationId xmlns:a16="http://schemas.microsoft.com/office/drawing/2014/main" id="{6C9DA250-9566-49FF-8EF2-2027EDC50573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497709" y="607339"/>
                        <a:ext cx="731520" cy="731520"/>
                      </a:xfrm>
                      <a:prstGeom prst="teardrop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8" name="橢圓​​ 86" descr="圓形中的里程碑日期">
                      <a:extLst>
                        <a:ext uri="{FF2B5EF4-FFF2-40B4-BE49-F238E27FC236}">
                          <a16:creationId xmlns:a16="http://schemas.microsoft.com/office/drawing/2014/main" id="{C0A8DCFD-F1A1-4B43-AAE7-26C2A6921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6811" y="612320"/>
                      <a:ext cx="816429" cy="827046"/>
                    </a:xfrm>
                    <a:prstGeom prst="ellipse">
                      <a:avLst/>
                    </a:prstGeom>
                    <a:no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DD742032-384D-483C-8F37-39187AA02759}" type="TxLink">
                        <a:rPr kumimoji="0" lang="en-US" sz="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6月8日</a:t>
                      </a:fld>
                      <a:endParaRPr kumimoji="0" lang="en-US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A5B9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" name="群組 88" descr="含有日期的里程碑標記">
                    <a:extLst>
                      <a:ext uri="{FF2B5EF4-FFF2-40B4-BE49-F238E27FC236}">
                        <a16:creationId xmlns:a16="http://schemas.microsoft.com/office/drawing/2014/main" id="{3A476B1C-6D48-40C1-BFC7-3474FDA72BC8}"/>
                      </a:ext>
                    </a:extLst>
                  </p:cNvPr>
                  <p:cNvGrpSpPr/>
                  <p:nvPr/>
                </p:nvGrpSpPr>
                <p:grpSpPr>
                  <a:xfrm>
                    <a:off x="3380337" y="299879"/>
                    <a:ext cx="1147404" cy="1621047"/>
                    <a:chOff x="3380337" y="299879"/>
                    <a:chExt cx="1147404" cy="1621047"/>
                  </a:xfrm>
                </p:grpSpPr>
                <p:grpSp>
                  <p:nvGrpSpPr>
                    <p:cNvPr id="111" name="群組 110" descr="里程碑水滴形">
                      <a:extLst>
                        <a:ext uri="{FF2B5EF4-FFF2-40B4-BE49-F238E27FC236}">
                          <a16:creationId xmlns:a16="http://schemas.microsoft.com/office/drawing/2014/main" id="{14FC87F1-AF16-47B4-98EB-C68582EA76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20139" y="299879"/>
                      <a:ext cx="1097280" cy="1621047"/>
                      <a:chOff x="3420139" y="299879"/>
                      <a:chExt cx="1097280" cy="1621047"/>
                    </a:xfrm>
                  </p:grpSpPr>
                  <p:grpSp>
                    <p:nvGrpSpPr>
                      <p:cNvPr id="113" name="群組 112" descr="里程碑水滴形">
                        <a:extLst>
                          <a:ext uri="{FF2B5EF4-FFF2-40B4-BE49-F238E27FC236}">
                            <a16:creationId xmlns:a16="http://schemas.microsoft.com/office/drawing/2014/main" id="{F6B6A94F-0727-488F-B5C0-0AB5F42B67A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20139" y="299879"/>
                        <a:ext cx="1097280" cy="1621047"/>
                        <a:chOff x="3420139" y="299879"/>
                        <a:chExt cx="1097280" cy="1621047"/>
                      </a:xfrm>
                    </p:grpSpPr>
                    <p:sp>
                      <p:nvSpPr>
                        <p:cNvPr id="115" name="水滴形 28" descr="水滴形">
                          <a:extLst>
                            <a:ext uri="{FF2B5EF4-FFF2-40B4-BE49-F238E27FC236}">
                              <a16:creationId xmlns:a16="http://schemas.microsoft.com/office/drawing/2014/main" id="{17A4CA93-17F7-4232-B044-85280B80BF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3420139" y="299879"/>
                          <a:ext cx="1097280" cy="109728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rgbClr val="44546A">
                                <a:lumMod val="50000"/>
                              </a:srgbClr>
                            </a:gs>
                            <a:gs pos="100000">
                              <a:srgbClr val="44546A">
                                <a:lumMod val="60000"/>
                                <a:lumOff val="40000"/>
                              </a:srgbClr>
                            </a:gs>
                          </a:gsLst>
                          <a:lin ang="54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6" name="橢圓​​ 30" descr="陰影圖案">
                          <a:extLst>
                            <a:ext uri="{FF2B5EF4-FFF2-40B4-BE49-F238E27FC236}">
                              <a16:creationId xmlns:a16="http://schemas.microsoft.com/office/drawing/2014/main" id="{F1E7431A-0F90-4158-BA1C-936B804DA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62617" y="1756334"/>
                          <a:ext cx="548640" cy="164592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Text" lastClr="000000">
                                <a:lumMod val="65000"/>
                                <a:lumOff val="35000"/>
                              </a:sys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14" name="水滴形 43" descr="水滴形">
                        <a:extLst>
                          <a:ext uri="{FF2B5EF4-FFF2-40B4-BE49-F238E27FC236}">
                            <a16:creationId xmlns:a16="http://schemas.microsoft.com/office/drawing/2014/main" id="{AB20C3D1-FF71-4BE7-9CBC-65C5D47E7AAB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3511579" y="399361"/>
                        <a:ext cx="914400" cy="914400"/>
                      </a:xfrm>
                      <a:prstGeom prst="teardrop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12" name="橢圓​​ 87" descr="圓形中的里程碑日期">
                      <a:extLst>
                        <a:ext uri="{FF2B5EF4-FFF2-40B4-BE49-F238E27FC236}">
                          <a16:creationId xmlns:a16="http://schemas.microsoft.com/office/drawing/2014/main" id="{955DA496-C2FC-4C1C-AED2-8CC2A08AE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80337" y="473139"/>
                      <a:ext cx="1147404" cy="908918"/>
                    </a:xfrm>
                    <a:prstGeom prst="ellipse">
                      <a:avLst/>
                    </a:prstGeom>
                    <a:no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058C9634-6012-4440-AACD-138E4C1DDF62}" type="TxLink"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6月15日</a:t>
                      </a:fld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A5B9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0" name="群組 89" descr="含有日期的里程碑標記">
                    <a:extLst>
                      <a:ext uri="{FF2B5EF4-FFF2-40B4-BE49-F238E27FC236}">
                        <a16:creationId xmlns:a16="http://schemas.microsoft.com/office/drawing/2014/main" id="{CA3BCE90-7768-46B6-996D-9D7F4029D02E}"/>
                      </a:ext>
                    </a:extLst>
                  </p:cNvPr>
                  <p:cNvGrpSpPr/>
                  <p:nvPr/>
                </p:nvGrpSpPr>
                <p:grpSpPr>
                  <a:xfrm>
                    <a:off x="5541524" y="300306"/>
                    <a:ext cx="1393884" cy="1938590"/>
                    <a:chOff x="5541524" y="300306"/>
                    <a:chExt cx="1393884" cy="1938590"/>
                  </a:xfrm>
                </p:grpSpPr>
                <p:grpSp>
                  <p:nvGrpSpPr>
                    <p:cNvPr id="105" name="群組 104" descr="里程碑水滴形">
                      <a:extLst>
                        <a:ext uri="{FF2B5EF4-FFF2-40B4-BE49-F238E27FC236}">
                          <a16:creationId xmlns:a16="http://schemas.microsoft.com/office/drawing/2014/main" id="{7F134430-B9F5-4E1E-A7C7-10C3E1A270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0311" y="300306"/>
                      <a:ext cx="1280160" cy="1938590"/>
                      <a:chOff x="5610311" y="300306"/>
                      <a:chExt cx="1280160" cy="1938590"/>
                    </a:xfrm>
                  </p:grpSpPr>
                  <p:grpSp>
                    <p:nvGrpSpPr>
                      <p:cNvPr id="107" name="群組 106" descr="里程碑水滴形">
                        <a:extLst>
                          <a:ext uri="{FF2B5EF4-FFF2-40B4-BE49-F238E27FC236}">
                            <a16:creationId xmlns:a16="http://schemas.microsoft.com/office/drawing/2014/main" id="{7C9E61EA-AB0A-4BF0-9EE6-9F481E276C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0311" y="300306"/>
                        <a:ext cx="1280160" cy="1938590"/>
                        <a:chOff x="5610311" y="300306"/>
                        <a:chExt cx="1280160" cy="1938590"/>
                      </a:xfrm>
                    </p:grpSpPr>
                    <p:sp>
                      <p:nvSpPr>
                        <p:cNvPr id="109" name="水滴形 24" descr="水滴形">
                          <a:extLst>
                            <a:ext uri="{FF2B5EF4-FFF2-40B4-BE49-F238E27FC236}">
                              <a16:creationId xmlns:a16="http://schemas.microsoft.com/office/drawing/2014/main" id="{1475CE86-CD6B-4CE7-B0CB-4A9AF84F51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5610310" y="300307"/>
                          <a:ext cx="1280161" cy="128016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rgbClr val="F39863">
                                <a:lumMod val="50000"/>
                              </a:srgbClr>
                            </a:gs>
                            <a:gs pos="100000">
                              <a:srgbClr val="F39863"/>
                            </a:gs>
                          </a:gsLst>
                          <a:lin ang="54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橢圓​​ 31" descr="里程碑日期水滴形">
                          <a:extLst>
                            <a:ext uri="{FF2B5EF4-FFF2-40B4-BE49-F238E27FC236}">
                              <a16:creationId xmlns:a16="http://schemas.microsoft.com/office/drawing/2014/main" id="{E8F70C65-5006-4703-9FDD-1E8B47A130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36067" y="2037728"/>
                          <a:ext cx="640080" cy="20116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Text" lastClr="000000">
                                <a:lumMod val="65000"/>
                                <a:lumOff val="35000"/>
                              </a:sys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8" name="水滴形 44" descr="水滴形">
                        <a:extLst>
                          <a:ext uri="{FF2B5EF4-FFF2-40B4-BE49-F238E27FC236}">
                            <a16:creationId xmlns:a16="http://schemas.microsoft.com/office/drawing/2014/main" id="{F1CE27A7-D3D8-4E9A-A802-01475D1D3B38}"/>
                          </a:ext>
                        </a:extLst>
                      </p:cNvPr>
                      <p:cNvSpPr/>
                      <p:nvPr/>
                    </p:nvSpPr>
                    <p:spPr>
                      <a:xfrm rot="7997664">
                        <a:off x="5701750" y="377862"/>
                        <a:ext cx="1097280" cy="1097280"/>
                      </a:xfrm>
                      <a:prstGeom prst="teardrop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6" name="橢圓​​ 88" descr="圓形中的里程碑日期">
                      <a:extLst>
                        <a:ext uri="{FF2B5EF4-FFF2-40B4-BE49-F238E27FC236}">
                          <a16:creationId xmlns:a16="http://schemas.microsoft.com/office/drawing/2014/main" id="{8E3B7505-3A21-4583-AF8E-4CC51A3B1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1524" y="440606"/>
                      <a:ext cx="1393884" cy="1048254"/>
                    </a:xfrm>
                    <a:prstGeom prst="ellipse">
                      <a:avLst/>
                    </a:prstGeom>
                    <a:no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65E5F573-9EAB-4F74-9FEC-19122EF43B25}" type="TxLink"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6月22日</a:t>
                      </a:fld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A5B9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1" name="群組 90" descr="含有日期的里程碑標記">
                    <a:extLst>
                      <a:ext uri="{FF2B5EF4-FFF2-40B4-BE49-F238E27FC236}">
                        <a16:creationId xmlns:a16="http://schemas.microsoft.com/office/drawing/2014/main" id="{0A648D5D-8E27-44B6-8F2A-14BB201EDBC7}"/>
                      </a:ext>
                    </a:extLst>
                  </p:cNvPr>
                  <p:cNvGrpSpPr/>
                  <p:nvPr/>
                </p:nvGrpSpPr>
                <p:grpSpPr>
                  <a:xfrm>
                    <a:off x="2216880" y="2601576"/>
                    <a:ext cx="1280160" cy="2025893"/>
                    <a:chOff x="2216880" y="2601576"/>
                    <a:chExt cx="1280160" cy="2025893"/>
                  </a:xfrm>
                </p:grpSpPr>
                <p:grpSp>
                  <p:nvGrpSpPr>
                    <p:cNvPr id="99" name="群組 98" descr="里程碑水滴形">
                      <a:extLst>
                        <a:ext uri="{FF2B5EF4-FFF2-40B4-BE49-F238E27FC236}">
                          <a16:creationId xmlns:a16="http://schemas.microsoft.com/office/drawing/2014/main" id="{27E94EBE-1199-4490-9C07-FC2E4D7B8E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16880" y="2601576"/>
                      <a:ext cx="1280160" cy="2025893"/>
                      <a:chOff x="2216880" y="2601576"/>
                      <a:chExt cx="1280160" cy="2025893"/>
                    </a:xfrm>
                  </p:grpSpPr>
                  <p:grpSp>
                    <p:nvGrpSpPr>
                      <p:cNvPr id="101" name="群組 100" descr="里程碑水滴形">
                        <a:extLst>
                          <a:ext uri="{FF2B5EF4-FFF2-40B4-BE49-F238E27FC236}">
                            <a16:creationId xmlns:a16="http://schemas.microsoft.com/office/drawing/2014/main" id="{2DD952B7-3442-4DD7-8973-3F52E4B286F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216880" y="2601576"/>
                        <a:ext cx="1280160" cy="2025893"/>
                        <a:chOff x="2216880" y="2601576"/>
                        <a:chExt cx="1280160" cy="2025893"/>
                      </a:xfrm>
                    </p:grpSpPr>
                    <p:sp>
                      <p:nvSpPr>
                        <p:cNvPr id="103" name="水滴形 25" descr="水滴形">
                          <a:extLst>
                            <a:ext uri="{FF2B5EF4-FFF2-40B4-BE49-F238E27FC236}">
                              <a16:creationId xmlns:a16="http://schemas.microsoft.com/office/drawing/2014/main" id="{5A002B31-56D0-4BDD-85F5-18DE62FE83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2216880" y="2601576"/>
                          <a:ext cx="1280160" cy="1280160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rgbClr val="FAC76C">
                                <a:lumMod val="75000"/>
                              </a:srgbClr>
                            </a:gs>
                            <a:gs pos="100000">
                              <a:srgbClr val="FAC76C"/>
                            </a:gs>
                          </a:gsLst>
                          <a:lin ang="54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橢圓​​ 34" descr="陰影圖案">
                          <a:extLst>
                            <a:ext uri="{FF2B5EF4-FFF2-40B4-BE49-F238E27FC236}">
                              <a16:creationId xmlns:a16="http://schemas.microsoft.com/office/drawing/2014/main" id="{3806F1C6-FF7E-4D9C-832F-C2DECC8F54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40257" y="4426301"/>
                          <a:ext cx="640080" cy="201168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Text" lastClr="000000">
                                <a:lumMod val="65000"/>
                                <a:lumOff val="35000"/>
                              </a:sys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2" name="水滴形 45" descr="里程碑水滴形">
                        <a:extLst>
                          <a:ext uri="{FF2B5EF4-FFF2-40B4-BE49-F238E27FC236}">
                            <a16:creationId xmlns:a16="http://schemas.microsoft.com/office/drawing/2014/main" id="{97EEBE28-1C12-4F98-8823-6F81C63E1201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2308320" y="2704811"/>
                        <a:ext cx="1097280" cy="1097280"/>
                      </a:xfrm>
                      <a:prstGeom prst="teardrop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0" name="橢圓​​ 90" descr="圓形中的里程碑日期">
                      <a:extLst>
                        <a:ext uri="{FF2B5EF4-FFF2-40B4-BE49-F238E27FC236}">
                          <a16:creationId xmlns:a16="http://schemas.microsoft.com/office/drawing/2014/main" id="{9319AADF-40A8-4ED9-988D-643BC2C763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0510" y="2683087"/>
                      <a:ext cx="1127449" cy="1174472"/>
                    </a:xfrm>
                    <a:prstGeom prst="ellipse">
                      <a:avLst/>
                    </a:prstGeom>
                    <a:no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709F8ED0-C103-4BE9-8E0E-B95AD2D106D3}" type="TxLink">
                        <a: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6月29日</a:t>
                      </a:fld>
                      <a:endParaRPr kumimoji="0" 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A5B9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2" name="群組 91" descr="含有日期的里程碑標記">
                    <a:extLst>
                      <a:ext uri="{FF2B5EF4-FFF2-40B4-BE49-F238E27FC236}">
                        <a16:creationId xmlns:a16="http://schemas.microsoft.com/office/drawing/2014/main" id="{05E269EC-64DA-4365-ACC3-6C049AA002D1}"/>
                      </a:ext>
                    </a:extLst>
                  </p:cNvPr>
                  <p:cNvGrpSpPr/>
                  <p:nvPr/>
                </p:nvGrpSpPr>
                <p:grpSpPr>
                  <a:xfrm>
                    <a:off x="6257710" y="2857907"/>
                    <a:ext cx="1338822" cy="1951938"/>
                    <a:chOff x="6257710" y="2857907"/>
                    <a:chExt cx="1338822" cy="1951938"/>
                  </a:xfrm>
                </p:grpSpPr>
                <p:grpSp>
                  <p:nvGrpSpPr>
                    <p:cNvPr id="93" name="群組 92">
                      <a:extLst>
                        <a:ext uri="{FF2B5EF4-FFF2-40B4-BE49-F238E27FC236}">
                          <a16:creationId xmlns:a16="http://schemas.microsoft.com/office/drawing/2014/main" id="{B0677BBA-D849-4F34-9EF7-7379BB9D05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71128" y="2857907"/>
                      <a:ext cx="1321481" cy="1951938"/>
                      <a:chOff x="6271128" y="2857907"/>
                      <a:chExt cx="1321481" cy="1951938"/>
                    </a:xfrm>
                  </p:grpSpPr>
                  <p:grpSp>
                    <p:nvGrpSpPr>
                      <p:cNvPr id="95" name="群組 94" descr="里程碑水滴形">
                        <a:extLst>
                          <a:ext uri="{FF2B5EF4-FFF2-40B4-BE49-F238E27FC236}">
                            <a16:creationId xmlns:a16="http://schemas.microsoft.com/office/drawing/2014/main" id="{DE8FAAB8-9156-44B9-BAA2-52B58632E0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71128" y="2857907"/>
                        <a:ext cx="1321481" cy="1951938"/>
                        <a:chOff x="6271128" y="2857907"/>
                        <a:chExt cx="1321481" cy="1951938"/>
                      </a:xfrm>
                    </p:grpSpPr>
                    <p:sp>
                      <p:nvSpPr>
                        <p:cNvPr id="97" name="水滴形 27" descr="水滴形">
                          <a:extLst>
                            <a:ext uri="{FF2B5EF4-FFF2-40B4-BE49-F238E27FC236}">
                              <a16:creationId xmlns:a16="http://schemas.microsoft.com/office/drawing/2014/main" id="{6B484528-5F58-447B-9BD4-3C7F6D1A9A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060572">
                          <a:off x="6255017" y="2874018"/>
                          <a:ext cx="1353703" cy="1321481"/>
                        </a:xfrm>
                        <a:prstGeom prst="teardrop">
                          <a:avLst/>
                        </a:prstGeom>
                        <a:gradFill>
                          <a:gsLst>
                            <a:gs pos="0">
                              <a:srgbClr val="6A5B96">
                                <a:lumMod val="50000"/>
                              </a:srgbClr>
                            </a:gs>
                            <a:gs pos="100000">
                              <a:srgbClr val="6A5B96"/>
                            </a:gs>
                          </a:gsLst>
                          <a:lin ang="5400000" scaled="1"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橢圓​​ 32" descr="陰影圖案">
                          <a:extLst>
                            <a:ext uri="{FF2B5EF4-FFF2-40B4-BE49-F238E27FC236}">
                              <a16:creationId xmlns:a16="http://schemas.microsoft.com/office/drawing/2014/main" id="{9019DD54-486C-4375-99D5-6F3D261B57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8824" y="4581245"/>
                          <a:ext cx="914400" cy="2286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ysClr val="window" lastClr="FFFFFF">
                                <a:lumMod val="50000"/>
                              </a:sysClr>
                            </a:gs>
                            <a:gs pos="100000">
                              <a:sysClr val="windowText" lastClr="000000">
                                <a:lumMod val="65000"/>
                                <a:lumOff val="35000"/>
                              </a:sysClr>
                            </a:gs>
                          </a:gsLst>
                          <a:lin ang="10800000" scaled="1"/>
                          <a:tileRect/>
                        </a:gradFill>
                        <a:ln w="12700" cap="flat" cmpd="sng" algn="ctr">
                          <a:noFill/>
                          <a:prstDash val="solid"/>
                          <a:miter lim="800000"/>
                        </a:ln>
                        <a:effectLst/>
                        <a:scene3d>
                          <a:camera prst="perspectiveRelaxed"/>
                          <a:lightRig rig="threePt" dir="t"/>
                        </a:scene3d>
                      </p:spPr>
                      <p:txBody>
                        <a:bodyPr rtlCol="0" anchor="t"/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1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Microsoft JhengHei UI" panose="020B0604030504040204" pitchFamily="34" charset="-120"/>
                            <a:ea typeface="Microsoft JhengHei UI" panose="020B0604030504040204" pitchFamily="34" charset="-120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6" name="水滴形 50" descr="水滴形">
                        <a:extLst>
                          <a:ext uri="{FF2B5EF4-FFF2-40B4-BE49-F238E27FC236}">
                            <a16:creationId xmlns:a16="http://schemas.microsoft.com/office/drawing/2014/main" id="{3937CE69-3668-42EA-AEE2-BF183AA09E46}"/>
                          </a:ext>
                        </a:extLst>
                      </p:cNvPr>
                      <p:cNvSpPr/>
                      <p:nvPr/>
                    </p:nvSpPr>
                    <p:spPr>
                      <a:xfrm rot="7971563">
                        <a:off x="6391839" y="3061993"/>
                        <a:ext cx="1133199" cy="1081986"/>
                      </a:xfrm>
                      <a:prstGeom prst="teardrop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t"/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4" name="橢圓​​ 91" descr="圓形中的里程碑日期">
                      <a:extLst>
                        <a:ext uri="{FF2B5EF4-FFF2-40B4-BE49-F238E27FC236}">
                          <a16:creationId xmlns:a16="http://schemas.microsoft.com/office/drawing/2014/main" id="{5C94272F-5021-45F5-A3F7-DB93E60EE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7710" y="2994937"/>
                      <a:ext cx="1338822" cy="1389864"/>
                    </a:xfrm>
                    <a:prstGeom prst="ellipse">
                      <a:avLst/>
                    </a:prstGeom>
                    <a:noFill/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BFD08584-B24F-40F3-967B-1BCB7FF6D022}" type="TxLink"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7月6日</a:t>
                      </a:fld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A5B9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81" name="群組 80" descr="與水滴形中的里程碑日期相鄰的里程碑說明的資訊圖表。帶有向右箭頭的曲線，說明時間表的方向。里程碑的目前年份將追蹤此路徑。">
                <a:extLst>
                  <a:ext uri="{FF2B5EF4-FFF2-40B4-BE49-F238E27FC236}">
                    <a16:creationId xmlns:a16="http://schemas.microsoft.com/office/drawing/2014/main" id="{CCF0DA3F-2BB2-478E-8987-71693AF7D7DC}"/>
                  </a:ext>
                </a:extLst>
              </p:cNvPr>
              <p:cNvGrpSpPr/>
              <p:nvPr/>
            </p:nvGrpSpPr>
            <p:grpSpPr>
              <a:xfrm>
                <a:off x="-172857" y="1556998"/>
                <a:ext cx="9079322" cy="3613715"/>
                <a:chOff x="-172857" y="1556998"/>
                <a:chExt cx="9079322" cy="3613715"/>
              </a:xfrm>
            </p:grpSpPr>
            <p:sp>
              <p:nvSpPr>
                <p:cNvPr id="82" name="矩形 81" descr="沿著時間表路徑散佈的里程碑年份">
                  <a:extLst>
                    <a:ext uri="{FF2B5EF4-FFF2-40B4-BE49-F238E27FC236}">
                      <a16:creationId xmlns:a16="http://schemas.microsoft.com/office/drawing/2014/main" id="{601CFB37-E42E-418F-830E-9B12B734042C}"/>
                    </a:ext>
                  </a:extLst>
                </p:cNvPr>
                <p:cNvSpPr/>
                <p:nvPr/>
              </p:nvSpPr>
              <p:spPr>
                <a:xfrm>
                  <a:off x="-172857" y="1556998"/>
                  <a:ext cx="699796" cy="242984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D9E6A135-3514-4822-96FC-28784FBC8805}" type="TxLink"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rPr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2024</a:t>
                  </a:fld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3" name="矩形 82" descr="沿著時間表路徑散佈的里程碑年份">
                  <a:extLst>
                    <a:ext uri="{FF2B5EF4-FFF2-40B4-BE49-F238E27FC236}">
                      <a16:creationId xmlns:a16="http://schemas.microsoft.com/office/drawing/2014/main" id="{36C89689-3AB6-4983-9DE6-EAC4161FDB0A}"/>
                    </a:ext>
                  </a:extLst>
                </p:cNvPr>
                <p:cNvSpPr/>
                <p:nvPr/>
              </p:nvSpPr>
              <p:spPr>
                <a:xfrm>
                  <a:off x="8076809" y="4811097"/>
                  <a:ext cx="829656" cy="359616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>
                  <a:reflection blurRad="6350" stA="52000" endA="300" endPos="35000" dir="5400000" sy="-100000" algn="bl" rotWithShape="0"/>
                </a:effectLst>
                <a:scene3d>
                  <a:camera prst="perspectiveRelaxed">
                    <a:rot lat="19173601" lon="0" rev="0"/>
                  </a:camera>
                  <a:lightRig rig="threePt" dir="t"/>
                </a:scene3d>
              </p:spPr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fld id="{8FAAFC00-3F4F-4796-A521-DA3036FA27A6}" type="TxLink"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Microsoft JhengHei UI" panose="020B0604030504040204" pitchFamily="34" charset="-120"/>
                      <a:ea typeface="Microsoft JhengHei UI" panose="020B0604030504040204" pitchFamily="34" charset="-120"/>
                      <a:cs typeface="+mn-cs"/>
                    </a:rPr>
                    <a:pPr marL="0" marR="0" lvl="0" indent="0" algn="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t> </a:t>
                  </a:fld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84" name="矩形 83" descr="沿著時間表路徑散佈的里程碑年份">
                  <a:extLst>
                    <a:ext uri="{FF2B5EF4-FFF2-40B4-BE49-F238E27FC236}">
                      <a16:creationId xmlns:a16="http://schemas.microsoft.com/office/drawing/2014/main" id="{CB3F9106-BA9C-40A5-B4A7-54CB20A7502E}"/>
                    </a:ext>
                  </a:extLst>
                </p:cNvPr>
                <p:cNvSpPr/>
                <p:nvPr/>
              </p:nvSpPr>
              <p:spPr>
                <a:xfrm rot="20655491">
                  <a:off x="5728128" y="1916987"/>
                  <a:ext cx="177854" cy="1469618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 w="0"/>
                    <a:solidFill>
                      <a:sysClr val="window" lastClr="FFFFFF"/>
                    </a:solidFill>
                    <a:effectLst>
                      <a:outerShdw blurRad="38100" dist="19050" dir="2700000" algn="tl" rotWithShape="0">
                        <a:sysClr val="windowText" lastClr="000000">
                          <a:alpha val="40000"/>
                        </a:sysClr>
                      </a:outerShdw>
                    </a:effectLst>
                    <a:uLnTx/>
                    <a:uFillTx/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+mn-cs"/>
                  </a:endParaRPr>
                </a:p>
              </p:txBody>
            </p:sp>
          </p:grpSp>
        </p:grpSp>
        <p:grpSp>
          <p:nvGrpSpPr>
            <p:cNvPr id="74" name="群組 73" descr="里程碑標題">
              <a:extLst>
                <a:ext uri="{FF2B5EF4-FFF2-40B4-BE49-F238E27FC236}">
                  <a16:creationId xmlns:a16="http://schemas.microsoft.com/office/drawing/2014/main" id="{41760E81-C2B0-44ED-AC1B-063626A1F1BF}"/>
                </a:ext>
              </a:extLst>
            </p:cNvPr>
            <p:cNvGrpSpPr/>
            <p:nvPr/>
          </p:nvGrpSpPr>
          <p:grpSpPr>
            <a:xfrm>
              <a:off x="84006" y="-222230"/>
              <a:ext cx="7427642" cy="3911284"/>
              <a:chOff x="84006" y="-222230"/>
              <a:chExt cx="7427642" cy="3911284"/>
            </a:xfrm>
          </p:grpSpPr>
          <p:sp>
            <p:nvSpPr>
              <p:cNvPr id="75" name="文字方塊 114" descr="里程碑標題">
                <a:extLst>
                  <a:ext uri="{FF2B5EF4-FFF2-40B4-BE49-F238E27FC236}">
                    <a16:creationId xmlns:a16="http://schemas.microsoft.com/office/drawing/2014/main" id="{4B37D1F2-757E-4EDB-97AB-1A36A1538833}"/>
                  </a:ext>
                </a:extLst>
              </p:cNvPr>
              <p:cNvSpPr txBox="1"/>
              <p:nvPr/>
            </p:nvSpPr>
            <p:spPr>
              <a:xfrm>
                <a:off x="84006" y="164750"/>
                <a:ext cx="1402701" cy="60460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2F3C8EFC-FCA7-42F7-803F-EB4BAD8F5B46}" type="TxLink">
                  <a:rPr kumimoji="0" lang="zh-TW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ourier New" panose="02070309020205020404" pitchFamily="49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確認表徵擬訂計畫</a:t>
                </a:fld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ourier New" panose="02070309020205020404" pitchFamily="49" charset="0"/>
                </a:endParaRPr>
              </a:p>
            </p:txBody>
          </p:sp>
          <p:sp>
            <p:nvSpPr>
              <p:cNvPr id="76" name="文字方塊 110" descr="里程碑標題">
                <a:extLst>
                  <a:ext uri="{FF2B5EF4-FFF2-40B4-BE49-F238E27FC236}">
                    <a16:creationId xmlns:a16="http://schemas.microsoft.com/office/drawing/2014/main" id="{B9765CB4-7949-428D-A3AE-8C7BF301B081}"/>
                  </a:ext>
                </a:extLst>
              </p:cNvPr>
              <p:cNvSpPr txBox="1"/>
              <p:nvPr/>
            </p:nvSpPr>
            <p:spPr>
              <a:xfrm>
                <a:off x="3234595" y="-86416"/>
                <a:ext cx="1237472" cy="527959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842BC34D-3FD1-4690-BA55-171575CE5DBD}" type="TxLink">
                  <a:rPr kumimoji="0" lang="zh-TW" alt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ourier New" panose="02070309020205020404" pitchFamily="49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1st 精油調和改善</a:t>
                </a:fld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ourier New" panose="02070309020205020404" pitchFamily="49" charset="0"/>
                </a:endParaRPr>
              </a:p>
            </p:txBody>
          </p:sp>
          <p:sp>
            <p:nvSpPr>
              <p:cNvPr id="77" name="文字方塊 111" descr="里程碑標題">
                <a:extLst>
                  <a:ext uri="{FF2B5EF4-FFF2-40B4-BE49-F238E27FC236}">
                    <a16:creationId xmlns:a16="http://schemas.microsoft.com/office/drawing/2014/main" id="{D2F97F1B-C82A-49DC-9387-AE517211F7D5}"/>
                  </a:ext>
                </a:extLst>
              </p:cNvPr>
              <p:cNvSpPr txBox="1"/>
              <p:nvPr/>
            </p:nvSpPr>
            <p:spPr>
              <a:xfrm>
                <a:off x="5382578" y="-222230"/>
                <a:ext cx="1234363" cy="872982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9D768786-E618-44D9-B267-ED464692FC10}" type="TxLink">
                  <a:rPr kumimoji="0" lang="zh-TW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ourier New" panose="02070309020205020404" pitchFamily="49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2nd 確認改善狀況及調整</a:t>
                </a:fld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ourier New" panose="02070309020205020404" pitchFamily="49" charset="0"/>
                </a:endParaRPr>
              </a:p>
            </p:txBody>
          </p:sp>
          <p:sp>
            <p:nvSpPr>
              <p:cNvPr id="78" name="文字方塊 112" descr="里程碑標題">
                <a:extLst>
                  <a:ext uri="{FF2B5EF4-FFF2-40B4-BE49-F238E27FC236}">
                    <a16:creationId xmlns:a16="http://schemas.microsoft.com/office/drawing/2014/main" id="{007A3B9A-110B-4B73-869F-E9016CD523AB}"/>
                  </a:ext>
                </a:extLst>
              </p:cNvPr>
              <p:cNvSpPr txBox="1"/>
              <p:nvPr/>
            </p:nvSpPr>
            <p:spPr>
              <a:xfrm>
                <a:off x="1886164" y="2223275"/>
                <a:ext cx="1390285" cy="674117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spcFirstLastPara="1" wrap="square" numCol="1" rtlCol="0" anchor="ctr">
                <a:prstTxWarp prst="textArchUp">
                  <a:avLst/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DB66D3F7-845C-440A-B469-B2B0130057A2}" type="TxLink">
                  <a:rPr kumimoji="0" lang="zh-TW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ourier New" panose="02070309020205020404" pitchFamily="49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3rd 確認改善狀況並鞏固</a:t>
                </a:fld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ourier New" panose="02070309020205020404" pitchFamily="49" charset="0"/>
                </a:endParaRPr>
              </a:p>
            </p:txBody>
          </p:sp>
          <p:sp>
            <p:nvSpPr>
              <p:cNvPr id="79" name="文字方塊 113" descr="里程碑標題">
                <a:extLst>
                  <a:ext uri="{FF2B5EF4-FFF2-40B4-BE49-F238E27FC236}">
                    <a16:creationId xmlns:a16="http://schemas.microsoft.com/office/drawing/2014/main" id="{3EC7E44E-FCC0-42B6-9E67-0DF2DD9F127F}"/>
                  </a:ext>
                </a:extLst>
              </p:cNvPr>
              <p:cNvSpPr txBox="1"/>
              <p:nvPr/>
            </p:nvSpPr>
            <p:spPr>
              <a:xfrm>
                <a:off x="6038504" y="2624729"/>
                <a:ext cx="1473144" cy="106432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spcFirstLastPara="1" wrap="square" numCol="1" rtlCol="0" anchor="ctr">
                <a:prstTxWarp prst="textArchUp">
                  <a:avLst>
                    <a:gd name="adj" fmla="val 10709091"/>
                  </a:avLst>
                </a:prstTxWarp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E93289EC-0FF7-4A88-ABD4-BE6E3DDD81A1}" type="TxLink">
                  <a:rPr kumimoji="0" lang="zh-TW" alt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Courier New" panose="02070309020205020404" pitchFamily="49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4nd 定性精油配方及保養</a:t>
                </a:fld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Courier New" panose="020703090202050204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21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9DFE3E-2E3B-4B02-A7A2-3BC454E7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925" y="277812"/>
            <a:ext cx="6120000" cy="860400"/>
          </a:xfrm>
        </p:spPr>
        <p:txBody>
          <a:bodyPr/>
          <a:lstStyle/>
          <a:p>
            <a:pPr algn="l"/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CA" altLang="zh-TW" cap="none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</a:t>
            </a:r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精油調和改善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CF915E37-E9E7-4381-A656-D5921C9659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410" r="12410"/>
          <a:stretch>
            <a:fillRect/>
          </a:stretch>
        </p:blipFill>
        <p:spPr/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4C9BA9-CBE2-4BDE-88AB-22049F7E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3150" y="6092407"/>
            <a:ext cx="1264023" cy="494258"/>
          </a:xfrm>
        </p:spPr>
        <p:txBody>
          <a:bodyPr/>
          <a:lstStyle/>
          <a:p>
            <a:endParaRPr lang="en-US" altLang="zh-TW" dirty="0">
              <a:solidFill>
                <a:srgbClr val="FFFFFF"/>
              </a:solidFill>
            </a:endParaRPr>
          </a:p>
          <a:p>
            <a:r>
              <a:rPr lang="en-US" altLang="zh-TW" noProof="0" dirty="0">
                <a:solidFill>
                  <a:srgbClr val="FFFFFF"/>
                </a:solidFill>
              </a:rPr>
              <a:t>20240615</a:t>
            </a:r>
          </a:p>
          <a:p>
            <a:endParaRPr lang="en-US" altLang="zh-TW" noProof="0" dirty="0">
              <a:solidFill>
                <a:srgbClr val="FFFFFF"/>
              </a:solidFill>
            </a:endParaRPr>
          </a:p>
          <a:p>
            <a:endParaRPr lang="zh-TW" altLang="en-US" noProof="0" dirty="0">
              <a:solidFill>
                <a:srgbClr val="FFFFFF"/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626E22-B148-410D-8893-041CBB64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AA4629-4B5C-40E9-96B4-7A5735DA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8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ACA8DDA9-EEB5-48DE-A853-DAD4C7076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524371"/>
              </p:ext>
            </p:extLst>
          </p:nvPr>
        </p:nvGraphicFramePr>
        <p:xfrm>
          <a:off x="4426092" y="1853684"/>
          <a:ext cx="72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426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67A5ACF6-EF07-4AF6-B093-37F0123767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410" r="12410"/>
          <a:stretch>
            <a:fillRect/>
          </a:stretch>
        </p:blipFill>
        <p:spPr/>
      </p:pic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01EDBD-E8E3-4F36-AD5C-6ED22E59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 dirty="0">
                <a:solidFill>
                  <a:srgbClr val="FFFFFF"/>
                </a:solidFill>
              </a:rPr>
              <a:t>20240622</a:t>
            </a:r>
          </a:p>
          <a:p>
            <a:endParaRPr lang="zh-TW" altLang="en-US" noProof="0" dirty="0">
              <a:solidFill>
                <a:srgbClr val="FFFFFF"/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5F1108-5789-47B4-89F9-0FE30218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TW" altLang="en-US" noProof="0">
                <a:solidFill>
                  <a:prstClr val="white">
                    <a:alpha val="70000"/>
                  </a:prstClr>
                </a:solidFill>
              </a:rPr>
              <a:t>芳療分享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F6BA03-4DE7-4B4F-95E9-15036AA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607A7-8386-47DB-8578-DDEDD194E5D4}" type="slidenum">
              <a:rPr lang="en-US" altLang="zh-TW" noProof="0" smtClean="0">
                <a:solidFill>
                  <a:prstClr val="white">
                    <a:alpha val="70000"/>
                  </a:prstClr>
                </a:solidFill>
              </a:rPr>
              <a:pPr>
                <a:defRPr/>
              </a:pPr>
              <a:t>9</a:t>
            </a:fld>
            <a:endParaRPr lang="zh-TW" altLang="en-US" noProof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99243FC-4B25-41F3-BB88-7E457E6E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925" y="277812"/>
            <a:ext cx="6120000" cy="860400"/>
          </a:xfrm>
        </p:spPr>
        <p:txBody>
          <a:bodyPr/>
          <a:lstStyle/>
          <a:p>
            <a:pPr algn="l"/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CA" altLang="zh-TW" cap="none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nd</a:t>
            </a:r>
            <a:r>
              <a:rPr lang="en-CA" altLang="zh-TW" cap="non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精油調和改善</a:t>
            </a:r>
          </a:p>
        </p:txBody>
      </p:sp>
      <p:graphicFrame>
        <p:nvGraphicFramePr>
          <p:cNvPr id="15" name="內容版面配置區 7">
            <a:extLst>
              <a:ext uri="{FF2B5EF4-FFF2-40B4-BE49-F238E27FC236}">
                <a16:creationId xmlns:a16="http://schemas.microsoft.com/office/drawing/2014/main" id="{955581AE-AAC2-4725-BB18-651708A85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082846"/>
              </p:ext>
            </p:extLst>
          </p:nvPr>
        </p:nvGraphicFramePr>
        <p:xfrm>
          <a:off x="4426092" y="1853684"/>
          <a:ext cx="72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457909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134_TF22339732_Win32" id="{9FEE837E-A7F2-4E69-9875-3304F8609C9A}" vid="{091EE5A6-E39C-4680-9F66-85885392267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821E8-E699-48D2-B7C9-D9830F74060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B2449D-76E5-4186-BA4E-78E0266D83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79CE36-2DA9-4667-B77E-83734C2B2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葉子設計</Template>
  <TotalTime>280</TotalTime>
  <Words>1039</Words>
  <Application>Microsoft Office PowerPoint</Application>
  <PresentationFormat>寬螢幕</PresentationFormat>
  <Paragraphs>139</Paragraphs>
  <Slides>16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KaiTi</vt:lpstr>
      <vt:lpstr>Microsoft JhengHei UI</vt:lpstr>
      <vt:lpstr>Microsoft JhengHei UI Light</vt:lpstr>
      <vt:lpstr>YAFdJs2qTWQ 0</vt:lpstr>
      <vt:lpstr>微軟正黑體</vt:lpstr>
      <vt:lpstr>標楷體</vt:lpstr>
      <vt:lpstr>Arial</vt:lpstr>
      <vt:lpstr>Univers</vt:lpstr>
      <vt:lpstr>Wingdings</vt:lpstr>
      <vt:lpstr>LeafVTI</vt:lpstr>
      <vt:lpstr>香氣發表會</vt:lpstr>
      <vt:lpstr>目錄</vt:lpstr>
      <vt:lpstr>主題一</vt:lpstr>
      <vt:lpstr>個案介紹</vt:lpstr>
      <vt:lpstr>           文獻查證</vt:lpstr>
      <vt:lpstr>主題二</vt:lpstr>
      <vt:lpstr>           芳療措施</vt:lpstr>
      <vt:lpstr>1st 精油調和改善</vt:lpstr>
      <vt:lpstr>2nd 精油調和改善</vt:lpstr>
      <vt:lpstr>3rd 確認改善狀況並鞏固</vt:lpstr>
      <vt:lpstr>         4th定性精油配方及保養 </vt:lpstr>
      <vt:lpstr>主題三</vt:lpstr>
      <vt:lpstr>個案回饋</vt:lpstr>
      <vt:lpstr>PowerPoint 簡報</vt:lpstr>
      <vt:lpstr>結論</vt:lpstr>
      <vt:lpstr>感謝您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香氣發表會</dc:title>
  <dc:creator>個人 使用者</dc:creator>
  <cp:lastModifiedBy>個人 使用者</cp:lastModifiedBy>
  <cp:revision>12</cp:revision>
  <dcterms:created xsi:type="dcterms:W3CDTF">2024-07-22T08:07:02Z</dcterms:created>
  <dcterms:modified xsi:type="dcterms:W3CDTF">2024-08-05T09:16:38Z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