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  <p:sldId id="273" r:id="rId4"/>
    <p:sldId id="268" r:id="rId5"/>
    <p:sldId id="269" r:id="rId6"/>
    <p:sldId id="270" r:id="rId7"/>
    <p:sldId id="271" r:id="rId8"/>
    <p:sldId id="272" r:id="rId9"/>
    <p:sldId id="274" r:id="rId10"/>
    <p:sldId id="27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74" autoAdjust="0"/>
    <p:restoredTop sz="94545" autoAdjust="0"/>
  </p:normalViewPr>
  <p:slideViewPr>
    <p:cSldViewPr>
      <p:cViewPr>
        <p:scale>
          <a:sx n="28" d="100"/>
          <a:sy n="28" d="100"/>
        </p:scale>
        <p:origin x="200" y="1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tags" Target="tags/tag1.xml" /><Relationship Id="rId13" Type="http://schemas.openxmlformats.org/officeDocument/2006/relationships/font" Target="fonts/font1.fntdata" /><Relationship Id="rId14" Type="http://schemas.openxmlformats.org/officeDocument/2006/relationships/font" Target="fonts/font2.fntdata" /><Relationship Id="rId15" Type="http://schemas.openxmlformats.org/officeDocument/2006/relationships/font" Target="fonts/font3.fntdata" /><Relationship Id="rId16" Type="http://schemas.openxmlformats.org/officeDocument/2006/relationships/font" Target="fonts/font4.fntdata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80757A0-38CC-D460-7996-70263559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2835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632F8F1-3ED5-92D1-5B11-4C8FCEAC3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6329"/>
            <a:ext cx="18288000" cy="1030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1240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C9B046F-0A14-A689-3C77-71AB22999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658" y="0"/>
            <a:ext cx="1832065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3725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04639E1-0BB6-F9E4-C084-EA18951FD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716"/>
            <a:ext cx="18288000" cy="1030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7435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E7E7723-3FD5-B5F5-D0E3-950328722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4718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970E4FA-2637-464A-E440-C740BAB0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6759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8FF3126-92C3-F6B0-142A-0232DBCC7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1540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BCC2B82-7117-05CD-054C-0F27359AD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" y="7620"/>
            <a:ext cx="18303239" cy="1027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0742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E9D524F-22F2-2013-D6D4-9ABF0E666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5420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F7CAB2A-C593-E33E-1759-0D5D688F9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5893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自訂</PresentationFormat>
  <Paragraphs>0</Paragraphs>
  <Slides>10</Slides>
  <Notes>0</Notes>
  <TotalTime>105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3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Brown Beauty &amp; Cosmetics Presentation Template</dc:title>
  <cp:lastModifiedBy>7695</cp:lastModifiedBy>
  <cp:revision>14</cp:revision>
  <cp:lastPrinted>2024-09-11T06:37:16.000</cp:lastPrinted>
  <dcterms:created xsi:type="dcterms:W3CDTF">2006-08-16T00:00:00Z</dcterms:created>
  <dcterms:modified xsi:type="dcterms:W3CDTF">2024-09-11T07:24:00Z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NXPowerLiteLastOptimized">
    <vt:lpwstr>30598613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S10.2.0</vt:lpwstr>
  </property>
</Properties>
</file>