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82" r:id="rId4"/>
    <p:sldId id="293" r:id="rId5"/>
    <p:sldId id="283" r:id="rId6"/>
    <p:sldId id="299" r:id="rId7"/>
    <p:sldId id="302" r:id="rId8"/>
    <p:sldId id="297" r:id="rId9"/>
    <p:sldId id="303" r:id="rId10"/>
    <p:sldId id="305" r:id="rId11"/>
    <p:sldId id="306" r:id="rId12"/>
    <p:sldId id="307" r:id="rId13"/>
    <p:sldId id="308" r:id="rId14"/>
    <p:sldId id="309" r:id="rId15"/>
    <p:sldId id="298" r:id="rId16"/>
    <p:sldId id="291" r:id="rId17"/>
    <p:sldId id="300" r:id="rId18"/>
    <p:sldId id="312" r:id="rId19"/>
    <p:sldId id="313" r:id="rId2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78EF4D-11A9-468E-947C-7E77FC2730EE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2025/5/20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A006804-164C-4CDA-8F38-2D5258C292C6}" type="datetime1">
              <a:rPr lang="zh-TW" altLang="en-US" smtClean="0"/>
              <a:pPr/>
              <a:t>2025/5/20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1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827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879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986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835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828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366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449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66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139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959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403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522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367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57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59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474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圖片預留位置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文字預留位置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3" name="文字預留位置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4" name="文字預留位置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449411"/>
            <a:ext cx="1476000" cy="22031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TW" altLang="en-US" sz="16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鼻塞人生</a:t>
            </a:r>
            <a:endParaRPr lang="zh-TW" altLang="en-US" sz="1600" b="1" spc="-1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48854" y="4623757"/>
            <a:ext cx="6508894" cy="39542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8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鼻塞人生</a:t>
            </a:r>
            <a:r>
              <a:rPr lang="en-US" altLang="zh-TW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8800" b="1" spc="-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034" name="Picture 10" descr="鼻過敏與氣喘調理體質好過日| 最新消息- 中國醫藥大學附設醫院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r="33882"/>
          <a:stretch/>
        </p:blipFill>
        <p:spPr bwMode="auto">
          <a:xfrm>
            <a:off x="8930936" y="0"/>
            <a:ext cx="3261064" cy="6872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355" y="5467285"/>
            <a:ext cx="5049429" cy="1192038"/>
          </a:xfrm>
        </p:spPr>
        <p:txBody>
          <a:bodyPr rtlCol="0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一場與衛生紙的愛恨糾葛</a:t>
            </a:r>
            <a:endParaRPr lang="en-US" altLang="zh-TW" sz="3200" dirty="0"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芳療</a:t>
            </a:r>
            <a:r>
              <a:rPr lang="zh-TW" altLang="en-US" dirty="0" smtClean="0"/>
              <a:t>介入 </a:t>
            </a:r>
            <a:r>
              <a:rPr lang="en-US" altLang="zh-TW" dirty="0" smtClean="0"/>
              <a:t>4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zh-TW" sz="2400" i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2025.04.05</a:t>
            </a:r>
            <a:endParaRPr lang="en-US" altLang="zh-TW" sz="2400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0547"/>
            <a:ext cx="4500000" cy="498616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</a:rPr>
              <a:t>追蹤</a:t>
            </a:r>
            <a:r>
              <a:rPr lang="zh-TW" altLang="en-US" dirty="0">
                <a:latin typeface="Microsoft JhengHei UI" panose="020B0604030504040204" pitchFamily="34" charset="-120"/>
              </a:rPr>
              <a:t>紀錄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80680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天氣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又降溫了，還好只是鼻子癢癢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，偶爾打了幾次噴嚏，但是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流鼻涕了，有一點點鼻塞情況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721307"/>
            <a:ext cx="4500000" cy="49692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精油配方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預留位置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577371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濃度：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/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荷荷芭油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10ml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/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絲柏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、薰衣草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、乳香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絲柏抗過敏、通鼻、提振呼吸系統健康，純正薰衣草抗發炎、強健免疫能力，乳香呼吸頻率放慢、鎮靜補氣、提振免疫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194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 txBox="1">
            <a:spLocks/>
          </p:cNvSpPr>
          <p:nvPr/>
        </p:nvSpPr>
        <p:spPr>
          <a:xfrm>
            <a:off x="601712" y="5456515"/>
            <a:ext cx="919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協助通鼻，增加自體免疫能力，來抵擋外在因子</a:t>
            </a:r>
            <a:endParaRPr lang="en-US" altLang="zh-TW" sz="2400" i="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5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芳療</a:t>
            </a:r>
            <a:r>
              <a:rPr lang="zh-TW" altLang="en-US" dirty="0" smtClean="0"/>
              <a:t>介入 </a:t>
            </a:r>
            <a:r>
              <a:rPr lang="en-US" altLang="zh-TW" dirty="0"/>
              <a:t>5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zh-TW" sz="2400" i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2025.04.26</a:t>
            </a:r>
            <a:endParaRPr lang="en-US" altLang="zh-TW" sz="2400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0547"/>
            <a:ext cx="4500000" cy="498616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</a:rPr>
              <a:t>追蹤</a:t>
            </a:r>
            <a:r>
              <a:rPr lang="zh-TW" altLang="en-US" dirty="0">
                <a:latin typeface="Microsoft JhengHei UI" panose="020B0604030504040204" pitchFamily="34" charset="-120"/>
              </a:rPr>
              <a:t>紀錄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80680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過了季節交替的時段，到現在幾乎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打噴嚏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、流鼻水了。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721307"/>
            <a:ext cx="4500000" cy="49692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精油配方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預留位置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577371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濃度：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(Co)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芝麻油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3ml+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聖約翰草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3ml 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荷荷芭油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4ml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/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、萊姆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、花梨木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芝麻油淨化排毒，月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桂抗黏膜發炎、通鼻、增強免疫力，萊姆去除黏液、消炎、補氣精神提振，花梨木消炎抗菌、溫和的提振免疫力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194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 txBox="1">
            <a:spLocks/>
          </p:cNvSpPr>
          <p:nvPr/>
        </p:nvSpPr>
        <p:spPr>
          <a:xfrm>
            <a:off x="601712" y="5456515"/>
            <a:ext cx="919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過了季節交替的時段，正是修復、調理的好時機</a:t>
            </a:r>
            <a:endParaRPr lang="en-US" altLang="zh-TW" sz="2400" i="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6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78" y="574602"/>
            <a:ext cx="5184913" cy="432000"/>
          </a:xfrm>
        </p:spPr>
        <p:txBody>
          <a:bodyPr rtlCol="0"/>
          <a:lstStyle/>
          <a:p>
            <a:pPr algn="l" rtl="0"/>
            <a:r>
              <a:rPr lang="zh-TW" altLang="en-US" sz="4400" dirty="0" smtClean="0"/>
              <a:t>照護</a:t>
            </a:r>
            <a:r>
              <a:rPr lang="zh-TW" altLang="en-US" sz="4400" dirty="0"/>
              <a:t>建議</a:t>
            </a:r>
            <a:endParaRPr lang="zh-TW" altLang="en-US" sz="4400" dirty="0"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1652337"/>
            <a:ext cx="8630651" cy="4641931"/>
          </a:xfrm>
        </p:spPr>
        <p:txBody>
          <a:bodyPr rtlCol="0"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一天可以使用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，在白天時段，可住口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鼻嗅吸，並塗抹於鼻翼、頸、前胸後背。為了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配合外出工作，並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採用滾珠瓶方便攜帶。第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次配置的精油，改由每日晚上使用，每日一次。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外出時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，請盡量配戴口罩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生活環境，室內定期打掃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清潔，使用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空氣清淨機。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健康飲食，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並避免易引起過敏的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運動，適度運動有助於提升免疫力，減少過敏反應。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充足睡眠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，避免熬夜，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有助於免疫力提升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遵循醫師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指示服用藥物。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7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油種類怎麼分？植物精油種類有幾種？新手入手精油必看指南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48575"/>
            <a:ext cx="9920581" cy="6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69" y="4117877"/>
            <a:ext cx="4995787" cy="1288623"/>
          </a:xfrm>
        </p:spPr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5400" b="1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追蹤結果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1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追蹤結果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43906"/>
            <a:ext cx="7128193" cy="3933645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/>
              <a:t>在使用精油期間</a:t>
            </a:r>
            <a:r>
              <a:rPr lang="zh-TW" altLang="en-US" sz="2000" dirty="0" smtClean="0"/>
              <a:t>，我</a:t>
            </a:r>
            <a:r>
              <a:rPr lang="zh-TW" altLang="en-US" sz="2000" dirty="0"/>
              <a:t>會在工作開始前滴幾滴精油於衛生紙上，放在辦公桌上，讓淡淡的香氣緩慢釋放，在一邊忙碌時一邊可以調整自己。當我感到壓力逐漸攀升，短暫地深吸這股香氣，便能稍稍穩定心情，不再讓焦慮占據我的思緒</a:t>
            </a:r>
            <a:r>
              <a:rPr lang="zh-TW" altLang="en-US" sz="2000" dirty="0" smtClean="0"/>
              <a:t>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這樣</a:t>
            </a:r>
            <a:r>
              <a:rPr lang="zh-TW" altLang="en-US" sz="2000" dirty="0"/>
              <a:t>持續使用了一段時間，發現自己在面對工作壓力時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能</a:t>
            </a:r>
            <a:r>
              <a:rPr lang="zh-TW" altLang="en-US" sz="2000" dirty="0"/>
              <a:t>更快地調整心態，不再那麼容易被焦慮吞噬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清涼的大自然氣息，鼻子</a:t>
            </a:r>
            <a:r>
              <a:rPr lang="zh-TW" altLang="en-US" sz="2000" dirty="0"/>
              <a:t>過敏的狀況也有所改善，</a:t>
            </a:r>
            <a:r>
              <a:rPr lang="zh-TW" altLang="en-US" sz="2000" dirty="0" smtClean="0"/>
              <a:t>或許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是</a:t>
            </a:r>
            <a:r>
              <a:rPr lang="zh-TW" altLang="en-US" sz="2000" dirty="0"/>
              <a:t>因為穩定的</a:t>
            </a:r>
            <a:r>
              <a:rPr lang="zh-TW" altLang="en-US" sz="2000" dirty="0" smtClean="0"/>
              <a:t>情緒，減少</a:t>
            </a:r>
            <a:r>
              <a:rPr lang="zh-TW" altLang="en-US" sz="2000" dirty="0"/>
              <a:t>了身體的過度反應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 smtClean="0"/>
              <a:t>每</a:t>
            </a:r>
            <a:r>
              <a:rPr lang="zh-TW" altLang="en-US" sz="2000" dirty="0"/>
              <a:t>個人感受可能不同，但對我而言，在精油的調和下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讓</a:t>
            </a:r>
            <a:r>
              <a:rPr lang="zh-TW" altLang="en-US" sz="2000" dirty="0"/>
              <a:t>我在繁忙的生活中找到了一個舒適的出口，並學會了如何對待自己、放鬆自己。</a:t>
            </a:r>
            <a:endParaRPr lang="zh-TW" altLang="en-US" sz="12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268" name="Picture 4" descr="手绘自然风景画-手绘彩虹下的卡通城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-493" r="27933" b="4106"/>
          <a:stretch/>
        </p:blipFill>
        <p:spPr bwMode="auto">
          <a:xfrm>
            <a:off x="7546019" y="1322773"/>
            <a:ext cx="3755255" cy="39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油種類怎麼分？植物精油種類有幾種？新手入手精油必看指南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48575"/>
            <a:ext cx="9885071" cy="6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69" y="4117877"/>
            <a:ext cx="4995787" cy="1288623"/>
          </a:xfrm>
        </p:spPr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5400" b="1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結論反思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7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結論反</a:t>
            </a:r>
            <a:r>
              <a:rPr lang="zh-TW" altLang="en-US" dirty="0"/>
              <a:t>思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43906"/>
            <a:ext cx="7128193" cy="3933645"/>
          </a:xfrm>
        </p:spPr>
        <p:txBody>
          <a:bodyPr rtlCol="0"/>
          <a:lstStyle/>
          <a:p>
            <a:pPr marL="0" indent="0">
              <a:buNone/>
            </a:pPr>
            <a:r>
              <a:rPr lang="zh-TW" altLang="en-US" sz="2000" dirty="0"/>
              <a:t>第一次進行個案諮詢時，有滿滿的衝勁和好奇心與個案建立起初步的互動。能專心地聆聽個案的需求和狀況，以提供最適合的芳療方案</a:t>
            </a:r>
            <a:r>
              <a:rPr lang="zh-TW" altLang="en-US" sz="2000" dirty="0" smtClean="0"/>
              <a:t>。探索</a:t>
            </a:r>
            <a:r>
              <a:rPr lang="zh-TW" altLang="en-US" sz="2000" dirty="0"/>
              <a:t>不同的芳療應用方式和配方，以滿足個案的需求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但是</a:t>
            </a:r>
            <a:r>
              <a:rPr lang="zh-TW" altLang="en-US" sz="2000" dirty="0"/>
              <a:t>也因為是第一次，帶著緊張和不安，導致表現不夠自信或效率稍微降低，而且對於應對各種情況可能不夠靈活。所以還需要再提升自己，與個案的溝通是非常重要的，如理解個案需求、解釋芳療概念等。會發現有一些精油及對應的症狀，需要更深入學習和瞭解，以提供更專業的服務。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268" name="Picture 4" descr="手绘自然风景画-手绘彩虹下的卡通城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-493" r="27933" b="4106"/>
          <a:stretch/>
        </p:blipFill>
        <p:spPr bwMode="auto">
          <a:xfrm>
            <a:off x="7546019" y="1322773"/>
            <a:ext cx="3755255" cy="39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43906"/>
            <a:ext cx="7128193" cy="3933645"/>
          </a:xfrm>
        </p:spPr>
        <p:txBody>
          <a:bodyPr rtlCol="0"/>
          <a:lstStyle/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4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7" name="Picture 6" descr="卡通精油瓶图片-卡通精油瓶图片素材免费下载-千库网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8" b="92023" l="4857" r="96000">
                        <a14:foregroundMark x1="61143" y1="20513" x2="61143" y2="20513"/>
                        <a14:foregroundMark x1="62000" y1="14815" x2="62000" y2="14815"/>
                        <a14:foregroundMark x1="67429" y1="19088" x2="67429" y2="19088"/>
                        <a14:foregroundMark x1="88857" y1="35328" x2="88857" y2="35328"/>
                        <a14:foregroundMark x1="82286" y1="40456" x2="82286" y2="40456"/>
                        <a14:foregroundMark x1="61143" y1="85755" x2="61143" y2="85755"/>
                        <a14:foregroundMark x1="19143" y1="22792" x2="19143" y2="22792"/>
                        <a14:foregroundMark x1="16857" y1="28775" x2="16857" y2="28775"/>
                        <a14:foregroundMark x1="19143" y1="34473" x2="19143" y2="34473"/>
                        <a14:foregroundMark x1="86000" y1="40171" x2="86000" y2="40171"/>
                        <a14:foregroundMark x1="30857" y1="88319" x2="30857" y2="88319"/>
                        <a14:foregroundMark x1="73714" y1="87749" x2="73714" y2="87749"/>
                        <a14:foregroundMark x1="66000" y1="87179" x2="66000" y2="87179"/>
                        <a14:foregroundMark x1="58857" y1="31624" x2="58857" y2="31624"/>
                        <a14:foregroundMark x1="55429" y1="17949" x2="55429" y2="17949"/>
                        <a14:foregroundMark x1="66857" y1="16239" x2="66857" y2="16239"/>
                        <a14:foregroundMark x1="58000" y1="18803" x2="58000" y2="18803"/>
                        <a14:foregroundMark x1="56286" y1="28205" x2="56286" y2="28205"/>
                        <a14:foregroundMark x1="55714" y1="35328" x2="55714" y2="35328"/>
                        <a14:foregroundMark x1="82571" y1="44160" x2="82571" y2="44160"/>
                        <a14:foregroundMark x1="25714" y1="26496" x2="25714" y2="26496"/>
                        <a14:foregroundMark x1="25143" y1="29630" x2="25143" y2="29630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73" y="1464445"/>
            <a:ext cx="3682046" cy="36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 txBox="1">
            <a:spLocks/>
          </p:cNvSpPr>
          <p:nvPr/>
        </p:nvSpPr>
        <p:spPr>
          <a:xfrm>
            <a:off x="1517412" y="2473493"/>
            <a:ext cx="6798250" cy="167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 sz="11500" dirty="0" smtClean="0"/>
              <a:t>感謝您</a:t>
            </a:r>
            <a:endParaRPr lang="zh-TW" altLang="en-US" sz="115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油種類怎麼分？植物精油種類有幾種？新手入手精油必看指南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48575"/>
            <a:ext cx="9938337" cy="6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69" y="4117877"/>
            <a:ext cx="4995787" cy="1288623"/>
          </a:xfrm>
        </p:spPr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5400" b="1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個案簡介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用雪绒花叶装饰的水彩精油瓶库存例证. 插画包括有玻璃, 设计, 典雅, 有机, 组塑, 构成, 艺术- 1821155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4" t="690" r="32197" b="3322"/>
          <a:stretch/>
        </p:blipFill>
        <p:spPr bwMode="auto">
          <a:xfrm>
            <a:off x="9942990" y="0"/>
            <a:ext cx="2228295" cy="62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78" y="574602"/>
            <a:ext cx="5184913" cy="432000"/>
          </a:xfrm>
        </p:spPr>
        <p:txBody>
          <a:bodyPr rtlCol="0"/>
          <a:lstStyle/>
          <a:p>
            <a:pPr algn="l" rtl="0"/>
            <a:r>
              <a:rPr lang="zh-TW" altLang="en-US" sz="4400" dirty="0" smtClean="0"/>
              <a:t>個案簡介</a:t>
            </a:r>
            <a:endParaRPr lang="zh-TW" altLang="en-US" sz="4400" dirty="0"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16584" y="1816080"/>
            <a:ext cx="7304954" cy="72755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2800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盧</a:t>
            </a:r>
            <a:r>
              <a:rPr lang="zh-TW" altLang="en-US" sz="2800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先生</a:t>
            </a:r>
            <a:r>
              <a:rPr lang="zh-TW" altLang="en-US" sz="2800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，</a:t>
            </a:r>
            <a:r>
              <a:rPr lang="en-US" altLang="zh-TW" sz="2800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31</a:t>
            </a:r>
            <a:r>
              <a:rPr lang="zh-TW" altLang="en-US" sz="2800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歲，</a:t>
            </a:r>
            <a:r>
              <a:rPr lang="zh-TW" altLang="en-US" sz="2800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為社會工作師</a:t>
            </a:r>
            <a:endParaRPr lang="en-US" altLang="zh-TW" sz="2800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584" y="2543630"/>
            <a:ext cx="6436360" cy="335425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曾經抗生素過敏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有運動習慣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曾經雙腳腳踝拉扭傷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長期服用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綜合維他命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有過敏性鼻炎，抗組織胺藥物使用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油種類怎麼分？植物精油種類有幾種？新手入手精油必看指南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48575"/>
            <a:ext cx="9885071" cy="6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69" y="4117877"/>
            <a:ext cx="4995787" cy="1288623"/>
          </a:xfrm>
        </p:spPr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5400" b="1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疾病</a:t>
            </a:r>
            <a:r>
              <a:rPr lang="zh-TW" altLang="en-US" sz="5400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症狀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33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用雪绒花叶装饰的水彩精油瓶库存例证. 插画包括有玻璃, 设计, 典雅, 有机, 组塑, 构成, 艺术- 1821155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4" t="690" r="32197" b="3322"/>
          <a:stretch/>
        </p:blipFill>
        <p:spPr bwMode="auto">
          <a:xfrm>
            <a:off x="9942990" y="0"/>
            <a:ext cx="2228295" cy="62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78" y="574602"/>
            <a:ext cx="5184913" cy="432000"/>
          </a:xfrm>
        </p:spPr>
        <p:txBody>
          <a:bodyPr rtlCol="0"/>
          <a:lstStyle/>
          <a:p>
            <a:pPr algn="l" rtl="0"/>
            <a:r>
              <a:rPr lang="zh-TW" altLang="en-US" sz="4400" dirty="0" smtClean="0"/>
              <a:t>疾病</a:t>
            </a:r>
            <a:r>
              <a:rPr lang="zh-TW" altLang="en-US" sz="4400" dirty="0"/>
              <a:t>症狀</a:t>
            </a:r>
            <a:endParaRPr lang="zh-TW" altLang="en-US" sz="4400" dirty="0"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1652337"/>
            <a:ext cx="8630651" cy="4641931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鼻子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過敏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情形嚴重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刺激因子有空氣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汙染、早晚溫差大、清潔打掃的粉塵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交替的春秋兩季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症狀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有打噴嚏、流鼻水情形，嚴重的時候流鼻水一整天，一直在擤鼻涕、造成頭暈，影響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長期服用抗組織胺藥物，但是偶爾有嗜睡情形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芳香療法目的，是減輕流鼻水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的不適症狀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一方面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振其免疫力。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208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油種類怎麼分？植物精油種類有幾種？新手入手精油必看指南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" y="48575"/>
            <a:ext cx="9885071" cy="67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69" y="4117877"/>
            <a:ext cx="4995787" cy="1288623"/>
          </a:xfrm>
        </p:spPr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5400" b="1" i="0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芳療照護</a:t>
            </a:r>
            <a:endParaRPr lang="en-US" altLang="zh-TW" b="1" i="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78" y="574602"/>
            <a:ext cx="5184913" cy="432000"/>
          </a:xfrm>
        </p:spPr>
        <p:txBody>
          <a:bodyPr rtlCol="0"/>
          <a:lstStyle/>
          <a:p>
            <a:pPr algn="l" rtl="0"/>
            <a:r>
              <a:rPr lang="zh-TW" altLang="en-US" sz="4400" dirty="0"/>
              <a:t>芳療</a:t>
            </a:r>
            <a:r>
              <a:rPr lang="zh-TW" altLang="en-US" sz="4400" dirty="0" smtClean="0"/>
              <a:t>介入 </a:t>
            </a:r>
            <a:r>
              <a:rPr lang="en-US" altLang="zh-TW" sz="4400" dirty="0" smtClean="0"/>
              <a:t>1</a:t>
            </a:r>
            <a:endParaRPr lang="zh-TW" altLang="en-US" sz="4400" dirty="0"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1652337"/>
            <a:ext cx="8630651" cy="4641931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2025.02.19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濃度：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(Co)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荷荷芭油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5ml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Eo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澳洲尤加利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、綠花白千層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澳洲尤加利可以緩解日常生活中的壓力和疲勞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過多的水分，綠花白千層有去痰、緩解鼻塞之情形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7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芳療</a:t>
            </a:r>
            <a:r>
              <a:rPr lang="zh-TW" altLang="en-US" dirty="0" smtClean="0"/>
              <a:t>介入 </a:t>
            </a:r>
            <a:r>
              <a:rPr lang="en-US" altLang="zh-TW" dirty="0" smtClean="0"/>
              <a:t>2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zh-TW" sz="2400" i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2025.02.22</a:t>
            </a:r>
            <a:endParaRPr lang="en-US" altLang="zh-TW" sz="2400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0547"/>
            <a:ext cx="4500000" cy="498616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</a:rPr>
              <a:t>追蹤</a:t>
            </a:r>
            <a:r>
              <a:rPr lang="zh-TW" altLang="en-US" dirty="0">
                <a:latin typeface="Microsoft JhengHei UI" panose="020B0604030504040204" pitchFamily="34" charset="-120"/>
              </a:rPr>
              <a:t>紀錄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80680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原本每天鼻水一直流，擰鼻涕擰到鼻子很痛，又頭暈腦脹，但是精油使用三天後，鼻水流不停的情況有漸少了，鼻子也比較通暢了，可有清醒的腦袋完成每一日的工作。 期望下次使用精油可以維持目前的狀態。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721307"/>
            <a:ext cx="4500000" cy="49692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精油配方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預留位置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577371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濃度：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/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荷荷芭油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10ml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桉油樟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、綠花白千層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大西洋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雪松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桉油樟有增強免疫力、抑制發炎情形，綠花白千層有消炎抗菌、去痰，大西洋雪松則可 促進循環、去除多餘的水分、鎮靜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194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 txBox="1">
            <a:spLocks/>
          </p:cNvSpPr>
          <p:nvPr/>
        </p:nvSpPr>
        <p:spPr>
          <a:xfrm>
            <a:off x="601712" y="5456515"/>
            <a:ext cx="919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繼續將鼻水收乾，期望鼻部通暢</a:t>
            </a:r>
            <a:endParaRPr lang="en-US" altLang="zh-TW" sz="2400" i="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0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芳療</a:t>
            </a:r>
            <a:r>
              <a:rPr lang="zh-TW" altLang="en-US" dirty="0" smtClean="0"/>
              <a:t>介入 </a:t>
            </a:r>
            <a:r>
              <a:rPr lang="en-US" altLang="zh-TW" dirty="0"/>
              <a:t>3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zh-TW" sz="2400" i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2025.03.15</a:t>
            </a:r>
            <a:endParaRPr lang="en-US" altLang="zh-TW" sz="2400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文字預留位置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0547"/>
            <a:ext cx="4500000" cy="498616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</a:rPr>
              <a:t>追蹤</a:t>
            </a:r>
            <a:r>
              <a:rPr lang="zh-TW" altLang="en-US" dirty="0">
                <a:latin typeface="Microsoft JhengHei UI" panose="020B0604030504040204" pitchFamily="34" charset="-120"/>
              </a:rPr>
              <a:t>紀錄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內容預留位置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80680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最近的季節交替忽冷忽熱，早起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打個噴嚏，擤了幾次鼻子就好了，一整天下來，大部分的時間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鼻子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可以保持通暢。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721307"/>
            <a:ext cx="4500000" cy="496920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精油配方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預留位置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577371"/>
            <a:ext cx="4500000" cy="2520000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濃度：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dirty="0"/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Co)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荷荷芭油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10ml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桉油樟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、歐洲赤松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、乳香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1D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桉油樟清涼通鼻、抗發炎，歐洲赤松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菌、去痰疏通劑、乳香加深呼吸深度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緩呼吸頻率</a:t>
            </a:r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194" name="Picture 2" descr="手繪精油瓶Spa 收藏水彩插圖| Premium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-701" r="54890" b="701"/>
          <a:stretch/>
        </p:blipFill>
        <p:spPr bwMode="auto">
          <a:xfrm>
            <a:off x="9969623" y="0"/>
            <a:ext cx="2183907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預留位置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 txBox="1">
            <a:spLocks/>
          </p:cNvSpPr>
          <p:nvPr/>
        </p:nvSpPr>
        <p:spPr>
          <a:xfrm>
            <a:off x="601712" y="5456515"/>
            <a:ext cx="919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鼻</a:t>
            </a:r>
            <a:r>
              <a:rPr lang="zh-TW" altLang="en-US" sz="2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r>
              <a:rPr lang="zh-TW" alt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通暢後，協助其放緩呼吸，減少當初鼻部不通暢的焦躁感</a:t>
            </a:r>
            <a:endParaRPr lang="en-US" altLang="zh-TW" sz="2400" i="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9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5_TF16411245.potx" id="{567857FF-B375-45FF-A8C2-7835F35CECA4}" vid="{5AC1984C-DBF7-4AE8-AC2F-A0A08EBFC5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極簡彩色簡報</Template>
  <TotalTime>0</TotalTime>
  <Words>734</Words>
  <Application>Microsoft Office PowerPoint</Application>
  <PresentationFormat>寬螢幕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Microsoft JhengHei UI</vt:lpstr>
      <vt:lpstr>標楷體</vt:lpstr>
      <vt:lpstr>Arial</vt:lpstr>
      <vt:lpstr>Times New Roman</vt:lpstr>
      <vt:lpstr>Office 佈景主題</vt:lpstr>
      <vt:lpstr>PowerPoint 簡報</vt:lpstr>
      <vt:lpstr>PowerPoint 簡報</vt:lpstr>
      <vt:lpstr>個案簡介</vt:lpstr>
      <vt:lpstr>PowerPoint 簡報</vt:lpstr>
      <vt:lpstr>疾病症狀</vt:lpstr>
      <vt:lpstr>PowerPoint 簡報</vt:lpstr>
      <vt:lpstr>芳療介入 1</vt:lpstr>
      <vt:lpstr>芳療介入 2</vt:lpstr>
      <vt:lpstr>芳療介入 3</vt:lpstr>
      <vt:lpstr>芳療介入 4</vt:lpstr>
      <vt:lpstr>芳療介入 5</vt:lpstr>
      <vt:lpstr>照護建議</vt:lpstr>
      <vt:lpstr>PowerPoint 簡報</vt:lpstr>
      <vt:lpstr>追蹤結果</vt:lpstr>
      <vt:lpstr>PowerPoint 簡報</vt:lpstr>
      <vt:lpstr>結論反思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2025-05-19T12:08:56Z</dcterms:created>
  <dcterms:modified xsi:type="dcterms:W3CDTF">2025-05-19T21:48:20Z</dcterms:modified>
</cp:coreProperties>
</file>