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香氣發表會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34400" y="5274462"/>
            <a:ext cx="3200400" cy="1463040"/>
          </a:xfrm>
        </p:spPr>
        <p:txBody>
          <a:bodyPr/>
          <a:lstStyle/>
          <a:p>
            <a:r>
              <a:rPr lang="zh-TW" altLang="en-US" dirty="0"/>
              <a:t>反覆發作的芳療拉鋸</a:t>
            </a:r>
            <a:endParaRPr lang="en-US" altLang="zh-TW" dirty="0"/>
          </a:p>
          <a:p>
            <a:endParaRPr lang="en-US" altLang="zh-TW" dirty="0">
              <a:latin typeface="Matura MT Script Capitals" panose="03020802060602070202" pitchFamily="66" charset="0"/>
            </a:endParaRPr>
          </a:p>
          <a:p>
            <a:r>
              <a:rPr lang="zh-TW" altLang="en-US" dirty="0">
                <a:latin typeface="Matura MT Script Capitals" panose="03020802060602070202" pitchFamily="66" charset="0"/>
              </a:rPr>
              <a:t>芳療師</a:t>
            </a:r>
            <a:r>
              <a:rPr lang="en-US" altLang="zh-TW" dirty="0">
                <a:latin typeface="Matura MT Script Capitals" panose="03020802060602070202" pitchFamily="66" charset="0"/>
              </a:rPr>
              <a:t>:</a:t>
            </a:r>
            <a:r>
              <a:rPr lang="zh-TW" altLang="en-US" dirty="0">
                <a:latin typeface="Matura MT Script Capitals" panose="03020802060602070202" pitchFamily="66" charset="0"/>
              </a:rPr>
              <a:t>李文棱</a:t>
            </a:r>
          </a:p>
        </p:txBody>
      </p:sp>
    </p:spTree>
    <p:extLst>
      <p:ext uri="{BB962C8B-B14F-4D97-AF65-F5344CB8AC3E}">
        <p14:creationId xmlns:p14="http://schemas.microsoft.com/office/powerpoint/2010/main" val="168452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gency FB" panose="020B0503020202020204" pitchFamily="34" charset="0"/>
              </a:rPr>
              <a:t>個案狀況說明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7233" y="2084832"/>
            <a:ext cx="7357872" cy="2917470"/>
          </a:xfrm>
        </p:spPr>
        <p:txBody>
          <a:bodyPr/>
          <a:lstStyle/>
          <a:p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一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個案介紹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: 48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歲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，從事國貿工作，無不良嗜好。</a:t>
            </a:r>
          </a:p>
          <a:p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二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症狀介紹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平常工作壓力頗大，每次天氣轉變加劇，手都容易汗皰疹，常常會癢到抓破皮流血。</a:t>
            </a:r>
          </a:p>
          <a:p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BFEF43B-61C2-468C-830B-195D280BA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777" y="1924203"/>
            <a:ext cx="2309095" cy="30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6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使用的配方一和治療方式及回饋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1925782"/>
            <a:ext cx="8244563" cy="4347002"/>
          </a:xfrm>
        </p:spPr>
        <p:txBody>
          <a:bodyPr>
            <a:normAutofit lnSpcReduction="10000"/>
          </a:bodyPr>
          <a:lstStyle/>
          <a:p>
            <a:r>
              <a:rPr lang="zh-TW" altLang="en-US" sz="3200" b="1" dirty="0"/>
              <a:t>使用配方一</a:t>
            </a:r>
            <a:r>
              <a:rPr lang="en-US" altLang="zh-TW" sz="3200" b="1" dirty="0"/>
              <a:t>:</a:t>
            </a:r>
            <a:r>
              <a:rPr lang="zh-TW" altLang="en-US" sz="3200" dirty="0"/>
              <a:t>甜杏仁油</a:t>
            </a:r>
            <a:r>
              <a:rPr lang="en-US" altLang="zh-TW" sz="3200" dirty="0"/>
              <a:t>10ml+</a:t>
            </a:r>
            <a:r>
              <a:rPr lang="zh-TW" altLang="en-US" sz="3200" dirty="0"/>
              <a:t>乳香</a:t>
            </a:r>
            <a:r>
              <a:rPr lang="en-US" altLang="zh-TW" sz="3200" dirty="0"/>
              <a:t>2d+</a:t>
            </a:r>
            <a:r>
              <a:rPr lang="zh-TW" altLang="en-US" sz="3200" dirty="0"/>
              <a:t>純正薰衣草</a:t>
            </a:r>
            <a:r>
              <a:rPr lang="en-US" altLang="zh-TW" sz="3200" dirty="0"/>
              <a:t>2d+</a:t>
            </a:r>
            <a:r>
              <a:rPr lang="zh-TW" altLang="en-US" sz="3200" dirty="0"/>
              <a:t>義大利永久花精油</a:t>
            </a:r>
            <a:r>
              <a:rPr lang="en-US" altLang="zh-TW" sz="3200" dirty="0"/>
              <a:t>2d (3%)</a:t>
            </a:r>
          </a:p>
          <a:p>
            <a:r>
              <a:rPr lang="zh-TW" altLang="en-US" sz="3200" b="1" dirty="0"/>
              <a:t>治療方式</a:t>
            </a:r>
            <a:r>
              <a:rPr lang="en-US" altLang="zh-TW" sz="3200" dirty="0"/>
              <a:t>:</a:t>
            </a:r>
            <a:r>
              <a:rPr lang="zh-TW" altLang="en-US" sz="3200" dirty="0"/>
              <a:t>先以抗發炎抗過敏抗菌和修復肌膚，促進皮膚再生為主。</a:t>
            </a:r>
          </a:p>
          <a:p>
            <a:r>
              <a:rPr lang="zh-TW" altLang="en-US" sz="3200" b="1" dirty="0"/>
              <a:t>個案回饋</a:t>
            </a:r>
            <a:r>
              <a:rPr lang="en-US" altLang="zh-TW" sz="3200" b="1" dirty="0"/>
              <a:t>:</a:t>
            </a:r>
            <a:r>
              <a:rPr lang="zh-TW" altLang="en-US" sz="3200" dirty="0"/>
              <a:t>個案很不喜歡塗抹東西在身上，但因為汗皰疹已經發作，只好使用，在使用的過程中，會因為不小心碰撞傷口，再次惡化，但也因為有持續使用調油，傷口總是能慢慢結痂。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D54802-6A6E-440C-A4CB-203F0D97E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515" y="2084832"/>
            <a:ext cx="1990440" cy="26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9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使用的配方二和治療方式及回饋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692" y="1953491"/>
            <a:ext cx="7912054" cy="3912524"/>
          </a:xfrm>
        </p:spPr>
        <p:txBody>
          <a:bodyPr/>
          <a:lstStyle/>
          <a:p>
            <a:r>
              <a:rPr lang="zh-TW" altLang="en-US" sz="3200" b="1" dirty="0"/>
              <a:t>使用配方二</a:t>
            </a:r>
            <a:r>
              <a:rPr lang="en-US" altLang="zh-TW" sz="3200" b="1" dirty="0"/>
              <a:t>:</a:t>
            </a:r>
            <a:r>
              <a:rPr lang="zh-TW" altLang="en-US" sz="3200" dirty="0"/>
              <a:t>甜杏仁油</a:t>
            </a:r>
            <a:r>
              <a:rPr lang="en-US" altLang="zh-TW" sz="3200" dirty="0"/>
              <a:t>10ml+</a:t>
            </a:r>
            <a:r>
              <a:rPr lang="zh-TW" altLang="en-US" sz="3200" dirty="0"/>
              <a:t>廣藿香</a:t>
            </a:r>
            <a:r>
              <a:rPr lang="en-US" altLang="zh-TW" sz="3200" dirty="0"/>
              <a:t>2d+</a:t>
            </a:r>
            <a:r>
              <a:rPr lang="zh-TW" altLang="en-US" sz="3200" dirty="0"/>
              <a:t>純正薰衣草</a:t>
            </a:r>
            <a:r>
              <a:rPr lang="en-US" altLang="zh-TW" sz="3200" dirty="0"/>
              <a:t>2d+</a:t>
            </a:r>
            <a:r>
              <a:rPr lang="zh-TW" altLang="en-US" sz="3200" dirty="0"/>
              <a:t>羅馬洋甘菊精油</a:t>
            </a:r>
            <a:r>
              <a:rPr lang="en-US" altLang="zh-TW" sz="3200" dirty="0"/>
              <a:t>2d (3%)</a:t>
            </a:r>
          </a:p>
          <a:p>
            <a:r>
              <a:rPr lang="zh-TW" altLang="en-US" sz="3200" b="1" dirty="0"/>
              <a:t>治療方式</a:t>
            </a:r>
            <a:r>
              <a:rPr lang="en-US" altLang="zh-TW" sz="3200" b="1" dirty="0"/>
              <a:t>:</a:t>
            </a:r>
            <a:r>
              <a:rPr lang="zh-TW" altLang="en-US" sz="3200" dirty="0"/>
              <a:t>因為個案傷口已有明顯修復，便使用溫和的羅馬洋甘菊，並使用廣藿香止癢，避免個案搔癢導致再次破皮</a:t>
            </a:r>
          </a:p>
          <a:p>
            <a:r>
              <a:rPr lang="zh-TW" altLang="en-US" sz="3200" b="1" dirty="0"/>
              <a:t>個案回饋</a:t>
            </a:r>
            <a:r>
              <a:rPr lang="en-US" altLang="zh-TW" sz="3200" b="1" dirty="0"/>
              <a:t>:</a:t>
            </a:r>
            <a:r>
              <a:rPr lang="zh-TW" altLang="en-US" sz="3200" dirty="0"/>
              <a:t>因為使用第二次芳療照護的止癢調油，汗皰疹復原，也不癢了。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6C415E2-3366-4422-B456-056E976D6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914" y="2084832"/>
            <a:ext cx="2364513" cy="31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8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使用的配方三和治療方式及回饋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084832"/>
            <a:ext cx="8064454" cy="3718560"/>
          </a:xfrm>
        </p:spPr>
        <p:txBody>
          <a:bodyPr>
            <a:normAutofit lnSpcReduction="10000"/>
          </a:bodyPr>
          <a:lstStyle/>
          <a:p>
            <a:r>
              <a:rPr lang="zh-TW" altLang="en-US" sz="3200" b="1" dirty="0"/>
              <a:t>使用配方三</a:t>
            </a:r>
            <a:r>
              <a:rPr lang="en-US" altLang="zh-TW" sz="3200" b="1" dirty="0"/>
              <a:t>:</a:t>
            </a:r>
            <a:r>
              <a:rPr lang="zh-TW" altLang="en-US" sz="3200" dirty="0"/>
              <a:t>羅馬洋甘菊純露</a:t>
            </a:r>
            <a:r>
              <a:rPr lang="en-US" altLang="zh-TW" sz="3200" dirty="0"/>
              <a:t>15ml+</a:t>
            </a:r>
            <a:r>
              <a:rPr lang="zh-TW" altLang="en-US" sz="3200" dirty="0"/>
              <a:t>薰衣草</a:t>
            </a:r>
            <a:r>
              <a:rPr lang="en-US" altLang="zh-TW" sz="3200" dirty="0"/>
              <a:t>5d</a:t>
            </a:r>
          </a:p>
          <a:p>
            <a:r>
              <a:rPr lang="zh-TW" altLang="en-US" sz="3200" b="1" dirty="0"/>
              <a:t>治療方式</a:t>
            </a:r>
            <a:r>
              <a:rPr lang="en-US" altLang="zh-TW" sz="3200" b="1" dirty="0"/>
              <a:t>:</a:t>
            </a:r>
            <a:r>
              <a:rPr lang="zh-TW" altLang="en-US" sz="3200" dirty="0"/>
              <a:t>請個案擴香使用，每周</a:t>
            </a:r>
            <a:r>
              <a:rPr lang="en-US" altLang="zh-TW" sz="3200" dirty="0"/>
              <a:t>2~3</a:t>
            </a:r>
            <a:r>
              <a:rPr lang="zh-TW" altLang="en-US" sz="3200" dirty="0"/>
              <a:t>次於晚上睡前擴香約</a:t>
            </a:r>
            <a:r>
              <a:rPr lang="en-US" altLang="zh-TW" sz="3200" dirty="0"/>
              <a:t>10~15</a:t>
            </a:r>
            <a:r>
              <a:rPr lang="zh-TW" altLang="en-US" sz="3200" dirty="0"/>
              <a:t>分鐘 維持好心情，幫助睡眠，避免壓力。同時讓手保持乾爽避免摩擦，同時請個案多喝水，補充維生素</a:t>
            </a:r>
            <a:r>
              <a:rPr lang="en-US" altLang="zh-TW" sz="3200" dirty="0"/>
              <a:t>C</a:t>
            </a:r>
            <a:r>
              <a:rPr lang="zh-TW" altLang="en-US" sz="3200" dirty="0"/>
              <a:t>等營養品。</a:t>
            </a:r>
          </a:p>
          <a:p>
            <a:r>
              <a:rPr lang="zh-TW" altLang="en-US" sz="3200" b="1" dirty="0"/>
              <a:t>個案回饋</a:t>
            </a:r>
            <a:r>
              <a:rPr lang="en-US" altLang="zh-TW" sz="3200" b="1" dirty="0"/>
              <a:t>:</a:t>
            </a:r>
            <a:r>
              <a:rPr lang="zh-TW" altLang="en-US" sz="3200" dirty="0"/>
              <a:t>個案藉由擴香，穩定情緒且助眠，都沒有再復發汗皰疹。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0F94F4B-69E8-4BFD-A697-E8BD4F703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143" y="2221715"/>
            <a:ext cx="2128986" cy="28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E87D9D-0BE7-499E-9075-315E47AB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追蹤結果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E32118EC-300C-4D15-9EC9-D7F1738C285C}"/>
              </a:ext>
            </a:extLst>
          </p:cNvPr>
          <p:cNvSpPr txBox="1">
            <a:spLocks/>
          </p:cNvSpPr>
          <p:nvPr/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/>
              <a:t>個案連續使用三種配方，先治療皮膚破皮和傷口，再針對皮膚會癢的地方做塗抹調油，待汗皰疹都復原後，還是請個案擴香，維持好情緒和好睡眠，避免壓力過大。連續觀察兩個月，都沒有再次復發了。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94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B5BB64-EC4B-4B06-9D5C-0DA6CE3C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18541"/>
            <a:ext cx="9720072" cy="1499616"/>
          </a:xfrm>
        </p:spPr>
        <p:txBody>
          <a:bodyPr/>
          <a:lstStyle/>
          <a:p>
            <a:r>
              <a:rPr lang="zh-TW" altLang="en-US" b="1" dirty="0"/>
              <a:t>結論</a:t>
            </a:r>
            <a:r>
              <a:rPr lang="en-US" altLang="zh-TW" b="1" dirty="0"/>
              <a:t>:</a:t>
            </a:r>
            <a:endParaRPr lang="zh-TW" altLang="en-US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6E0A1FF-64A8-4C44-8A49-F1875BA95690}"/>
              </a:ext>
            </a:extLst>
          </p:cNvPr>
          <p:cNvSpPr/>
          <p:nvPr/>
        </p:nvSpPr>
        <p:spPr>
          <a:xfrm>
            <a:off x="621601" y="1743075"/>
            <a:ext cx="109487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262626"/>
                </a:solidFill>
                <a:latin typeface="Helvetica" panose="020B0604020202020204" pitchFamily="34" charset="0"/>
              </a:rPr>
              <a:t>因為個案的問題，讓我尋求更多不同的芳療照護，在照護的過程中，慢慢了解芳療有很多種不同方式，但不見得適用每個人，還必須針對不同人做不同的判斷，因為每個配方不一定適用在每個人身上，必須了解個案的感受和用油情況而做適合的調整。</a:t>
            </a:r>
          </a:p>
          <a:p>
            <a:r>
              <a:rPr lang="zh-TW" altLang="en-US" sz="2400" dirty="0">
                <a:solidFill>
                  <a:srgbClr val="262626"/>
                </a:solidFill>
                <a:latin typeface="Helvetica" panose="020B0604020202020204" pitchFamily="34" charset="0"/>
              </a:rPr>
              <a:t>當發現個案情況沒有起色時，便要分析問題，若是因為很癢想抓傷口，就須先針對搔癢的部分做照護。</a:t>
            </a:r>
          </a:p>
          <a:p>
            <a:r>
              <a:rPr lang="zh-TW" altLang="en-US" sz="2400" dirty="0">
                <a:solidFill>
                  <a:srgbClr val="262626"/>
                </a:solidFill>
                <a:latin typeface="Helvetica" panose="020B0604020202020204" pitchFamily="34" charset="0"/>
              </a:rPr>
              <a:t>當然也是有遇到自己的小迴圈，不懂為什麼會無法有明顯起色的時候，那時只能多多參考上課內容及了解個案的生活作息和習慣，進而依照個案的個人情況做調整，終於在一次又一次的磨合當中，找到了最適合個案的方式，也解決了個案的困擾。</a:t>
            </a:r>
          </a:p>
          <a:p>
            <a:r>
              <a:rPr lang="zh-TW" altLang="en-US" sz="2400" dirty="0">
                <a:solidFill>
                  <a:srgbClr val="262626"/>
                </a:solidFill>
                <a:latin typeface="Helvetica" panose="020B0604020202020204" pitchFamily="34" charset="0"/>
              </a:rPr>
              <a:t>當個案通知我汗皰疹已經復原後，當下的心情真的無法言語，除了幫助到個案，也幫助到自己。</a:t>
            </a:r>
            <a:endParaRPr lang="zh-TW" altLang="en-US" sz="2400" b="0" i="0" dirty="0">
              <a:solidFill>
                <a:srgbClr val="262626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90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186</TotalTime>
  <Words>626</Words>
  <Application>Microsoft Office PowerPoint</Application>
  <PresentationFormat>寬螢幕</PresentationFormat>
  <Paragraphs>26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7" baseType="lpstr">
      <vt:lpstr>Malgun Gothic</vt:lpstr>
      <vt:lpstr>微軟正黑體</vt:lpstr>
      <vt:lpstr>Agency FB</vt:lpstr>
      <vt:lpstr>Arial</vt:lpstr>
      <vt:lpstr>Helvetica</vt:lpstr>
      <vt:lpstr>Matura MT Script Capitals</vt:lpstr>
      <vt:lpstr>Tw Cen MT</vt:lpstr>
      <vt:lpstr>Tw Cen MT Condensed</vt:lpstr>
      <vt:lpstr>Wingdings 3</vt:lpstr>
      <vt:lpstr>積分</vt:lpstr>
      <vt:lpstr>香氣發表會</vt:lpstr>
      <vt:lpstr>個案狀況說明</vt:lpstr>
      <vt:lpstr>使用的配方一和治療方式及回饋</vt:lpstr>
      <vt:lpstr>使用的配方二和治療方式及回饋</vt:lpstr>
      <vt:lpstr>使用的配方三和治療方式及回饋</vt:lpstr>
      <vt:lpstr>追蹤結果:</vt:lpstr>
      <vt:lpstr>結論: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香氣發表會</dc:title>
  <dc:creator>user</dc:creator>
  <cp:lastModifiedBy>USER</cp:lastModifiedBy>
  <cp:revision>8</cp:revision>
  <dcterms:created xsi:type="dcterms:W3CDTF">2025-02-20T04:35:10Z</dcterms:created>
  <dcterms:modified xsi:type="dcterms:W3CDTF">2025-05-16T06:18:23Z</dcterms:modified>
</cp:coreProperties>
</file>