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custDataLst>
    <p:tags r:id="rId8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439BA-459B-B629-F5F7-D5D5ECB5D9AE}" v="12" dt="2024-12-24T07:44:16.181"/>
    <p1510:client id="{A00D42A2-7305-ACAC-4C78-2BDE4B5FB285}" v="49" dt="2024-12-23T10:09:12.525"/>
    <p1510:client id="{EAEF5418-778D-852E-FEC5-724F3C3A5622}" v="7" dt="2024-12-24T08:05:09.278"/>
    <p1510:client id="{F1846011-A23A-94B6-330F-84897653D185}" v="3" dt="2024-12-23T10:14:33.093"/>
  </p1510:revLst>
</p1510:revInfo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85" d="100"/>
          <a:sy n="85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microsoft.com/office/2016/11/relationships/changesInfo" Target="changesInfos/changesInfo1.xml" /><Relationship Id="rId13" Type="http://schemas.microsoft.com/office/2015/10/relationships/revisionInfo" Target="revisionInfo.xml" /><Relationship Id="rId14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欣芸 吳" userId="af4024648d0875b8" providerId="Windows Live" clId="Web-{A00D42A2-7305-ACAC-4C78-2BDE4B5FB285}"/>
    <pc:docChg chg="addSld modSld">
      <pc:chgData name="欣芸 吳" userId="af4024648d0875b8" providerId="Windows Live" clId="Web-{A00D42A2-7305-ACAC-4C78-2BDE4B5FB285}" dt="2024-12-23T10:09:12.525" v="43"/>
      <pc:docMkLst>
        <pc:docMk/>
      </pc:docMkLst>
      <pc:sldChg chg="addSp delSp modSp">
        <pc:chgData name="欣芸 吳" userId="af4024648d0875b8" providerId="Windows Live" clId="Web-{A00D42A2-7305-ACAC-4C78-2BDE4B5FB285}" dt="2024-12-23T10:06:55.552" v="10" actId="14100"/>
        <pc:sldMkLst>
          <pc:docMk/>
          <pc:sldMk cId="2592129946" sldId="256"/>
        </pc:sldMkLst>
        <pc:spChg chg="del">
          <ac:chgData name="欣芸 吳" userId="af4024648d0875b8" providerId="Windows Live" clId="Web-{A00D42A2-7305-ACAC-4C78-2BDE4B5FB285}" dt="2024-12-23T10:06:15.441" v="1"/>
          <ac:spMkLst>
            <pc:docMk/>
            <pc:sldMk cId="2592129946" sldId="256"/>
            <ac:spMk id="2" creationId="{00000000-0000-0000-0000-000000000000}"/>
          </ac:spMkLst>
        </pc:spChg>
        <pc:spChg chg="del">
          <ac:chgData name="欣芸 吳" userId="af4024648d0875b8" providerId="Windows Live" clId="Web-{A00D42A2-7305-ACAC-4C78-2BDE4B5FB285}" dt="2024-12-23T10:06:17.613" v="2"/>
          <ac:spMkLst>
            <pc:docMk/>
            <pc:sldMk cId="2592129946" sldId="256"/>
            <ac:spMk id="3" creationId="{00000000-0000-0000-0000-000000000000}"/>
          </ac:spMkLst>
        </pc:spChg>
        <pc:picChg chg="add mod">
          <ac:chgData name="欣芸 吳" userId="af4024648d0875b8" providerId="Windows Live" clId="Web-{A00D42A2-7305-ACAC-4C78-2BDE4B5FB285}" dt="2024-12-23T10:06:55.552" v="10" actId="14100"/>
          <ac:picMkLst>
            <pc:docMk/>
            <pc:sldMk cId="2592129946" sldId="256"/>
            <ac:picMk id="4" creationId="{8BBA99FF-6EB0-0134-6742-051942E01DA3}"/>
          </ac:picMkLst>
        </pc:picChg>
      </pc:sldChg>
      <pc:sldChg chg="addSp delSp modSp new">
        <pc:chgData name="欣芸 吳" userId="af4024648d0875b8" providerId="Windows Live" clId="Web-{A00D42A2-7305-ACAC-4C78-2BDE4B5FB285}" dt="2024-12-23T10:07:42.960" v="22" actId="14100"/>
        <pc:sldMkLst>
          <pc:docMk/>
          <pc:sldMk cId="1856989275" sldId="257"/>
        </pc:sldMkLst>
        <pc:spChg chg="del">
          <ac:chgData name="欣芸 吳" userId="af4024648d0875b8" providerId="Windows Live" clId="Web-{A00D42A2-7305-ACAC-4C78-2BDE4B5FB285}" dt="2024-12-23T10:07:17.178" v="16"/>
          <ac:spMkLst>
            <pc:docMk/>
            <pc:sldMk cId="1856989275" sldId="257"/>
            <ac:spMk id="2" creationId="{D15F875A-A39F-6602-332D-69C6415081C1}"/>
          </ac:spMkLst>
        </pc:spChg>
        <pc:spChg chg="del">
          <ac:chgData name="欣芸 吳" userId="af4024648d0875b8" providerId="Windows Live" clId="Web-{A00D42A2-7305-ACAC-4C78-2BDE4B5FB285}" dt="2024-12-23T10:07:17.178" v="15"/>
          <ac:spMkLst>
            <pc:docMk/>
            <pc:sldMk cId="1856989275" sldId="257"/>
            <ac:spMk id="3" creationId="{208C1D4E-9FFD-F2B0-0A8E-D9A4EA46AC66}"/>
          </ac:spMkLst>
        </pc:spChg>
        <pc:picChg chg="add mod">
          <ac:chgData name="欣芸 吳" userId="af4024648d0875b8" providerId="Windows Live" clId="Web-{A00D42A2-7305-ACAC-4C78-2BDE4B5FB285}" dt="2024-12-23T10:07:42.960" v="22" actId="14100"/>
          <ac:picMkLst>
            <pc:docMk/>
            <pc:sldMk cId="1856989275" sldId="257"/>
            <ac:picMk id="4" creationId="{73297B6C-CC05-58C3-5C99-ADDAF35ECDDA}"/>
          </ac:picMkLst>
        </pc:picChg>
      </pc:sldChg>
      <pc:sldChg chg="addSp delSp modSp new">
        <pc:chgData name="欣芸 吳" userId="af4024648d0875b8" providerId="Windows Live" clId="Web-{A00D42A2-7305-ACAC-4C78-2BDE4B5FB285}" dt="2024-12-23T10:08:13.758" v="27" actId="14100"/>
        <pc:sldMkLst>
          <pc:docMk/>
          <pc:sldMk cId="73236306" sldId="258"/>
        </pc:sldMkLst>
        <pc:spChg chg="del">
          <ac:chgData name="欣芸 吳" userId="af4024648d0875b8" providerId="Windows Live" clId="Web-{A00D42A2-7305-ACAC-4C78-2BDE4B5FB285}" dt="2024-12-23T10:07:08.974" v="14"/>
          <ac:spMkLst>
            <pc:docMk/>
            <pc:sldMk cId="73236306" sldId="258"/>
            <ac:spMk id="2" creationId="{56514212-F8AC-8563-8D22-DD506FF94D3A}"/>
          </ac:spMkLst>
        </pc:spChg>
        <pc:spChg chg="del">
          <ac:chgData name="欣芸 吳" userId="af4024648d0875b8" providerId="Windows Live" clId="Web-{A00D42A2-7305-ACAC-4C78-2BDE4B5FB285}" dt="2024-12-23T10:07:08.974" v="13"/>
          <ac:spMkLst>
            <pc:docMk/>
            <pc:sldMk cId="73236306" sldId="258"/>
            <ac:spMk id="3" creationId="{CBB35D05-33AD-038E-376C-936CC81653DD}"/>
          </ac:spMkLst>
        </pc:spChg>
        <pc:picChg chg="add mod">
          <ac:chgData name="欣芸 吳" userId="af4024648d0875b8" providerId="Windows Live" clId="Web-{A00D42A2-7305-ACAC-4C78-2BDE4B5FB285}" dt="2024-12-23T10:08:13.758" v="27" actId="14100"/>
          <ac:picMkLst>
            <pc:docMk/>
            <pc:sldMk cId="73236306" sldId="258"/>
            <ac:picMk id="4" creationId="{6C99286A-463D-CD75-D6D0-107C6215D955}"/>
          </ac:picMkLst>
        </pc:picChg>
      </pc:sldChg>
      <pc:sldChg chg="addSp delSp modSp new">
        <pc:chgData name="欣芸 吳" userId="af4024648d0875b8" providerId="Windows Live" clId="Web-{A00D42A2-7305-ACAC-4C78-2BDE4B5FB285}" dt="2024-12-23T10:08:44.196" v="37" actId="14100"/>
        <pc:sldMkLst>
          <pc:docMk/>
          <pc:sldMk cId="2390634989" sldId="259"/>
        </pc:sldMkLst>
        <pc:spChg chg="del">
          <ac:chgData name="欣芸 吳" userId="af4024648d0875b8" providerId="Windows Live" clId="Web-{A00D42A2-7305-ACAC-4C78-2BDE4B5FB285}" dt="2024-12-23T10:08:27.180" v="32"/>
          <ac:spMkLst>
            <pc:docMk/>
            <pc:sldMk cId="2390634989" sldId="259"/>
            <ac:spMk id="2" creationId="{6D37DCC5-EDED-8925-CBD6-9D9418C194B8}"/>
          </ac:spMkLst>
        </pc:spChg>
        <pc:spChg chg="del">
          <ac:chgData name="欣芸 吳" userId="af4024648d0875b8" providerId="Windows Live" clId="Web-{A00D42A2-7305-ACAC-4C78-2BDE4B5FB285}" dt="2024-12-23T10:08:27.180" v="31"/>
          <ac:spMkLst>
            <pc:docMk/>
            <pc:sldMk cId="2390634989" sldId="259"/>
            <ac:spMk id="3" creationId="{47195C6F-BFFD-13DC-D39F-FB13D0F7B28C}"/>
          </ac:spMkLst>
        </pc:spChg>
        <pc:picChg chg="add del mod">
          <ac:chgData name="欣芸 吳" userId="af4024648d0875b8" providerId="Windows Live" clId="Web-{A00D42A2-7305-ACAC-4C78-2BDE4B5FB285}" dt="2024-12-23T10:08:37.790" v="35"/>
          <ac:picMkLst>
            <pc:docMk/>
            <pc:sldMk cId="2390634989" sldId="259"/>
            <ac:picMk id="4" creationId="{C4AA8D55-B5C2-3245-08A1-B68ED94C18F9}"/>
          </ac:picMkLst>
        </pc:picChg>
        <pc:picChg chg="add mod">
          <ac:chgData name="欣芸 吳" userId="af4024648d0875b8" providerId="Windows Live" clId="Web-{A00D42A2-7305-ACAC-4C78-2BDE4B5FB285}" dt="2024-12-23T10:08:44.196" v="37" actId="14100"/>
          <ac:picMkLst>
            <pc:docMk/>
            <pc:sldMk cId="2390634989" sldId="259"/>
            <ac:picMk id="5" creationId="{E9D0853D-230A-CFBD-00AD-9DC1C830BF33}"/>
          </ac:picMkLst>
        </pc:picChg>
      </pc:sldChg>
      <pc:sldChg chg="addSp delSp modSp new">
        <pc:chgData name="欣芸 吳" userId="af4024648d0875b8" providerId="Windows Live" clId="Web-{A00D42A2-7305-ACAC-4C78-2BDE4B5FB285}" dt="2024-12-23T10:09:12.525" v="43"/>
        <pc:sldMkLst>
          <pc:docMk/>
          <pc:sldMk cId="622347601" sldId="260"/>
        </pc:sldMkLst>
        <pc:spChg chg="del">
          <ac:chgData name="欣芸 吳" userId="af4024648d0875b8" providerId="Windows Live" clId="Web-{A00D42A2-7305-ACAC-4C78-2BDE4B5FB285}" dt="2024-12-23T10:09:12.525" v="43"/>
          <ac:spMkLst>
            <pc:docMk/>
            <pc:sldMk cId="622347601" sldId="260"/>
            <ac:spMk id="2" creationId="{03498DE8-EB38-5EFC-2FF9-7DDE05A22A5C}"/>
          </ac:spMkLst>
        </pc:spChg>
        <pc:spChg chg="del">
          <ac:chgData name="欣芸 吳" userId="af4024648d0875b8" providerId="Windows Live" clId="Web-{A00D42A2-7305-ACAC-4C78-2BDE4B5FB285}" dt="2024-12-23T10:08:51.337" v="38"/>
          <ac:spMkLst>
            <pc:docMk/>
            <pc:sldMk cId="622347601" sldId="260"/>
            <ac:spMk id="3" creationId="{B8C00D7D-4285-A0D6-ABA7-FE4F7DB7DC3E}"/>
          </ac:spMkLst>
        </pc:spChg>
        <pc:picChg chg="add mod ord">
          <ac:chgData name="欣芸 吳" userId="af4024648d0875b8" providerId="Windows Live" clId="Web-{A00D42A2-7305-ACAC-4C78-2BDE4B5FB285}" dt="2024-12-23T10:09:11.072" v="42"/>
          <ac:picMkLst>
            <pc:docMk/>
            <pc:sldMk cId="622347601" sldId="260"/>
            <ac:picMk id="4" creationId="{72434840-36CD-F1BF-C8EF-1BFE5E7F6FCB}"/>
          </ac:picMkLst>
        </pc:picChg>
      </pc:sldChg>
      <pc:sldChg chg="new">
        <pc:chgData name="欣芸 吳" userId="af4024648d0875b8" providerId="Windows Live" clId="Web-{A00D42A2-7305-ACAC-4C78-2BDE4B5FB285}" dt="2024-12-23T10:08:24.805" v="30"/>
        <pc:sldMkLst>
          <pc:docMk/>
          <pc:sldMk cId="2000958482" sldId="261"/>
        </pc:sldMkLst>
      </pc:sldChg>
    </pc:docChg>
  </pc:docChgLst>
  <pc:docChgLst>
    <pc:chgData name="欣芸 吳" userId="af4024648d0875b8" providerId="Windows Live" clId="Web-{916439BA-459B-B629-F5F7-D5D5ECB5D9AE}"/>
    <pc:docChg chg="modSld">
      <pc:chgData name="欣芸 吳" userId="af4024648d0875b8" providerId="Windows Live" clId="Web-{916439BA-459B-B629-F5F7-D5D5ECB5D9AE}" dt="2024-12-24T07:44:16.181" v="9" actId="14100"/>
      <pc:docMkLst>
        <pc:docMk/>
      </pc:docMkLst>
      <pc:sldChg chg="addSp delSp modSp">
        <pc:chgData name="欣芸 吳" userId="af4024648d0875b8" providerId="Windows Live" clId="Web-{916439BA-459B-B629-F5F7-D5D5ECB5D9AE}" dt="2024-12-24T07:44:16.181" v="9" actId="14100"/>
        <pc:sldMkLst>
          <pc:docMk/>
          <pc:sldMk cId="2000958482" sldId="261"/>
        </pc:sldMkLst>
        <pc:spChg chg="del">
          <ac:chgData name="欣芸 吳" userId="af4024648d0875b8" providerId="Windows Live" clId="Web-{916439BA-459B-B629-F5F7-D5D5ECB5D9AE}" dt="2024-12-24T07:40:47.237" v="1"/>
          <ac:spMkLst>
            <pc:docMk/>
            <pc:sldMk cId="2000958482" sldId="261"/>
            <ac:spMk id="2" creationId="{4E520147-06C9-8D23-AEBE-322536159567}"/>
          </ac:spMkLst>
        </pc:spChg>
        <pc:spChg chg="del">
          <ac:chgData name="欣芸 吳" userId="af4024648d0875b8" providerId="Windows Live" clId="Web-{916439BA-459B-B629-F5F7-D5D5ECB5D9AE}" dt="2024-12-24T07:40:47.237" v="0"/>
          <ac:spMkLst>
            <pc:docMk/>
            <pc:sldMk cId="2000958482" sldId="261"/>
            <ac:spMk id="3" creationId="{2E5FC752-EC2D-025E-3849-F43E7F985003}"/>
          </ac:spMkLst>
        </pc:spChg>
        <pc:picChg chg="add del mod">
          <ac:chgData name="欣芸 吳" userId="af4024648d0875b8" providerId="Windows Live" clId="Web-{916439BA-459B-B629-F5F7-D5D5ECB5D9AE}" dt="2024-12-24T07:44:01.446" v="6"/>
          <ac:picMkLst>
            <pc:docMk/>
            <pc:sldMk cId="2000958482" sldId="261"/>
            <ac:picMk id="4" creationId="{66999F6B-299A-6285-0F94-E9AB028E72D3}"/>
          </ac:picMkLst>
        </pc:picChg>
        <pc:picChg chg="add mod">
          <ac:chgData name="欣芸 吳" userId="af4024648d0875b8" providerId="Windows Live" clId="Web-{916439BA-459B-B629-F5F7-D5D5ECB5D9AE}" dt="2024-12-24T07:44:16.181" v="9" actId="14100"/>
          <ac:picMkLst>
            <pc:docMk/>
            <pc:sldMk cId="2000958482" sldId="261"/>
            <ac:picMk id="5" creationId="{60E7E2F0-7688-7B86-09E1-1DAE544DA30F}"/>
          </ac:picMkLst>
        </pc:picChg>
      </pc:sldChg>
    </pc:docChg>
  </pc:docChgLst>
  <pc:docChgLst>
    <pc:chgData name="欣芸 吳" userId="af4024648d0875b8" providerId="Windows Live" clId="Web-{F1846011-A23A-94B6-330F-84897653D185}"/>
    <pc:docChg chg="modSld">
      <pc:chgData name="欣芸 吳" userId="af4024648d0875b8" providerId="Windows Live" clId="Web-{F1846011-A23A-94B6-330F-84897653D185}" dt="2024-12-23T10:14:33.093" v="2" actId="14100"/>
      <pc:docMkLst>
        <pc:docMk/>
      </pc:docMkLst>
      <pc:sldChg chg="modSp">
        <pc:chgData name="欣芸 吳" userId="af4024648d0875b8" providerId="Windows Live" clId="Web-{F1846011-A23A-94B6-330F-84897653D185}" dt="2024-12-23T10:14:33.093" v="2" actId="14100"/>
        <pc:sldMkLst>
          <pc:docMk/>
          <pc:sldMk cId="73236306" sldId="258"/>
        </pc:sldMkLst>
        <pc:picChg chg="mod">
          <ac:chgData name="欣芸 吳" userId="af4024648d0875b8" providerId="Windows Live" clId="Web-{F1846011-A23A-94B6-330F-84897653D185}" dt="2024-12-23T10:14:33.093" v="2" actId="14100"/>
          <ac:picMkLst>
            <pc:docMk/>
            <pc:sldMk cId="73236306" sldId="258"/>
            <ac:picMk id="4" creationId="{6C99286A-463D-CD75-D6D0-107C6215D955}"/>
          </ac:picMkLst>
        </pc:picChg>
      </pc:sldChg>
    </pc:docChg>
  </pc:docChgLst>
  <pc:docChgLst>
    <pc:chgData name="欣芸 吳" userId="af4024648d0875b8" providerId="Windows Live" clId="Web-{EAEF5418-778D-852E-FEC5-724F3C3A5622}"/>
    <pc:docChg chg="modSld">
      <pc:chgData name="欣芸 吳" userId="af4024648d0875b8" providerId="Windows Live" clId="Web-{EAEF5418-778D-852E-FEC5-724F3C3A5622}" dt="2024-12-24T08:05:09.278" v="5" actId="14100"/>
      <pc:docMkLst>
        <pc:docMk/>
      </pc:docMkLst>
      <pc:sldChg chg="addSp delSp modSp">
        <pc:chgData name="欣芸 吳" userId="af4024648d0875b8" providerId="Windows Live" clId="Web-{EAEF5418-778D-852E-FEC5-724F3C3A5622}" dt="2024-12-24T08:05:09.278" v="5" actId="14100"/>
        <pc:sldMkLst>
          <pc:docMk/>
          <pc:sldMk cId="2000958482" sldId="261"/>
        </pc:sldMkLst>
        <pc:picChg chg="add mod">
          <ac:chgData name="欣芸 吳" userId="af4024648d0875b8" providerId="Windows Live" clId="Web-{EAEF5418-778D-852E-FEC5-724F3C3A5622}" dt="2024-12-24T08:05:09.278" v="5" actId="14100"/>
          <ac:picMkLst>
            <pc:docMk/>
            <pc:sldMk cId="2000958482" sldId="261"/>
            <ac:picMk id="2" creationId="{A899F6E1-F2DF-CC53-7066-0662A72D4C8A}"/>
          </ac:picMkLst>
        </pc:picChg>
        <pc:picChg chg="del">
          <ac:chgData name="欣芸 吳" userId="af4024648d0875b8" providerId="Windows Live" clId="Web-{EAEF5418-778D-852E-FEC5-724F3C3A5622}" dt="2024-12-24T08:04:22.761" v="0"/>
          <ac:picMkLst>
            <pc:docMk/>
            <pc:sldMk cId="2000958482" sldId="261"/>
            <ac:picMk id="5" creationId="{60E7E2F0-7688-7B86-09E1-1DAE544DA30F}"/>
          </ac:picMkLst>
        </pc:picChg>
      </pc:sldChg>
    </pc:docChg>
  </pc:docChgLst>
</pc:chgInfo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2024/12/24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484747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2024/12/24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223680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5EF9D-446A-4BA9-9A8F-8795C824CFA3}" type="datetimeFigureOut">
              <a:rPr lang="zh-TW" altLang="en-US" smtClean="0"/>
              <a:t>2024/12/24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13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圖片 3" descr="一張含有 文字, 玻璃瓶, 香水, 瓶子 的圖片&#10;&#10;自動產生的描述">
            <a:extLst>
              <a:ext uri="{FF2B5EF4-FFF2-40B4-BE49-F238E27FC236}">
                <a16:creationId xmlns:a16="http://schemas.microsoft.com/office/drawing/2014/main" id="{8BBA99FF-6EB0-0134-6742-051942E01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9"/>
            <a:ext cx="12192000" cy="68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2994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圖片 3" descr="一張含有 文字, 藝術, 設計 的圖片&#10;&#10;自動產生的描述">
            <a:extLst>
              <a:ext uri="{FF2B5EF4-FFF2-40B4-BE49-F238E27FC236}">
                <a16:creationId xmlns:a16="http://schemas.microsoft.com/office/drawing/2014/main" id="{73297B6C-CC05-58C3-5C99-ADDAF35EC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161"/>
            <a:ext cx="12202437" cy="686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8927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圖片 3" descr="一張含有 文字, 名片, 靜止的 的圖片&#10;&#10;自動產生的描述">
            <a:extLst>
              <a:ext uri="{FF2B5EF4-FFF2-40B4-BE49-F238E27FC236}">
                <a16:creationId xmlns:a16="http://schemas.microsoft.com/office/drawing/2014/main" id="{6C99286A-463D-CD75-D6D0-107C6215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136"/>
            <a:ext cx="12192000" cy="686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630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圖片 4" descr="一張含有 文字, 玻璃瓶, 瓶子, 室內 的圖片&#10;&#10;自動產生的描述">
            <a:extLst>
              <a:ext uri="{FF2B5EF4-FFF2-40B4-BE49-F238E27FC236}">
                <a16:creationId xmlns:a16="http://schemas.microsoft.com/office/drawing/2014/main" id="{E9D0853D-230A-CFBD-00AD-9DC1C830B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"/>
            <a:ext cx="12192000" cy="68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63498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內容版面配置區 3" descr="一張含有 文字, 瓶子 的圖片&#10;&#10;自動產生的描述">
            <a:extLst>
              <a:ext uri="{FF2B5EF4-FFF2-40B4-BE49-F238E27FC236}">
                <a16:creationId xmlns:a16="http://schemas.microsoft.com/office/drawing/2014/main" id="{72434840-36CD-F1BF-C8EF-1BFE5E7F6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61"/>
            <a:ext cx="12192000" cy="6858667"/>
          </a:xfrm>
        </p:spPr>
      </p:pic>
    </p:spTree>
    <p:extLst>
      <p:ext uri="{BB962C8B-B14F-4D97-AF65-F5344CB8AC3E}">
        <p14:creationId xmlns:p14="http://schemas.microsoft.com/office/powerpoint/2010/main" val="62234760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圖片 1" descr="一張含有 瓶子, 藝術 的圖片&#10;&#10;自動產生的描述">
            <a:extLst>
              <a:ext uri="{FF2B5EF4-FFF2-40B4-BE49-F238E27FC236}">
                <a16:creationId xmlns:a16="http://schemas.microsoft.com/office/drawing/2014/main" id="{A899F6E1-F2DF-CC53-7066-0662A72D4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7"/>
            <a:ext cx="12192000" cy="685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5848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寬螢幕</PresentationFormat>
  <Paragraphs>0</Paragraphs>
  <Slides>6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0">
      <vt:lpstr>Arial</vt:lpstr>
      <vt:lpstr>Aptos Display</vt:lpstr>
      <vt:lpstr>Aptos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44</cp:revision>
  <dcterms:created xsi:type="dcterms:W3CDTF">2024-12-23T10:05:50Z</dcterms:created>
  <dcterms:modified xsi:type="dcterms:W3CDTF">2024-12-24T08:07:49Z</dcterms:modified>
</cp:coreProperties>
</file>