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5"/>
  </p:notesMasterIdLst>
  <p:sldIdLst>
    <p:sldId id="258" r:id="rId2"/>
    <p:sldId id="261" r:id="rId3"/>
    <p:sldId id="260" r:id="rId4"/>
    <p:sldId id="276" r:id="rId5"/>
    <p:sldId id="259" r:id="rId6"/>
    <p:sldId id="262" r:id="rId7"/>
    <p:sldId id="263" r:id="rId8"/>
    <p:sldId id="257" r:id="rId9"/>
    <p:sldId id="264" r:id="rId10"/>
    <p:sldId id="265" r:id="rId11"/>
    <p:sldId id="266" r:id="rId12"/>
    <p:sldId id="269" r:id="rId13"/>
    <p:sldId id="275" r:id="rId1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6B7A4"/>
    <a:srgbClr val="C4C0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3" autoAdjust="0"/>
    <p:restoredTop sz="94660"/>
  </p:normalViewPr>
  <p:slideViewPr>
    <p:cSldViewPr snapToGrid="0">
      <p:cViewPr>
        <p:scale>
          <a:sx n="80" d="100"/>
          <a:sy n="80" d="100"/>
        </p:scale>
        <p:origin x="-67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E46CE3-B33C-4538-9E19-BDEAEAD30EED}" type="datetimeFigureOut">
              <a:rPr lang="zh-TW" altLang="en-US" smtClean="0"/>
              <a:t>2024/3/27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831AA1-32D9-4F93-9E43-DF3B015AB2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97904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ged3401ed36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2" name="Google Shape;282;ged3401ed36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" name="Google Shape;625;ge1d838b627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6" name="Google Shape;626;ge1d838b627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637256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" name="Google Shape;625;ge1d838b627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6" name="Google Shape;626;ge1d838b627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562780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6" name="Google Shape;1346;ge1d838b627_0_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7" name="Google Shape;1347;ge1d838b627_0_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8" name="Google Shape;1868;g135c9f142d8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9" name="Google Shape;1869;g135c9f142d8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4" name="Google Shape;664;ge1d838b627_0_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5" name="Google Shape;665;ge1d838b627_0_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1" name="Google Shape;781;ge1d838b627_4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2" name="Google Shape;782;ge1d838b627_4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1" name="Google Shape;781;ge1d838b627_4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2" name="Google Shape;782;ge1d838b627_4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196206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4" name="Google Shape;774;ge207fd22f2_0_250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5" name="Google Shape;775;ge207fd22f2_0_250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4" name="Google Shape;774;ge207fd22f2_0_250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5" name="Google Shape;775;ge207fd22f2_0_250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288260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4" name="Google Shape;774;ge207fd22f2_0_250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5" name="Google Shape;775;ge207fd22f2_0_250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750609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" name="Google Shape;625;ge1d838b627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6" name="Google Shape;626;ge1d838b627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" name="Google Shape;625;ge1d838b627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6" name="Google Shape;626;ge1d838b627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479410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s://bit.ly/3A1uf1Q" TargetMode="External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bit.ly/2TtBDfr" TargetMode="Externa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155962" y="301800"/>
            <a:ext cx="11731239" cy="6254400"/>
            <a:chOff x="116971" y="226350"/>
            <a:chExt cx="8798429" cy="4690800"/>
          </a:xfrm>
        </p:grpSpPr>
        <p:sp>
          <p:nvSpPr>
            <p:cNvPr id="10" name="Google Shape;10;p2"/>
            <p:cNvSpPr/>
            <p:nvPr/>
          </p:nvSpPr>
          <p:spPr>
            <a:xfrm>
              <a:off x="228600" y="226350"/>
              <a:ext cx="8686800" cy="4690800"/>
            </a:xfrm>
            <a:prstGeom prst="roundRect">
              <a:avLst>
                <a:gd name="adj" fmla="val 4204"/>
              </a:avLst>
            </a:prstGeom>
            <a:noFill/>
            <a:ln w="190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grpSp>
          <p:nvGrpSpPr>
            <p:cNvPr id="11" name="Google Shape;11;p2"/>
            <p:cNvGrpSpPr/>
            <p:nvPr/>
          </p:nvGrpSpPr>
          <p:grpSpPr>
            <a:xfrm>
              <a:off x="116971" y="539507"/>
              <a:ext cx="228590" cy="860696"/>
              <a:chOff x="116971" y="539507"/>
              <a:chExt cx="228590" cy="860696"/>
            </a:xfrm>
          </p:grpSpPr>
          <p:sp>
            <p:nvSpPr>
              <p:cNvPr id="12" name="Google Shape;12;p2"/>
              <p:cNvSpPr/>
              <p:nvPr/>
            </p:nvSpPr>
            <p:spPr>
              <a:xfrm>
                <a:off x="171867" y="653797"/>
                <a:ext cx="118800" cy="4800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grpSp>
            <p:nvGrpSpPr>
              <p:cNvPr id="13" name="Google Shape;13;p2"/>
              <p:cNvGrpSpPr/>
              <p:nvPr/>
            </p:nvGrpSpPr>
            <p:grpSpPr>
              <a:xfrm>
                <a:off x="116971" y="539507"/>
                <a:ext cx="228590" cy="228591"/>
                <a:chOff x="6868300" y="3421080"/>
                <a:chExt cx="274320" cy="274321"/>
              </a:xfrm>
            </p:grpSpPr>
            <p:sp>
              <p:nvSpPr>
                <p:cNvPr id="14" name="Google Shape;14;p2"/>
                <p:cNvSpPr/>
                <p:nvPr/>
              </p:nvSpPr>
              <p:spPr>
                <a:xfrm>
                  <a:off x="6868300" y="3421080"/>
                  <a:ext cx="274320" cy="2743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6" h="524" extrusionOk="0">
                      <a:moveTo>
                        <a:pt x="525" y="226"/>
                      </a:moveTo>
                      <a:lnTo>
                        <a:pt x="525" y="226"/>
                      </a:lnTo>
                      <a:cubicBezTo>
                        <a:pt x="525" y="225"/>
                        <a:pt x="525" y="225"/>
                        <a:pt x="525" y="224"/>
                      </a:cubicBezTo>
                      <a:lnTo>
                        <a:pt x="525" y="223"/>
                      </a:lnTo>
                      <a:lnTo>
                        <a:pt x="525" y="223"/>
                      </a:lnTo>
                      <a:lnTo>
                        <a:pt x="525" y="223"/>
                      </a:lnTo>
                      <a:cubicBezTo>
                        <a:pt x="524" y="221"/>
                        <a:pt x="523" y="219"/>
                        <a:pt x="522" y="217"/>
                      </a:cubicBezTo>
                      <a:cubicBezTo>
                        <a:pt x="518" y="210"/>
                        <a:pt x="512" y="204"/>
                        <a:pt x="505" y="200"/>
                      </a:cubicBezTo>
                      <a:cubicBezTo>
                        <a:pt x="502" y="198"/>
                        <a:pt x="499" y="197"/>
                        <a:pt x="495" y="196"/>
                      </a:cubicBezTo>
                      <a:lnTo>
                        <a:pt x="495" y="196"/>
                      </a:lnTo>
                      <a:cubicBezTo>
                        <a:pt x="482" y="192"/>
                        <a:pt x="469" y="190"/>
                        <a:pt x="456" y="190"/>
                      </a:cubicBezTo>
                      <a:cubicBezTo>
                        <a:pt x="444" y="190"/>
                        <a:pt x="432" y="192"/>
                        <a:pt x="420" y="195"/>
                      </a:cubicBezTo>
                      <a:lnTo>
                        <a:pt x="420" y="195"/>
                      </a:lnTo>
                      <a:cubicBezTo>
                        <a:pt x="394" y="200"/>
                        <a:pt x="368" y="209"/>
                        <a:pt x="344" y="222"/>
                      </a:cubicBezTo>
                      <a:lnTo>
                        <a:pt x="344" y="222"/>
                      </a:lnTo>
                      <a:cubicBezTo>
                        <a:pt x="367" y="207"/>
                        <a:pt x="388" y="190"/>
                        <a:pt x="406" y="170"/>
                      </a:cubicBezTo>
                      <a:lnTo>
                        <a:pt x="406" y="170"/>
                      </a:lnTo>
                      <a:cubicBezTo>
                        <a:pt x="416" y="161"/>
                        <a:pt x="424" y="150"/>
                        <a:pt x="431" y="139"/>
                      </a:cubicBezTo>
                      <a:cubicBezTo>
                        <a:pt x="437" y="129"/>
                        <a:pt x="441" y="117"/>
                        <a:pt x="444" y="106"/>
                      </a:cubicBezTo>
                      <a:lnTo>
                        <a:pt x="444" y="106"/>
                      </a:lnTo>
                      <a:cubicBezTo>
                        <a:pt x="445" y="102"/>
                        <a:pt x="446" y="98"/>
                        <a:pt x="446" y="94"/>
                      </a:cubicBezTo>
                      <a:cubicBezTo>
                        <a:pt x="446" y="85"/>
                        <a:pt x="444" y="77"/>
                        <a:pt x="440" y="70"/>
                      </a:cubicBezTo>
                      <a:cubicBezTo>
                        <a:pt x="439" y="68"/>
                        <a:pt x="438" y="67"/>
                        <a:pt x="437" y="66"/>
                      </a:cubicBezTo>
                      <a:lnTo>
                        <a:pt x="437" y="66"/>
                      </a:lnTo>
                      <a:lnTo>
                        <a:pt x="435" y="64"/>
                      </a:lnTo>
                      <a:lnTo>
                        <a:pt x="433" y="62"/>
                      </a:lnTo>
                      <a:lnTo>
                        <a:pt x="433" y="62"/>
                      </a:lnTo>
                      <a:lnTo>
                        <a:pt x="433" y="62"/>
                      </a:lnTo>
                      <a:cubicBezTo>
                        <a:pt x="426" y="59"/>
                        <a:pt x="419" y="57"/>
                        <a:pt x="411" y="57"/>
                      </a:cubicBezTo>
                      <a:cubicBezTo>
                        <a:pt x="405" y="57"/>
                        <a:pt x="398" y="58"/>
                        <a:pt x="392" y="61"/>
                      </a:cubicBezTo>
                      <a:lnTo>
                        <a:pt x="392" y="61"/>
                      </a:lnTo>
                      <a:cubicBezTo>
                        <a:pt x="388" y="63"/>
                        <a:pt x="384" y="65"/>
                        <a:pt x="380" y="67"/>
                      </a:cubicBezTo>
                      <a:cubicBezTo>
                        <a:pt x="362" y="78"/>
                        <a:pt x="346" y="92"/>
                        <a:pt x="335" y="109"/>
                      </a:cubicBezTo>
                      <a:lnTo>
                        <a:pt x="335" y="109"/>
                      </a:lnTo>
                      <a:cubicBezTo>
                        <a:pt x="326" y="120"/>
                        <a:pt x="318" y="131"/>
                        <a:pt x="311" y="143"/>
                      </a:cubicBezTo>
                      <a:cubicBezTo>
                        <a:pt x="305" y="155"/>
                        <a:pt x="299" y="167"/>
                        <a:pt x="294" y="179"/>
                      </a:cubicBezTo>
                      <a:lnTo>
                        <a:pt x="294" y="179"/>
                      </a:lnTo>
                      <a:cubicBezTo>
                        <a:pt x="302" y="153"/>
                        <a:pt x="307" y="126"/>
                        <a:pt x="308" y="99"/>
                      </a:cubicBezTo>
                      <a:lnTo>
                        <a:pt x="308" y="99"/>
                      </a:lnTo>
                      <a:cubicBezTo>
                        <a:pt x="308" y="94"/>
                        <a:pt x="309" y="89"/>
                        <a:pt x="309" y="84"/>
                      </a:cubicBezTo>
                      <a:cubicBezTo>
                        <a:pt x="309" y="64"/>
                        <a:pt x="304" y="44"/>
                        <a:pt x="296" y="25"/>
                      </a:cubicBezTo>
                      <a:lnTo>
                        <a:pt x="296" y="25"/>
                      </a:lnTo>
                      <a:cubicBezTo>
                        <a:pt x="295" y="24"/>
                        <a:pt x="295" y="23"/>
                        <a:pt x="294" y="22"/>
                      </a:cubicBezTo>
                      <a:cubicBezTo>
                        <a:pt x="290" y="15"/>
                        <a:pt x="284" y="9"/>
                        <a:pt x="277" y="5"/>
                      </a:cubicBezTo>
                      <a:cubicBezTo>
                        <a:pt x="273" y="3"/>
                        <a:pt x="269" y="1"/>
                        <a:pt x="264" y="0"/>
                      </a:cubicBezTo>
                      <a:lnTo>
                        <a:pt x="258" y="0"/>
                      </a:lnTo>
                      <a:lnTo>
                        <a:pt x="258" y="0"/>
                      </a:lnTo>
                      <a:cubicBezTo>
                        <a:pt x="254" y="1"/>
                        <a:pt x="250" y="3"/>
                        <a:pt x="246" y="5"/>
                      </a:cubicBezTo>
                      <a:cubicBezTo>
                        <a:pt x="238" y="9"/>
                        <a:pt x="232" y="15"/>
                        <a:pt x="228" y="22"/>
                      </a:cubicBezTo>
                      <a:cubicBezTo>
                        <a:pt x="228" y="23"/>
                        <a:pt x="227" y="24"/>
                        <a:pt x="227" y="25"/>
                      </a:cubicBezTo>
                      <a:lnTo>
                        <a:pt x="227" y="25"/>
                      </a:lnTo>
                      <a:cubicBezTo>
                        <a:pt x="218" y="44"/>
                        <a:pt x="214" y="64"/>
                        <a:pt x="214" y="84"/>
                      </a:cubicBezTo>
                      <a:cubicBezTo>
                        <a:pt x="214" y="89"/>
                        <a:pt x="214" y="94"/>
                        <a:pt x="215" y="99"/>
                      </a:cubicBezTo>
                      <a:lnTo>
                        <a:pt x="215" y="99"/>
                      </a:lnTo>
                      <a:cubicBezTo>
                        <a:pt x="215" y="112"/>
                        <a:pt x="217" y="126"/>
                        <a:pt x="219" y="139"/>
                      </a:cubicBezTo>
                      <a:lnTo>
                        <a:pt x="219" y="139"/>
                      </a:lnTo>
                      <a:cubicBezTo>
                        <a:pt x="216" y="133"/>
                        <a:pt x="213" y="127"/>
                        <a:pt x="209" y="121"/>
                      </a:cubicBezTo>
                      <a:cubicBezTo>
                        <a:pt x="206" y="115"/>
                        <a:pt x="203" y="109"/>
                        <a:pt x="199" y="104"/>
                      </a:cubicBezTo>
                      <a:lnTo>
                        <a:pt x="199" y="104"/>
                      </a:lnTo>
                      <a:cubicBezTo>
                        <a:pt x="187" y="83"/>
                        <a:pt x="170" y="66"/>
                        <a:pt x="149" y="54"/>
                      </a:cubicBezTo>
                      <a:cubicBezTo>
                        <a:pt x="148" y="54"/>
                        <a:pt x="146" y="53"/>
                        <a:pt x="145" y="52"/>
                      </a:cubicBezTo>
                      <a:lnTo>
                        <a:pt x="145" y="52"/>
                      </a:lnTo>
                      <a:cubicBezTo>
                        <a:pt x="138" y="49"/>
                        <a:pt x="131" y="47"/>
                        <a:pt x="123" y="47"/>
                      </a:cubicBezTo>
                      <a:cubicBezTo>
                        <a:pt x="117" y="47"/>
                        <a:pt x="110" y="48"/>
                        <a:pt x="105" y="51"/>
                      </a:cubicBezTo>
                      <a:lnTo>
                        <a:pt x="105" y="51"/>
                      </a:lnTo>
                      <a:lnTo>
                        <a:pt x="105" y="51"/>
                      </a:lnTo>
                      <a:cubicBezTo>
                        <a:pt x="104" y="51"/>
                        <a:pt x="103" y="52"/>
                        <a:pt x="102" y="53"/>
                      </a:cubicBezTo>
                      <a:lnTo>
                        <a:pt x="100" y="54"/>
                      </a:lnTo>
                      <a:lnTo>
                        <a:pt x="100" y="54"/>
                      </a:lnTo>
                      <a:lnTo>
                        <a:pt x="100" y="54"/>
                      </a:lnTo>
                      <a:cubicBezTo>
                        <a:pt x="98" y="56"/>
                        <a:pt x="96" y="59"/>
                        <a:pt x="95" y="61"/>
                      </a:cubicBezTo>
                      <a:cubicBezTo>
                        <a:pt x="91" y="68"/>
                        <a:pt x="89" y="76"/>
                        <a:pt x="89" y="85"/>
                      </a:cubicBezTo>
                      <a:cubicBezTo>
                        <a:pt x="89" y="88"/>
                        <a:pt x="89" y="91"/>
                        <a:pt x="90" y="94"/>
                      </a:cubicBezTo>
                      <a:lnTo>
                        <a:pt x="90" y="94"/>
                      </a:lnTo>
                      <a:cubicBezTo>
                        <a:pt x="93" y="109"/>
                        <a:pt x="98" y="123"/>
                        <a:pt x="106" y="136"/>
                      </a:cubicBezTo>
                      <a:cubicBezTo>
                        <a:pt x="111" y="145"/>
                        <a:pt x="117" y="153"/>
                        <a:pt x="123" y="160"/>
                      </a:cubicBezTo>
                      <a:lnTo>
                        <a:pt x="123" y="160"/>
                      </a:lnTo>
                      <a:cubicBezTo>
                        <a:pt x="140" y="181"/>
                        <a:pt x="160" y="200"/>
                        <a:pt x="182" y="216"/>
                      </a:cubicBezTo>
                      <a:lnTo>
                        <a:pt x="182" y="216"/>
                      </a:lnTo>
                      <a:cubicBezTo>
                        <a:pt x="182" y="216"/>
                        <a:pt x="181" y="215"/>
                        <a:pt x="180" y="215"/>
                      </a:cubicBezTo>
                      <a:cubicBezTo>
                        <a:pt x="157" y="201"/>
                        <a:pt x="133" y="191"/>
                        <a:pt x="108" y="184"/>
                      </a:cubicBezTo>
                      <a:lnTo>
                        <a:pt x="108" y="184"/>
                      </a:lnTo>
                      <a:cubicBezTo>
                        <a:pt x="93" y="179"/>
                        <a:pt x="78" y="177"/>
                        <a:pt x="63" y="177"/>
                      </a:cubicBezTo>
                      <a:cubicBezTo>
                        <a:pt x="53" y="177"/>
                        <a:pt x="43" y="178"/>
                        <a:pt x="33" y="180"/>
                      </a:cubicBezTo>
                      <a:lnTo>
                        <a:pt x="33" y="180"/>
                      </a:lnTo>
                      <a:cubicBezTo>
                        <a:pt x="28" y="181"/>
                        <a:pt x="24" y="183"/>
                        <a:pt x="20" y="185"/>
                      </a:cubicBezTo>
                      <a:cubicBezTo>
                        <a:pt x="13" y="189"/>
                        <a:pt x="7" y="195"/>
                        <a:pt x="3" y="202"/>
                      </a:cubicBezTo>
                      <a:cubicBezTo>
                        <a:pt x="2" y="203"/>
                        <a:pt x="2" y="204"/>
                        <a:pt x="1" y="205"/>
                      </a:cubicBezTo>
                      <a:lnTo>
                        <a:pt x="1" y="205"/>
                      </a:lnTo>
                      <a:lnTo>
                        <a:pt x="1" y="205"/>
                      </a:lnTo>
                      <a:lnTo>
                        <a:pt x="1" y="206"/>
                      </a:lnTo>
                      <a:cubicBezTo>
                        <a:pt x="1" y="207"/>
                        <a:pt x="1" y="207"/>
                        <a:pt x="1" y="208"/>
                      </a:cubicBezTo>
                      <a:lnTo>
                        <a:pt x="1" y="208"/>
                      </a:lnTo>
                      <a:cubicBezTo>
                        <a:pt x="1" y="209"/>
                        <a:pt x="1" y="209"/>
                        <a:pt x="0" y="210"/>
                      </a:cubicBezTo>
                      <a:lnTo>
                        <a:pt x="0" y="210"/>
                      </a:lnTo>
                      <a:lnTo>
                        <a:pt x="0" y="210"/>
                      </a:lnTo>
                      <a:cubicBezTo>
                        <a:pt x="0" y="219"/>
                        <a:pt x="3" y="226"/>
                        <a:pt x="7" y="234"/>
                      </a:cubicBezTo>
                      <a:cubicBezTo>
                        <a:pt x="10" y="239"/>
                        <a:pt x="14" y="243"/>
                        <a:pt x="18" y="247"/>
                      </a:cubicBezTo>
                      <a:lnTo>
                        <a:pt x="18" y="247"/>
                      </a:lnTo>
                      <a:cubicBezTo>
                        <a:pt x="23" y="251"/>
                        <a:pt x="29" y="255"/>
                        <a:pt x="35" y="258"/>
                      </a:cubicBezTo>
                      <a:cubicBezTo>
                        <a:pt x="51" y="267"/>
                        <a:pt x="69" y="273"/>
                        <a:pt x="87" y="276"/>
                      </a:cubicBezTo>
                      <a:lnTo>
                        <a:pt x="87" y="276"/>
                      </a:lnTo>
                      <a:cubicBezTo>
                        <a:pt x="106" y="279"/>
                        <a:pt x="124" y="281"/>
                        <a:pt x="143" y="281"/>
                      </a:cubicBezTo>
                      <a:cubicBezTo>
                        <a:pt x="152" y="281"/>
                        <a:pt x="160" y="280"/>
                        <a:pt x="168" y="280"/>
                      </a:cubicBezTo>
                      <a:lnTo>
                        <a:pt x="168" y="280"/>
                      </a:lnTo>
                      <a:cubicBezTo>
                        <a:pt x="141" y="284"/>
                        <a:pt x="115" y="293"/>
                        <a:pt x="90" y="304"/>
                      </a:cubicBezTo>
                      <a:lnTo>
                        <a:pt x="90" y="304"/>
                      </a:lnTo>
                      <a:cubicBezTo>
                        <a:pt x="84" y="307"/>
                        <a:pt x="78" y="310"/>
                        <a:pt x="72" y="313"/>
                      </a:cubicBezTo>
                      <a:cubicBezTo>
                        <a:pt x="56" y="322"/>
                        <a:pt x="42" y="335"/>
                        <a:pt x="31" y="349"/>
                      </a:cubicBezTo>
                      <a:lnTo>
                        <a:pt x="31" y="349"/>
                      </a:lnTo>
                      <a:cubicBezTo>
                        <a:pt x="30" y="351"/>
                        <a:pt x="29" y="352"/>
                        <a:pt x="28" y="354"/>
                      </a:cubicBezTo>
                      <a:cubicBezTo>
                        <a:pt x="24" y="361"/>
                        <a:pt x="22" y="369"/>
                        <a:pt x="22" y="378"/>
                      </a:cubicBezTo>
                      <a:cubicBezTo>
                        <a:pt x="22" y="381"/>
                        <a:pt x="22" y="385"/>
                        <a:pt x="23" y="389"/>
                      </a:cubicBezTo>
                      <a:lnTo>
                        <a:pt x="23" y="389"/>
                      </a:lnTo>
                      <a:cubicBezTo>
                        <a:pt x="23" y="390"/>
                        <a:pt x="24" y="391"/>
                        <a:pt x="24" y="392"/>
                      </a:cubicBezTo>
                      <a:lnTo>
                        <a:pt x="24" y="392"/>
                      </a:lnTo>
                      <a:cubicBezTo>
                        <a:pt x="25" y="393"/>
                        <a:pt x="25" y="393"/>
                        <a:pt x="26" y="394"/>
                      </a:cubicBezTo>
                      <a:lnTo>
                        <a:pt x="26" y="394"/>
                      </a:lnTo>
                      <a:lnTo>
                        <a:pt x="26" y="394"/>
                      </a:lnTo>
                      <a:cubicBezTo>
                        <a:pt x="29" y="398"/>
                        <a:pt x="33" y="402"/>
                        <a:pt x="38" y="404"/>
                      </a:cubicBezTo>
                      <a:cubicBezTo>
                        <a:pt x="46" y="409"/>
                        <a:pt x="53" y="411"/>
                        <a:pt x="61" y="411"/>
                      </a:cubicBezTo>
                      <a:cubicBezTo>
                        <a:pt x="62" y="411"/>
                        <a:pt x="62" y="411"/>
                        <a:pt x="63" y="411"/>
                      </a:cubicBezTo>
                      <a:lnTo>
                        <a:pt x="63" y="411"/>
                      </a:lnTo>
                      <a:cubicBezTo>
                        <a:pt x="86" y="410"/>
                        <a:pt x="108" y="403"/>
                        <a:pt x="128" y="392"/>
                      </a:cubicBezTo>
                      <a:cubicBezTo>
                        <a:pt x="130" y="391"/>
                        <a:pt x="132" y="390"/>
                        <a:pt x="134" y="388"/>
                      </a:cubicBezTo>
                      <a:lnTo>
                        <a:pt x="134" y="388"/>
                      </a:lnTo>
                      <a:cubicBezTo>
                        <a:pt x="158" y="374"/>
                        <a:pt x="179" y="358"/>
                        <a:pt x="199" y="339"/>
                      </a:cubicBezTo>
                      <a:lnTo>
                        <a:pt x="199" y="339"/>
                      </a:lnTo>
                      <a:cubicBezTo>
                        <a:pt x="187" y="352"/>
                        <a:pt x="177" y="367"/>
                        <a:pt x="168" y="383"/>
                      </a:cubicBezTo>
                      <a:cubicBezTo>
                        <a:pt x="163" y="391"/>
                        <a:pt x="159" y="399"/>
                        <a:pt x="155" y="407"/>
                      </a:cubicBezTo>
                      <a:lnTo>
                        <a:pt x="155" y="407"/>
                      </a:lnTo>
                      <a:cubicBezTo>
                        <a:pt x="144" y="427"/>
                        <a:pt x="139" y="450"/>
                        <a:pt x="139" y="473"/>
                      </a:cubicBezTo>
                      <a:cubicBezTo>
                        <a:pt x="139" y="475"/>
                        <a:pt x="139" y="478"/>
                        <a:pt x="139" y="480"/>
                      </a:cubicBezTo>
                      <a:lnTo>
                        <a:pt x="139" y="480"/>
                      </a:lnTo>
                      <a:cubicBezTo>
                        <a:pt x="139" y="487"/>
                        <a:pt x="142" y="495"/>
                        <a:pt x="145" y="501"/>
                      </a:cubicBezTo>
                      <a:cubicBezTo>
                        <a:pt x="149" y="507"/>
                        <a:pt x="153" y="512"/>
                        <a:pt x="159" y="516"/>
                      </a:cubicBezTo>
                      <a:lnTo>
                        <a:pt x="159" y="516"/>
                      </a:lnTo>
                      <a:lnTo>
                        <a:pt x="159" y="516"/>
                      </a:lnTo>
                      <a:cubicBezTo>
                        <a:pt x="160" y="516"/>
                        <a:pt x="161" y="516"/>
                        <a:pt x="162" y="517"/>
                      </a:cubicBezTo>
                      <a:lnTo>
                        <a:pt x="162" y="517"/>
                      </a:lnTo>
                      <a:lnTo>
                        <a:pt x="162" y="517"/>
                      </a:lnTo>
                      <a:cubicBezTo>
                        <a:pt x="163" y="517"/>
                        <a:pt x="163" y="518"/>
                        <a:pt x="164" y="518"/>
                      </a:cubicBezTo>
                      <a:lnTo>
                        <a:pt x="164" y="518"/>
                      </a:lnTo>
                      <a:lnTo>
                        <a:pt x="164" y="518"/>
                      </a:lnTo>
                      <a:cubicBezTo>
                        <a:pt x="166" y="518"/>
                        <a:pt x="169" y="518"/>
                        <a:pt x="171" y="518"/>
                      </a:cubicBezTo>
                      <a:cubicBezTo>
                        <a:pt x="179" y="518"/>
                        <a:pt x="187" y="516"/>
                        <a:pt x="194" y="512"/>
                      </a:cubicBezTo>
                      <a:cubicBezTo>
                        <a:pt x="198" y="510"/>
                        <a:pt x="200" y="508"/>
                        <a:pt x="203" y="506"/>
                      </a:cubicBezTo>
                      <a:lnTo>
                        <a:pt x="203" y="506"/>
                      </a:lnTo>
                      <a:cubicBezTo>
                        <a:pt x="214" y="496"/>
                        <a:pt x="223" y="485"/>
                        <a:pt x="230" y="473"/>
                      </a:cubicBezTo>
                      <a:cubicBezTo>
                        <a:pt x="235" y="463"/>
                        <a:pt x="240" y="453"/>
                        <a:pt x="243" y="442"/>
                      </a:cubicBezTo>
                      <a:lnTo>
                        <a:pt x="243" y="442"/>
                      </a:lnTo>
                      <a:cubicBezTo>
                        <a:pt x="252" y="417"/>
                        <a:pt x="257" y="390"/>
                        <a:pt x="260" y="363"/>
                      </a:cubicBezTo>
                      <a:lnTo>
                        <a:pt x="260" y="363"/>
                      </a:lnTo>
                      <a:cubicBezTo>
                        <a:pt x="260" y="390"/>
                        <a:pt x="264" y="417"/>
                        <a:pt x="271" y="443"/>
                      </a:cubicBezTo>
                      <a:lnTo>
                        <a:pt x="271" y="443"/>
                      </a:lnTo>
                      <a:cubicBezTo>
                        <a:pt x="274" y="457"/>
                        <a:pt x="279" y="471"/>
                        <a:pt x="286" y="483"/>
                      </a:cubicBezTo>
                      <a:cubicBezTo>
                        <a:pt x="292" y="493"/>
                        <a:pt x="299" y="501"/>
                        <a:pt x="306" y="509"/>
                      </a:cubicBezTo>
                      <a:lnTo>
                        <a:pt x="306" y="509"/>
                      </a:lnTo>
                      <a:cubicBezTo>
                        <a:pt x="309" y="512"/>
                        <a:pt x="313" y="515"/>
                        <a:pt x="317" y="517"/>
                      </a:cubicBezTo>
                      <a:cubicBezTo>
                        <a:pt x="324" y="521"/>
                        <a:pt x="332" y="524"/>
                        <a:pt x="340" y="524"/>
                      </a:cubicBezTo>
                      <a:cubicBezTo>
                        <a:pt x="341" y="524"/>
                        <a:pt x="343" y="524"/>
                        <a:pt x="344" y="523"/>
                      </a:cubicBezTo>
                      <a:lnTo>
                        <a:pt x="344" y="523"/>
                      </a:lnTo>
                      <a:lnTo>
                        <a:pt x="344" y="523"/>
                      </a:lnTo>
                      <a:cubicBezTo>
                        <a:pt x="345" y="523"/>
                        <a:pt x="346" y="523"/>
                        <a:pt x="347" y="522"/>
                      </a:cubicBezTo>
                      <a:lnTo>
                        <a:pt x="350" y="522"/>
                      </a:lnTo>
                      <a:lnTo>
                        <a:pt x="350" y="522"/>
                      </a:lnTo>
                      <a:lnTo>
                        <a:pt x="350" y="522"/>
                      </a:lnTo>
                      <a:cubicBezTo>
                        <a:pt x="356" y="518"/>
                        <a:pt x="362" y="512"/>
                        <a:pt x="366" y="505"/>
                      </a:cubicBezTo>
                      <a:cubicBezTo>
                        <a:pt x="369" y="500"/>
                        <a:pt x="371" y="494"/>
                        <a:pt x="372" y="488"/>
                      </a:cubicBezTo>
                      <a:lnTo>
                        <a:pt x="372" y="488"/>
                      </a:lnTo>
                      <a:cubicBezTo>
                        <a:pt x="373" y="482"/>
                        <a:pt x="373" y="476"/>
                        <a:pt x="373" y="471"/>
                      </a:cubicBezTo>
                      <a:cubicBezTo>
                        <a:pt x="373" y="451"/>
                        <a:pt x="369" y="432"/>
                        <a:pt x="361" y="414"/>
                      </a:cubicBezTo>
                      <a:lnTo>
                        <a:pt x="361" y="414"/>
                      </a:lnTo>
                      <a:cubicBezTo>
                        <a:pt x="355" y="398"/>
                        <a:pt x="348" y="384"/>
                        <a:pt x="340" y="369"/>
                      </a:cubicBezTo>
                      <a:cubicBezTo>
                        <a:pt x="334" y="360"/>
                        <a:pt x="328" y="351"/>
                        <a:pt x="322" y="342"/>
                      </a:cubicBezTo>
                      <a:lnTo>
                        <a:pt x="322" y="342"/>
                      </a:lnTo>
                      <a:cubicBezTo>
                        <a:pt x="340" y="363"/>
                        <a:pt x="360" y="381"/>
                        <a:pt x="383" y="396"/>
                      </a:cubicBezTo>
                      <a:lnTo>
                        <a:pt x="383" y="396"/>
                      </a:lnTo>
                      <a:cubicBezTo>
                        <a:pt x="388" y="400"/>
                        <a:pt x="393" y="404"/>
                        <a:pt x="399" y="407"/>
                      </a:cubicBezTo>
                      <a:cubicBezTo>
                        <a:pt x="415" y="416"/>
                        <a:pt x="432" y="422"/>
                        <a:pt x="450" y="425"/>
                      </a:cubicBezTo>
                      <a:lnTo>
                        <a:pt x="450" y="425"/>
                      </a:lnTo>
                      <a:cubicBezTo>
                        <a:pt x="452" y="425"/>
                        <a:pt x="453" y="425"/>
                        <a:pt x="455" y="425"/>
                      </a:cubicBezTo>
                      <a:cubicBezTo>
                        <a:pt x="463" y="425"/>
                        <a:pt x="471" y="423"/>
                        <a:pt x="478" y="419"/>
                      </a:cubicBezTo>
                      <a:cubicBezTo>
                        <a:pt x="482" y="417"/>
                        <a:pt x="485" y="414"/>
                        <a:pt x="488" y="411"/>
                      </a:cubicBezTo>
                      <a:lnTo>
                        <a:pt x="488" y="411"/>
                      </a:lnTo>
                      <a:lnTo>
                        <a:pt x="488" y="411"/>
                      </a:lnTo>
                      <a:cubicBezTo>
                        <a:pt x="489" y="410"/>
                        <a:pt x="489" y="410"/>
                        <a:pt x="489" y="410"/>
                      </a:cubicBezTo>
                      <a:cubicBezTo>
                        <a:pt x="489" y="409"/>
                        <a:pt x="490" y="409"/>
                        <a:pt x="490" y="408"/>
                      </a:cubicBezTo>
                      <a:lnTo>
                        <a:pt x="491" y="406"/>
                      </a:lnTo>
                      <a:lnTo>
                        <a:pt x="491" y="406"/>
                      </a:lnTo>
                      <a:lnTo>
                        <a:pt x="491" y="406"/>
                      </a:lnTo>
                      <a:cubicBezTo>
                        <a:pt x="493" y="401"/>
                        <a:pt x="494" y="396"/>
                        <a:pt x="494" y="391"/>
                      </a:cubicBezTo>
                      <a:cubicBezTo>
                        <a:pt x="494" y="383"/>
                        <a:pt x="492" y="376"/>
                        <a:pt x="487" y="368"/>
                      </a:cubicBezTo>
                      <a:cubicBezTo>
                        <a:pt x="487" y="367"/>
                        <a:pt x="487" y="366"/>
                        <a:pt x="486" y="366"/>
                      </a:cubicBezTo>
                      <a:lnTo>
                        <a:pt x="486" y="366"/>
                      </a:lnTo>
                      <a:cubicBezTo>
                        <a:pt x="474" y="348"/>
                        <a:pt x="458" y="333"/>
                        <a:pt x="440" y="322"/>
                      </a:cubicBezTo>
                      <a:cubicBezTo>
                        <a:pt x="436" y="320"/>
                        <a:pt x="433" y="319"/>
                        <a:pt x="430" y="317"/>
                      </a:cubicBezTo>
                      <a:lnTo>
                        <a:pt x="430" y="317"/>
                      </a:lnTo>
                      <a:cubicBezTo>
                        <a:pt x="406" y="304"/>
                        <a:pt x="380" y="294"/>
                        <a:pt x="354" y="288"/>
                      </a:cubicBezTo>
                      <a:lnTo>
                        <a:pt x="354" y="288"/>
                      </a:lnTo>
                      <a:cubicBezTo>
                        <a:pt x="369" y="290"/>
                        <a:pt x="385" y="291"/>
                        <a:pt x="400" y="291"/>
                      </a:cubicBezTo>
                      <a:cubicBezTo>
                        <a:pt x="412" y="291"/>
                        <a:pt x="424" y="290"/>
                        <a:pt x="435" y="289"/>
                      </a:cubicBezTo>
                      <a:lnTo>
                        <a:pt x="435" y="289"/>
                      </a:lnTo>
                      <a:cubicBezTo>
                        <a:pt x="457" y="288"/>
                        <a:pt x="478" y="282"/>
                        <a:pt x="497" y="271"/>
                      </a:cubicBezTo>
                      <a:cubicBezTo>
                        <a:pt x="500" y="270"/>
                        <a:pt x="503" y="267"/>
                        <a:pt x="506" y="265"/>
                      </a:cubicBezTo>
                      <a:lnTo>
                        <a:pt x="506" y="265"/>
                      </a:lnTo>
                      <a:cubicBezTo>
                        <a:pt x="512" y="261"/>
                        <a:pt x="516" y="256"/>
                        <a:pt x="520" y="250"/>
                      </a:cubicBezTo>
                      <a:cubicBezTo>
                        <a:pt x="523" y="244"/>
                        <a:pt x="526" y="237"/>
                        <a:pt x="526" y="230"/>
                      </a:cubicBezTo>
                      <a:lnTo>
                        <a:pt x="526" y="230"/>
                      </a:lnTo>
                      <a:cubicBezTo>
                        <a:pt x="525" y="228"/>
                        <a:pt x="525" y="227"/>
                        <a:pt x="525" y="226"/>
                      </a:cubicBezTo>
                      <a:moveTo>
                        <a:pt x="301" y="320"/>
                      </a:moveTo>
                      <a:cubicBezTo>
                        <a:pt x="295" y="313"/>
                        <a:pt x="289" y="307"/>
                        <a:pt x="283" y="301"/>
                      </a:cubicBezTo>
                      <a:lnTo>
                        <a:pt x="272" y="305"/>
                      </a:lnTo>
                      <a:lnTo>
                        <a:pt x="261" y="308"/>
                      </a:lnTo>
                      <a:cubicBezTo>
                        <a:pt x="259" y="317"/>
                        <a:pt x="258" y="325"/>
                        <a:pt x="258" y="334"/>
                      </a:cubicBezTo>
                      <a:cubicBezTo>
                        <a:pt x="258" y="325"/>
                        <a:pt x="258" y="317"/>
                        <a:pt x="256" y="308"/>
                      </a:cubicBezTo>
                      <a:lnTo>
                        <a:pt x="245" y="304"/>
                      </a:lnTo>
                      <a:lnTo>
                        <a:pt x="235" y="299"/>
                      </a:lnTo>
                      <a:cubicBezTo>
                        <a:pt x="228" y="305"/>
                        <a:pt x="222" y="311"/>
                        <a:pt x="216" y="317"/>
                      </a:cubicBezTo>
                      <a:cubicBezTo>
                        <a:pt x="221" y="310"/>
                        <a:pt x="227" y="303"/>
                        <a:pt x="232" y="296"/>
                      </a:cubicBezTo>
                      <a:lnTo>
                        <a:pt x="226" y="286"/>
                      </a:lnTo>
                      <a:lnTo>
                        <a:pt x="221" y="275"/>
                      </a:lnTo>
                      <a:cubicBezTo>
                        <a:pt x="212" y="275"/>
                        <a:pt x="204" y="275"/>
                        <a:pt x="195" y="277"/>
                      </a:cubicBezTo>
                      <a:cubicBezTo>
                        <a:pt x="203" y="275"/>
                        <a:pt x="212" y="273"/>
                        <a:pt x="220" y="271"/>
                      </a:cubicBezTo>
                      <a:lnTo>
                        <a:pt x="222" y="259"/>
                      </a:lnTo>
                      <a:lnTo>
                        <a:pt x="226" y="248"/>
                      </a:lnTo>
                      <a:lnTo>
                        <a:pt x="226" y="248"/>
                      </a:lnTo>
                      <a:cubicBezTo>
                        <a:pt x="219" y="242"/>
                        <a:pt x="212" y="237"/>
                        <a:pt x="205" y="232"/>
                      </a:cubicBezTo>
                      <a:cubicBezTo>
                        <a:pt x="213" y="236"/>
                        <a:pt x="220" y="240"/>
                        <a:pt x="228" y="244"/>
                      </a:cubicBezTo>
                      <a:lnTo>
                        <a:pt x="237" y="236"/>
                      </a:lnTo>
                      <a:lnTo>
                        <a:pt x="247" y="230"/>
                      </a:lnTo>
                      <a:cubicBezTo>
                        <a:pt x="247" y="228"/>
                        <a:pt x="246" y="226"/>
                        <a:pt x="246" y="224"/>
                      </a:cubicBezTo>
                      <a:lnTo>
                        <a:pt x="248" y="229"/>
                      </a:lnTo>
                      <a:lnTo>
                        <a:pt x="260" y="229"/>
                      </a:lnTo>
                      <a:lnTo>
                        <a:pt x="273" y="229"/>
                      </a:lnTo>
                      <a:cubicBezTo>
                        <a:pt x="277" y="222"/>
                        <a:pt x="280" y="214"/>
                        <a:pt x="283" y="206"/>
                      </a:cubicBezTo>
                      <a:cubicBezTo>
                        <a:pt x="281" y="214"/>
                        <a:pt x="278" y="222"/>
                        <a:pt x="277" y="231"/>
                      </a:cubicBezTo>
                      <a:lnTo>
                        <a:pt x="286" y="238"/>
                      </a:lnTo>
                      <a:lnTo>
                        <a:pt x="294" y="246"/>
                      </a:lnTo>
                      <a:cubicBezTo>
                        <a:pt x="302" y="243"/>
                        <a:pt x="310" y="239"/>
                        <a:pt x="318" y="235"/>
                      </a:cubicBezTo>
                      <a:cubicBezTo>
                        <a:pt x="311" y="240"/>
                        <a:pt x="303" y="245"/>
                        <a:pt x="297" y="250"/>
                      </a:cubicBezTo>
                      <a:lnTo>
                        <a:pt x="299" y="262"/>
                      </a:lnTo>
                      <a:lnTo>
                        <a:pt x="300" y="274"/>
                      </a:lnTo>
                      <a:cubicBezTo>
                        <a:pt x="308" y="277"/>
                        <a:pt x="317" y="279"/>
                        <a:pt x="325" y="281"/>
                      </a:cubicBezTo>
                      <a:cubicBezTo>
                        <a:pt x="317" y="280"/>
                        <a:pt x="308" y="279"/>
                        <a:pt x="299" y="278"/>
                      </a:cubicBezTo>
                      <a:lnTo>
                        <a:pt x="294" y="288"/>
                      </a:lnTo>
                      <a:lnTo>
                        <a:pt x="287" y="298"/>
                      </a:lnTo>
                      <a:cubicBezTo>
                        <a:pt x="291" y="306"/>
                        <a:pt x="296" y="313"/>
                        <a:pt x="301" y="32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" name="Google Shape;15;p2"/>
                <p:cNvSpPr/>
                <p:nvPr/>
              </p:nvSpPr>
              <p:spPr>
                <a:xfrm>
                  <a:off x="6961652" y="3519500"/>
                  <a:ext cx="84486" cy="848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2" h="162" extrusionOk="0">
                      <a:moveTo>
                        <a:pt x="162" y="81"/>
                      </a:moveTo>
                      <a:cubicBezTo>
                        <a:pt x="162" y="95"/>
                        <a:pt x="158" y="110"/>
                        <a:pt x="151" y="122"/>
                      </a:cubicBezTo>
                      <a:cubicBezTo>
                        <a:pt x="144" y="135"/>
                        <a:pt x="134" y="144"/>
                        <a:pt x="121" y="151"/>
                      </a:cubicBezTo>
                      <a:cubicBezTo>
                        <a:pt x="109" y="159"/>
                        <a:pt x="95" y="162"/>
                        <a:pt x="81" y="162"/>
                      </a:cubicBezTo>
                      <a:cubicBezTo>
                        <a:pt x="67" y="162"/>
                        <a:pt x="53" y="159"/>
                        <a:pt x="40" y="151"/>
                      </a:cubicBezTo>
                      <a:cubicBezTo>
                        <a:pt x="28" y="144"/>
                        <a:pt x="18" y="135"/>
                        <a:pt x="11" y="122"/>
                      </a:cubicBezTo>
                      <a:cubicBezTo>
                        <a:pt x="4" y="110"/>
                        <a:pt x="0" y="95"/>
                        <a:pt x="0" y="81"/>
                      </a:cubicBezTo>
                      <a:cubicBezTo>
                        <a:pt x="0" y="67"/>
                        <a:pt x="4" y="53"/>
                        <a:pt x="11" y="41"/>
                      </a:cubicBezTo>
                      <a:cubicBezTo>
                        <a:pt x="18" y="28"/>
                        <a:pt x="28" y="18"/>
                        <a:pt x="40" y="11"/>
                      </a:cubicBezTo>
                      <a:cubicBezTo>
                        <a:pt x="53" y="4"/>
                        <a:pt x="67" y="0"/>
                        <a:pt x="81" y="0"/>
                      </a:cubicBezTo>
                      <a:cubicBezTo>
                        <a:pt x="95" y="0"/>
                        <a:pt x="109" y="4"/>
                        <a:pt x="121" y="11"/>
                      </a:cubicBezTo>
                      <a:cubicBezTo>
                        <a:pt x="134" y="18"/>
                        <a:pt x="144" y="28"/>
                        <a:pt x="151" y="41"/>
                      </a:cubicBezTo>
                      <a:cubicBezTo>
                        <a:pt x="158" y="53"/>
                        <a:pt x="162" y="67"/>
                        <a:pt x="162" y="8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0000" tIns="13300" rIns="90000" bIns="133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16" name="Google Shape;16;p2"/>
              <p:cNvGrpSpPr/>
              <p:nvPr/>
            </p:nvGrpSpPr>
            <p:grpSpPr>
              <a:xfrm>
                <a:off x="139825" y="1000146"/>
                <a:ext cx="182883" cy="400057"/>
                <a:chOff x="106751" y="1037922"/>
                <a:chExt cx="150027" cy="324248"/>
              </a:xfrm>
            </p:grpSpPr>
            <p:sp>
              <p:nvSpPr>
                <p:cNvPr id="17" name="Google Shape;17;p2"/>
                <p:cNvSpPr/>
                <p:nvPr/>
              </p:nvSpPr>
              <p:spPr>
                <a:xfrm flipH="1">
                  <a:off x="162215" y="1037922"/>
                  <a:ext cx="45720" cy="1249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7" h="347" extrusionOk="0">
                      <a:moveTo>
                        <a:pt x="102" y="29"/>
                      </a:moveTo>
                      <a:cubicBezTo>
                        <a:pt x="121" y="56"/>
                        <a:pt x="126" y="97"/>
                        <a:pt x="127" y="132"/>
                      </a:cubicBezTo>
                      <a:lnTo>
                        <a:pt x="127" y="165"/>
                      </a:lnTo>
                      <a:cubicBezTo>
                        <a:pt x="123" y="228"/>
                        <a:pt x="109" y="289"/>
                        <a:pt x="83" y="347"/>
                      </a:cubicBezTo>
                      <a:cubicBezTo>
                        <a:pt x="56" y="313"/>
                        <a:pt x="40" y="271"/>
                        <a:pt x="25" y="230"/>
                      </a:cubicBezTo>
                      <a:lnTo>
                        <a:pt x="25" y="230"/>
                      </a:lnTo>
                      <a:cubicBezTo>
                        <a:pt x="8" y="190"/>
                        <a:pt x="0" y="147"/>
                        <a:pt x="0" y="103"/>
                      </a:cubicBezTo>
                      <a:cubicBezTo>
                        <a:pt x="0" y="96"/>
                        <a:pt x="0" y="89"/>
                        <a:pt x="1" y="81"/>
                      </a:cubicBezTo>
                      <a:cubicBezTo>
                        <a:pt x="5" y="43"/>
                        <a:pt x="31" y="-22"/>
                        <a:pt x="81" y="8"/>
                      </a:cubicBezTo>
                      <a:lnTo>
                        <a:pt x="81" y="8"/>
                      </a:lnTo>
                      <a:cubicBezTo>
                        <a:pt x="89" y="13"/>
                        <a:pt x="97" y="20"/>
                        <a:pt x="102" y="29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" name="Google Shape;18;p2"/>
                <p:cNvSpPr/>
                <p:nvPr/>
              </p:nvSpPr>
              <p:spPr>
                <a:xfrm rot="2700000">
                  <a:off x="105750" y="1161430"/>
                  <a:ext cx="92880" cy="356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8" h="99" extrusionOk="0">
                      <a:moveTo>
                        <a:pt x="91" y="98"/>
                      </a:moveTo>
                      <a:cubicBezTo>
                        <a:pt x="165" y="105"/>
                        <a:pt x="259" y="84"/>
                        <a:pt x="258" y="76"/>
                      </a:cubicBezTo>
                      <a:cubicBezTo>
                        <a:pt x="255" y="58"/>
                        <a:pt x="238" y="44"/>
                        <a:pt x="222" y="35"/>
                      </a:cubicBezTo>
                      <a:lnTo>
                        <a:pt x="222" y="35"/>
                      </a:lnTo>
                      <a:cubicBezTo>
                        <a:pt x="220" y="34"/>
                        <a:pt x="219" y="33"/>
                        <a:pt x="218" y="32"/>
                      </a:cubicBezTo>
                      <a:cubicBezTo>
                        <a:pt x="183" y="12"/>
                        <a:pt x="144" y="1"/>
                        <a:pt x="103" y="0"/>
                      </a:cubicBezTo>
                      <a:cubicBezTo>
                        <a:pt x="79" y="-1"/>
                        <a:pt x="21" y="5"/>
                        <a:pt x="6" y="24"/>
                      </a:cubicBezTo>
                      <a:lnTo>
                        <a:pt x="6" y="24"/>
                      </a:lnTo>
                      <a:cubicBezTo>
                        <a:pt x="6" y="25"/>
                        <a:pt x="5" y="25"/>
                        <a:pt x="5" y="26"/>
                      </a:cubicBezTo>
                      <a:cubicBezTo>
                        <a:pt x="2" y="31"/>
                        <a:pt x="0" y="37"/>
                        <a:pt x="0" y="42"/>
                      </a:cubicBezTo>
                      <a:cubicBezTo>
                        <a:pt x="0" y="46"/>
                        <a:pt x="1" y="49"/>
                        <a:pt x="2" y="52"/>
                      </a:cubicBezTo>
                      <a:cubicBezTo>
                        <a:pt x="11" y="82"/>
                        <a:pt x="48" y="95"/>
                        <a:pt x="91" y="98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9" name="Google Shape;19;p2"/>
                <p:cNvSpPr/>
                <p:nvPr/>
              </p:nvSpPr>
              <p:spPr>
                <a:xfrm rot="-2700000" flipH="1">
                  <a:off x="164900" y="1230170"/>
                  <a:ext cx="92880" cy="356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8" h="99" extrusionOk="0">
                      <a:moveTo>
                        <a:pt x="91" y="98"/>
                      </a:moveTo>
                      <a:cubicBezTo>
                        <a:pt x="165" y="105"/>
                        <a:pt x="259" y="84"/>
                        <a:pt x="258" y="76"/>
                      </a:cubicBezTo>
                      <a:cubicBezTo>
                        <a:pt x="255" y="58"/>
                        <a:pt x="238" y="44"/>
                        <a:pt x="222" y="35"/>
                      </a:cubicBezTo>
                      <a:lnTo>
                        <a:pt x="222" y="35"/>
                      </a:lnTo>
                      <a:cubicBezTo>
                        <a:pt x="220" y="34"/>
                        <a:pt x="219" y="33"/>
                        <a:pt x="218" y="32"/>
                      </a:cubicBezTo>
                      <a:cubicBezTo>
                        <a:pt x="183" y="12"/>
                        <a:pt x="144" y="1"/>
                        <a:pt x="103" y="0"/>
                      </a:cubicBezTo>
                      <a:cubicBezTo>
                        <a:pt x="79" y="-1"/>
                        <a:pt x="21" y="5"/>
                        <a:pt x="6" y="24"/>
                      </a:cubicBezTo>
                      <a:lnTo>
                        <a:pt x="6" y="24"/>
                      </a:lnTo>
                      <a:cubicBezTo>
                        <a:pt x="6" y="25"/>
                        <a:pt x="5" y="25"/>
                        <a:pt x="5" y="26"/>
                      </a:cubicBezTo>
                      <a:cubicBezTo>
                        <a:pt x="2" y="31"/>
                        <a:pt x="0" y="37"/>
                        <a:pt x="0" y="42"/>
                      </a:cubicBezTo>
                      <a:cubicBezTo>
                        <a:pt x="0" y="46"/>
                        <a:pt x="1" y="49"/>
                        <a:pt x="2" y="52"/>
                      </a:cubicBezTo>
                      <a:cubicBezTo>
                        <a:pt x="11" y="82"/>
                        <a:pt x="48" y="95"/>
                        <a:pt x="91" y="98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0" name="Google Shape;20;p2"/>
                <p:cNvSpPr/>
                <p:nvPr/>
              </p:nvSpPr>
              <p:spPr>
                <a:xfrm rot="2700000">
                  <a:off x="105750" y="1298911"/>
                  <a:ext cx="92880" cy="356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8" h="99" extrusionOk="0">
                      <a:moveTo>
                        <a:pt x="91" y="98"/>
                      </a:moveTo>
                      <a:cubicBezTo>
                        <a:pt x="165" y="105"/>
                        <a:pt x="259" y="84"/>
                        <a:pt x="258" y="76"/>
                      </a:cubicBezTo>
                      <a:cubicBezTo>
                        <a:pt x="255" y="58"/>
                        <a:pt x="238" y="44"/>
                        <a:pt x="222" y="35"/>
                      </a:cubicBezTo>
                      <a:lnTo>
                        <a:pt x="222" y="35"/>
                      </a:lnTo>
                      <a:cubicBezTo>
                        <a:pt x="220" y="34"/>
                        <a:pt x="219" y="33"/>
                        <a:pt x="218" y="32"/>
                      </a:cubicBezTo>
                      <a:cubicBezTo>
                        <a:pt x="183" y="12"/>
                        <a:pt x="144" y="1"/>
                        <a:pt x="103" y="0"/>
                      </a:cubicBezTo>
                      <a:cubicBezTo>
                        <a:pt x="79" y="-1"/>
                        <a:pt x="21" y="5"/>
                        <a:pt x="6" y="24"/>
                      </a:cubicBezTo>
                      <a:lnTo>
                        <a:pt x="6" y="24"/>
                      </a:lnTo>
                      <a:cubicBezTo>
                        <a:pt x="6" y="25"/>
                        <a:pt x="5" y="25"/>
                        <a:pt x="5" y="26"/>
                      </a:cubicBezTo>
                      <a:cubicBezTo>
                        <a:pt x="2" y="31"/>
                        <a:pt x="0" y="37"/>
                        <a:pt x="0" y="42"/>
                      </a:cubicBezTo>
                      <a:cubicBezTo>
                        <a:pt x="0" y="46"/>
                        <a:pt x="1" y="49"/>
                        <a:pt x="2" y="52"/>
                      </a:cubicBezTo>
                      <a:cubicBezTo>
                        <a:pt x="11" y="82"/>
                        <a:pt x="48" y="95"/>
                        <a:pt x="91" y="98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</p:grpSp>
      <p:sp>
        <p:nvSpPr>
          <p:cNvPr id="21" name="Google Shape;21;p2"/>
          <p:cNvSpPr txBox="1">
            <a:spLocks noGrp="1"/>
          </p:cNvSpPr>
          <p:nvPr>
            <p:ph type="ctrTitle"/>
          </p:nvPr>
        </p:nvSpPr>
        <p:spPr>
          <a:xfrm>
            <a:off x="3657600" y="1478301"/>
            <a:ext cx="4876800" cy="243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80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sp>
        <p:nvSpPr>
          <p:cNvPr id="22" name="Google Shape;22;p2"/>
          <p:cNvSpPr txBox="1">
            <a:spLocks noGrp="1"/>
          </p:cNvSpPr>
          <p:nvPr>
            <p:ph type="subTitle" idx="1"/>
          </p:nvPr>
        </p:nvSpPr>
        <p:spPr>
          <a:xfrm>
            <a:off x="4267200" y="4404499"/>
            <a:ext cx="3657600" cy="975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33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23" name="Google Shape;23;p2"/>
          <p:cNvSpPr txBox="1">
            <a:spLocks noGrp="1"/>
          </p:cNvSpPr>
          <p:nvPr>
            <p:ph type="subTitle" idx="2"/>
          </p:nvPr>
        </p:nvSpPr>
        <p:spPr>
          <a:xfrm>
            <a:off x="8802633" y="841248"/>
            <a:ext cx="2438400" cy="487600"/>
          </a:xfrm>
          <a:prstGeom prst="rect">
            <a:avLst/>
          </a:prstGeom>
          <a:ln w="1905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33" b="1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57101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4" name="Google Shape;134;p11"/>
          <p:cNvGrpSpPr/>
          <p:nvPr/>
        </p:nvGrpSpPr>
        <p:grpSpPr>
          <a:xfrm>
            <a:off x="155962" y="301800"/>
            <a:ext cx="11731239" cy="6254400"/>
            <a:chOff x="116971" y="226350"/>
            <a:chExt cx="8798429" cy="4690800"/>
          </a:xfrm>
        </p:grpSpPr>
        <p:sp>
          <p:nvSpPr>
            <p:cNvPr id="135" name="Google Shape;135;p11"/>
            <p:cNvSpPr/>
            <p:nvPr/>
          </p:nvSpPr>
          <p:spPr>
            <a:xfrm>
              <a:off x="228600" y="226350"/>
              <a:ext cx="8686800" cy="4690800"/>
            </a:xfrm>
            <a:prstGeom prst="roundRect">
              <a:avLst>
                <a:gd name="adj" fmla="val 4204"/>
              </a:avLst>
            </a:prstGeom>
            <a:noFill/>
            <a:ln w="190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grpSp>
          <p:nvGrpSpPr>
            <p:cNvPr id="136" name="Google Shape;136;p11"/>
            <p:cNvGrpSpPr/>
            <p:nvPr/>
          </p:nvGrpSpPr>
          <p:grpSpPr>
            <a:xfrm>
              <a:off x="116971" y="539507"/>
              <a:ext cx="228590" cy="860696"/>
              <a:chOff x="116971" y="539507"/>
              <a:chExt cx="228590" cy="860696"/>
            </a:xfrm>
          </p:grpSpPr>
          <p:sp>
            <p:nvSpPr>
              <p:cNvPr id="137" name="Google Shape;137;p11"/>
              <p:cNvSpPr/>
              <p:nvPr/>
            </p:nvSpPr>
            <p:spPr>
              <a:xfrm>
                <a:off x="171867" y="653797"/>
                <a:ext cx="118800" cy="4800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grpSp>
            <p:nvGrpSpPr>
              <p:cNvPr id="138" name="Google Shape;138;p11"/>
              <p:cNvGrpSpPr/>
              <p:nvPr/>
            </p:nvGrpSpPr>
            <p:grpSpPr>
              <a:xfrm>
                <a:off x="116971" y="539507"/>
                <a:ext cx="228590" cy="228591"/>
                <a:chOff x="6868300" y="3421080"/>
                <a:chExt cx="274320" cy="274321"/>
              </a:xfrm>
            </p:grpSpPr>
            <p:sp>
              <p:nvSpPr>
                <p:cNvPr id="139" name="Google Shape;139;p11"/>
                <p:cNvSpPr/>
                <p:nvPr/>
              </p:nvSpPr>
              <p:spPr>
                <a:xfrm>
                  <a:off x="6868300" y="3421080"/>
                  <a:ext cx="274320" cy="2743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6" h="524" extrusionOk="0">
                      <a:moveTo>
                        <a:pt x="525" y="226"/>
                      </a:moveTo>
                      <a:lnTo>
                        <a:pt x="525" y="226"/>
                      </a:lnTo>
                      <a:cubicBezTo>
                        <a:pt x="525" y="225"/>
                        <a:pt x="525" y="225"/>
                        <a:pt x="525" y="224"/>
                      </a:cubicBezTo>
                      <a:lnTo>
                        <a:pt x="525" y="223"/>
                      </a:lnTo>
                      <a:lnTo>
                        <a:pt x="525" y="223"/>
                      </a:lnTo>
                      <a:lnTo>
                        <a:pt x="525" y="223"/>
                      </a:lnTo>
                      <a:cubicBezTo>
                        <a:pt x="524" y="221"/>
                        <a:pt x="523" y="219"/>
                        <a:pt x="522" y="217"/>
                      </a:cubicBezTo>
                      <a:cubicBezTo>
                        <a:pt x="518" y="210"/>
                        <a:pt x="512" y="204"/>
                        <a:pt x="505" y="200"/>
                      </a:cubicBezTo>
                      <a:cubicBezTo>
                        <a:pt x="502" y="198"/>
                        <a:pt x="499" y="197"/>
                        <a:pt x="495" y="196"/>
                      </a:cubicBezTo>
                      <a:lnTo>
                        <a:pt x="495" y="196"/>
                      </a:lnTo>
                      <a:cubicBezTo>
                        <a:pt x="482" y="192"/>
                        <a:pt x="469" y="190"/>
                        <a:pt x="456" y="190"/>
                      </a:cubicBezTo>
                      <a:cubicBezTo>
                        <a:pt x="444" y="190"/>
                        <a:pt x="432" y="192"/>
                        <a:pt x="420" y="195"/>
                      </a:cubicBezTo>
                      <a:lnTo>
                        <a:pt x="420" y="195"/>
                      </a:lnTo>
                      <a:cubicBezTo>
                        <a:pt x="394" y="200"/>
                        <a:pt x="368" y="209"/>
                        <a:pt x="344" y="222"/>
                      </a:cubicBezTo>
                      <a:lnTo>
                        <a:pt x="344" y="222"/>
                      </a:lnTo>
                      <a:cubicBezTo>
                        <a:pt x="367" y="207"/>
                        <a:pt x="388" y="190"/>
                        <a:pt x="406" y="170"/>
                      </a:cubicBezTo>
                      <a:lnTo>
                        <a:pt x="406" y="170"/>
                      </a:lnTo>
                      <a:cubicBezTo>
                        <a:pt x="416" y="161"/>
                        <a:pt x="424" y="150"/>
                        <a:pt x="431" y="139"/>
                      </a:cubicBezTo>
                      <a:cubicBezTo>
                        <a:pt x="437" y="129"/>
                        <a:pt x="441" y="117"/>
                        <a:pt x="444" y="106"/>
                      </a:cubicBezTo>
                      <a:lnTo>
                        <a:pt x="444" y="106"/>
                      </a:lnTo>
                      <a:cubicBezTo>
                        <a:pt x="445" y="102"/>
                        <a:pt x="446" y="98"/>
                        <a:pt x="446" y="94"/>
                      </a:cubicBezTo>
                      <a:cubicBezTo>
                        <a:pt x="446" y="85"/>
                        <a:pt x="444" y="77"/>
                        <a:pt x="440" y="70"/>
                      </a:cubicBezTo>
                      <a:cubicBezTo>
                        <a:pt x="439" y="68"/>
                        <a:pt x="438" y="67"/>
                        <a:pt x="437" y="66"/>
                      </a:cubicBezTo>
                      <a:lnTo>
                        <a:pt x="437" y="66"/>
                      </a:lnTo>
                      <a:lnTo>
                        <a:pt x="435" y="64"/>
                      </a:lnTo>
                      <a:lnTo>
                        <a:pt x="433" y="62"/>
                      </a:lnTo>
                      <a:lnTo>
                        <a:pt x="433" y="62"/>
                      </a:lnTo>
                      <a:lnTo>
                        <a:pt x="433" y="62"/>
                      </a:lnTo>
                      <a:cubicBezTo>
                        <a:pt x="426" y="59"/>
                        <a:pt x="419" y="57"/>
                        <a:pt x="411" y="57"/>
                      </a:cubicBezTo>
                      <a:cubicBezTo>
                        <a:pt x="405" y="57"/>
                        <a:pt x="398" y="58"/>
                        <a:pt x="392" y="61"/>
                      </a:cubicBezTo>
                      <a:lnTo>
                        <a:pt x="392" y="61"/>
                      </a:lnTo>
                      <a:cubicBezTo>
                        <a:pt x="388" y="63"/>
                        <a:pt x="384" y="65"/>
                        <a:pt x="380" y="67"/>
                      </a:cubicBezTo>
                      <a:cubicBezTo>
                        <a:pt x="362" y="78"/>
                        <a:pt x="346" y="92"/>
                        <a:pt x="335" y="109"/>
                      </a:cubicBezTo>
                      <a:lnTo>
                        <a:pt x="335" y="109"/>
                      </a:lnTo>
                      <a:cubicBezTo>
                        <a:pt x="326" y="120"/>
                        <a:pt x="318" y="131"/>
                        <a:pt x="311" y="143"/>
                      </a:cubicBezTo>
                      <a:cubicBezTo>
                        <a:pt x="305" y="155"/>
                        <a:pt x="299" y="167"/>
                        <a:pt x="294" y="179"/>
                      </a:cubicBezTo>
                      <a:lnTo>
                        <a:pt x="294" y="179"/>
                      </a:lnTo>
                      <a:cubicBezTo>
                        <a:pt x="302" y="153"/>
                        <a:pt x="307" y="126"/>
                        <a:pt x="308" y="99"/>
                      </a:cubicBezTo>
                      <a:lnTo>
                        <a:pt x="308" y="99"/>
                      </a:lnTo>
                      <a:cubicBezTo>
                        <a:pt x="308" y="94"/>
                        <a:pt x="309" y="89"/>
                        <a:pt x="309" y="84"/>
                      </a:cubicBezTo>
                      <a:cubicBezTo>
                        <a:pt x="309" y="64"/>
                        <a:pt x="304" y="44"/>
                        <a:pt x="296" y="25"/>
                      </a:cubicBezTo>
                      <a:lnTo>
                        <a:pt x="296" y="25"/>
                      </a:lnTo>
                      <a:cubicBezTo>
                        <a:pt x="295" y="24"/>
                        <a:pt x="295" y="23"/>
                        <a:pt x="294" y="22"/>
                      </a:cubicBezTo>
                      <a:cubicBezTo>
                        <a:pt x="290" y="15"/>
                        <a:pt x="284" y="9"/>
                        <a:pt x="277" y="5"/>
                      </a:cubicBezTo>
                      <a:cubicBezTo>
                        <a:pt x="273" y="3"/>
                        <a:pt x="269" y="1"/>
                        <a:pt x="264" y="0"/>
                      </a:cubicBezTo>
                      <a:lnTo>
                        <a:pt x="258" y="0"/>
                      </a:lnTo>
                      <a:lnTo>
                        <a:pt x="258" y="0"/>
                      </a:lnTo>
                      <a:cubicBezTo>
                        <a:pt x="254" y="1"/>
                        <a:pt x="250" y="3"/>
                        <a:pt x="246" y="5"/>
                      </a:cubicBezTo>
                      <a:cubicBezTo>
                        <a:pt x="238" y="9"/>
                        <a:pt x="232" y="15"/>
                        <a:pt x="228" y="22"/>
                      </a:cubicBezTo>
                      <a:cubicBezTo>
                        <a:pt x="228" y="23"/>
                        <a:pt x="227" y="24"/>
                        <a:pt x="227" y="25"/>
                      </a:cubicBezTo>
                      <a:lnTo>
                        <a:pt x="227" y="25"/>
                      </a:lnTo>
                      <a:cubicBezTo>
                        <a:pt x="218" y="44"/>
                        <a:pt x="214" y="64"/>
                        <a:pt x="214" y="84"/>
                      </a:cubicBezTo>
                      <a:cubicBezTo>
                        <a:pt x="214" y="89"/>
                        <a:pt x="214" y="94"/>
                        <a:pt x="215" y="99"/>
                      </a:cubicBezTo>
                      <a:lnTo>
                        <a:pt x="215" y="99"/>
                      </a:lnTo>
                      <a:cubicBezTo>
                        <a:pt x="215" y="112"/>
                        <a:pt x="217" y="126"/>
                        <a:pt x="219" y="139"/>
                      </a:cubicBezTo>
                      <a:lnTo>
                        <a:pt x="219" y="139"/>
                      </a:lnTo>
                      <a:cubicBezTo>
                        <a:pt x="216" y="133"/>
                        <a:pt x="213" y="127"/>
                        <a:pt x="209" y="121"/>
                      </a:cubicBezTo>
                      <a:cubicBezTo>
                        <a:pt x="206" y="115"/>
                        <a:pt x="203" y="109"/>
                        <a:pt x="199" y="104"/>
                      </a:cubicBezTo>
                      <a:lnTo>
                        <a:pt x="199" y="104"/>
                      </a:lnTo>
                      <a:cubicBezTo>
                        <a:pt x="187" y="83"/>
                        <a:pt x="170" y="66"/>
                        <a:pt x="149" y="54"/>
                      </a:cubicBezTo>
                      <a:cubicBezTo>
                        <a:pt x="148" y="54"/>
                        <a:pt x="146" y="53"/>
                        <a:pt x="145" y="52"/>
                      </a:cubicBezTo>
                      <a:lnTo>
                        <a:pt x="145" y="52"/>
                      </a:lnTo>
                      <a:cubicBezTo>
                        <a:pt x="138" y="49"/>
                        <a:pt x="131" y="47"/>
                        <a:pt x="123" y="47"/>
                      </a:cubicBezTo>
                      <a:cubicBezTo>
                        <a:pt x="117" y="47"/>
                        <a:pt x="110" y="48"/>
                        <a:pt x="105" y="51"/>
                      </a:cubicBezTo>
                      <a:lnTo>
                        <a:pt x="105" y="51"/>
                      </a:lnTo>
                      <a:lnTo>
                        <a:pt x="105" y="51"/>
                      </a:lnTo>
                      <a:cubicBezTo>
                        <a:pt x="104" y="51"/>
                        <a:pt x="103" y="52"/>
                        <a:pt x="102" y="53"/>
                      </a:cubicBezTo>
                      <a:lnTo>
                        <a:pt x="100" y="54"/>
                      </a:lnTo>
                      <a:lnTo>
                        <a:pt x="100" y="54"/>
                      </a:lnTo>
                      <a:lnTo>
                        <a:pt x="100" y="54"/>
                      </a:lnTo>
                      <a:cubicBezTo>
                        <a:pt x="98" y="56"/>
                        <a:pt x="96" y="59"/>
                        <a:pt x="95" y="61"/>
                      </a:cubicBezTo>
                      <a:cubicBezTo>
                        <a:pt x="91" y="68"/>
                        <a:pt x="89" y="76"/>
                        <a:pt x="89" y="85"/>
                      </a:cubicBezTo>
                      <a:cubicBezTo>
                        <a:pt x="89" y="88"/>
                        <a:pt x="89" y="91"/>
                        <a:pt x="90" y="94"/>
                      </a:cubicBezTo>
                      <a:lnTo>
                        <a:pt x="90" y="94"/>
                      </a:lnTo>
                      <a:cubicBezTo>
                        <a:pt x="93" y="109"/>
                        <a:pt x="98" y="123"/>
                        <a:pt x="106" y="136"/>
                      </a:cubicBezTo>
                      <a:cubicBezTo>
                        <a:pt x="111" y="145"/>
                        <a:pt x="117" y="153"/>
                        <a:pt x="123" y="160"/>
                      </a:cubicBezTo>
                      <a:lnTo>
                        <a:pt x="123" y="160"/>
                      </a:lnTo>
                      <a:cubicBezTo>
                        <a:pt x="140" y="181"/>
                        <a:pt x="160" y="200"/>
                        <a:pt x="182" y="216"/>
                      </a:cubicBezTo>
                      <a:lnTo>
                        <a:pt x="182" y="216"/>
                      </a:lnTo>
                      <a:cubicBezTo>
                        <a:pt x="182" y="216"/>
                        <a:pt x="181" y="215"/>
                        <a:pt x="180" y="215"/>
                      </a:cubicBezTo>
                      <a:cubicBezTo>
                        <a:pt x="157" y="201"/>
                        <a:pt x="133" y="191"/>
                        <a:pt x="108" y="184"/>
                      </a:cubicBezTo>
                      <a:lnTo>
                        <a:pt x="108" y="184"/>
                      </a:lnTo>
                      <a:cubicBezTo>
                        <a:pt x="93" y="179"/>
                        <a:pt x="78" y="177"/>
                        <a:pt x="63" y="177"/>
                      </a:cubicBezTo>
                      <a:cubicBezTo>
                        <a:pt x="53" y="177"/>
                        <a:pt x="43" y="178"/>
                        <a:pt x="33" y="180"/>
                      </a:cubicBezTo>
                      <a:lnTo>
                        <a:pt x="33" y="180"/>
                      </a:lnTo>
                      <a:cubicBezTo>
                        <a:pt x="28" y="181"/>
                        <a:pt x="24" y="183"/>
                        <a:pt x="20" y="185"/>
                      </a:cubicBezTo>
                      <a:cubicBezTo>
                        <a:pt x="13" y="189"/>
                        <a:pt x="7" y="195"/>
                        <a:pt x="3" y="202"/>
                      </a:cubicBezTo>
                      <a:cubicBezTo>
                        <a:pt x="2" y="203"/>
                        <a:pt x="2" y="204"/>
                        <a:pt x="1" y="205"/>
                      </a:cubicBezTo>
                      <a:lnTo>
                        <a:pt x="1" y="205"/>
                      </a:lnTo>
                      <a:lnTo>
                        <a:pt x="1" y="205"/>
                      </a:lnTo>
                      <a:lnTo>
                        <a:pt x="1" y="206"/>
                      </a:lnTo>
                      <a:cubicBezTo>
                        <a:pt x="1" y="207"/>
                        <a:pt x="1" y="207"/>
                        <a:pt x="1" y="208"/>
                      </a:cubicBezTo>
                      <a:lnTo>
                        <a:pt x="1" y="208"/>
                      </a:lnTo>
                      <a:cubicBezTo>
                        <a:pt x="1" y="209"/>
                        <a:pt x="1" y="209"/>
                        <a:pt x="0" y="210"/>
                      </a:cubicBezTo>
                      <a:lnTo>
                        <a:pt x="0" y="210"/>
                      </a:lnTo>
                      <a:lnTo>
                        <a:pt x="0" y="210"/>
                      </a:lnTo>
                      <a:cubicBezTo>
                        <a:pt x="0" y="219"/>
                        <a:pt x="3" y="226"/>
                        <a:pt x="7" y="234"/>
                      </a:cubicBezTo>
                      <a:cubicBezTo>
                        <a:pt x="10" y="239"/>
                        <a:pt x="14" y="243"/>
                        <a:pt x="18" y="247"/>
                      </a:cubicBezTo>
                      <a:lnTo>
                        <a:pt x="18" y="247"/>
                      </a:lnTo>
                      <a:cubicBezTo>
                        <a:pt x="23" y="251"/>
                        <a:pt x="29" y="255"/>
                        <a:pt x="35" y="258"/>
                      </a:cubicBezTo>
                      <a:cubicBezTo>
                        <a:pt x="51" y="267"/>
                        <a:pt x="69" y="273"/>
                        <a:pt x="87" y="276"/>
                      </a:cubicBezTo>
                      <a:lnTo>
                        <a:pt x="87" y="276"/>
                      </a:lnTo>
                      <a:cubicBezTo>
                        <a:pt x="106" y="279"/>
                        <a:pt x="124" y="281"/>
                        <a:pt x="143" y="281"/>
                      </a:cubicBezTo>
                      <a:cubicBezTo>
                        <a:pt x="152" y="281"/>
                        <a:pt x="160" y="280"/>
                        <a:pt x="168" y="280"/>
                      </a:cubicBezTo>
                      <a:lnTo>
                        <a:pt x="168" y="280"/>
                      </a:lnTo>
                      <a:cubicBezTo>
                        <a:pt x="141" y="284"/>
                        <a:pt x="115" y="293"/>
                        <a:pt x="90" y="304"/>
                      </a:cubicBezTo>
                      <a:lnTo>
                        <a:pt x="90" y="304"/>
                      </a:lnTo>
                      <a:cubicBezTo>
                        <a:pt x="84" y="307"/>
                        <a:pt x="78" y="310"/>
                        <a:pt x="72" y="313"/>
                      </a:cubicBezTo>
                      <a:cubicBezTo>
                        <a:pt x="56" y="322"/>
                        <a:pt x="42" y="335"/>
                        <a:pt x="31" y="349"/>
                      </a:cubicBezTo>
                      <a:lnTo>
                        <a:pt x="31" y="349"/>
                      </a:lnTo>
                      <a:cubicBezTo>
                        <a:pt x="30" y="351"/>
                        <a:pt x="29" y="352"/>
                        <a:pt x="28" y="354"/>
                      </a:cubicBezTo>
                      <a:cubicBezTo>
                        <a:pt x="24" y="361"/>
                        <a:pt x="22" y="369"/>
                        <a:pt x="22" y="378"/>
                      </a:cubicBezTo>
                      <a:cubicBezTo>
                        <a:pt x="22" y="381"/>
                        <a:pt x="22" y="385"/>
                        <a:pt x="23" y="389"/>
                      </a:cubicBezTo>
                      <a:lnTo>
                        <a:pt x="23" y="389"/>
                      </a:lnTo>
                      <a:cubicBezTo>
                        <a:pt x="23" y="390"/>
                        <a:pt x="24" y="391"/>
                        <a:pt x="24" y="392"/>
                      </a:cubicBezTo>
                      <a:lnTo>
                        <a:pt x="24" y="392"/>
                      </a:lnTo>
                      <a:cubicBezTo>
                        <a:pt x="25" y="393"/>
                        <a:pt x="25" y="393"/>
                        <a:pt x="26" y="394"/>
                      </a:cubicBezTo>
                      <a:lnTo>
                        <a:pt x="26" y="394"/>
                      </a:lnTo>
                      <a:lnTo>
                        <a:pt x="26" y="394"/>
                      </a:lnTo>
                      <a:cubicBezTo>
                        <a:pt x="29" y="398"/>
                        <a:pt x="33" y="402"/>
                        <a:pt x="38" y="404"/>
                      </a:cubicBezTo>
                      <a:cubicBezTo>
                        <a:pt x="46" y="409"/>
                        <a:pt x="53" y="411"/>
                        <a:pt x="61" y="411"/>
                      </a:cubicBezTo>
                      <a:cubicBezTo>
                        <a:pt x="62" y="411"/>
                        <a:pt x="62" y="411"/>
                        <a:pt x="63" y="411"/>
                      </a:cubicBezTo>
                      <a:lnTo>
                        <a:pt x="63" y="411"/>
                      </a:lnTo>
                      <a:cubicBezTo>
                        <a:pt x="86" y="410"/>
                        <a:pt x="108" y="403"/>
                        <a:pt x="128" y="392"/>
                      </a:cubicBezTo>
                      <a:cubicBezTo>
                        <a:pt x="130" y="391"/>
                        <a:pt x="132" y="390"/>
                        <a:pt x="134" y="388"/>
                      </a:cubicBezTo>
                      <a:lnTo>
                        <a:pt x="134" y="388"/>
                      </a:lnTo>
                      <a:cubicBezTo>
                        <a:pt x="158" y="374"/>
                        <a:pt x="179" y="358"/>
                        <a:pt x="199" y="339"/>
                      </a:cubicBezTo>
                      <a:lnTo>
                        <a:pt x="199" y="339"/>
                      </a:lnTo>
                      <a:cubicBezTo>
                        <a:pt x="187" y="352"/>
                        <a:pt x="177" y="367"/>
                        <a:pt x="168" y="383"/>
                      </a:cubicBezTo>
                      <a:cubicBezTo>
                        <a:pt x="163" y="391"/>
                        <a:pt x="159" y="399"/>
                        <a:pt x="155" y="407"/>
                      </a:cubicBezTo>
                      <a:lnTo>
                        <a:pt x="155" y="407"/>
                      </a:lnTo>
                      <a:cubicBezTo>
                        <a:pt x="144" y="427"/>
                        <a:pt x="139" y="450"/>
                        <a:pt x="139" y="473"/>
                      </a:cubicBezTo>
                      <a:cubicBezTo>
                        <a:pt x="139" y="475"/>
                        <a:pt x="139" y="478"/>
                        <a:pt x="139" y="480"/>
                      </a:cubicBezTo>
                      <a:lnTo>
                        <a:pt x="139" y="480"/>
                      </a:lnTo>
                      <a:cubicBezTo>
                        <a:pt x="139" y="487"/>
                        <a:pt x="142" y="495"/>
                        <a:pt x="145" y="501"/>
                      </a:cubicBezTo>
                      <a:cubicBezTo>
                        <a:pt x="149" y="507"/>
                        <a:pt x="153" y="512"/>
                        <a:pt x="159" y="516"/>
                      </a:cubicBezTo>
                      <a:lnTo>
                        <a:pt x="159" y="516"/>
                      </a:lnTo>
                      <a:lnTo>
                        <a:pt x="159" y="516"/>
                      </a:lnTo>
                      <a:cubicBezTo>
                        <a:pt x="160" y="516"/>
                        <a:pt x="161" y="516"/>
                        <a:pt x="162" y="517"/>
                      </a:cubicBezTo>
                      <a:lnTo>
                        <a:pt x="162" y="517"/>
                      </a:lnTo>
                      <a:lnTo>
                        <a:pt x="162" y="517"/>
                      </a:lnTo>
                      <a:cubicBezTo>
                        <a:pt x="163" y="517"/>
                        <a:pt x="163" y="518"/>
                        <a:pt x="164" y="518"/>
                      </a:cubicBezTo>
                      <a:lnTo>
                        <a:pt x="164" y="518"/>
                      </a:lnTo>
                      <a:lnTo>
                        <a:pt x="164" y="518"/>
                      </a:lnTo>
                      <a:cubicBezTo>
                        <a:pt x="166" y="518"/>
                        <a:pt x="169" y="518"/>
                        <a:pt x="171" y="518"/>
                      </a:cubicBezTo>
                      <a:cubicBezTo>
                        <a:pt x="179" y="518"/>
                        <a:pt x="187" y="516"/>
                        <a:pt x="194" y="512"/>
                      </a:cubicBezTo>
                      <a:cubicBezTo>
                        <a:pt x="198" y="510"/>
                        <a:pt x="200" y="508"/>
                        <a:pt x="203" y="506"/>
                      </a:cubicBezTo>
                      <a:lnTo>
                        <a:pt x="203" y="506"/>
                      </a:lnTo>
                      <a:cubicBezTo>
                        <a:pt x="214" y="496"/>
                        <a:pt x="223" y="485"/>
                        <a:pt x="230" y="473"/>
                      </a:cubicBezTo>
                      <a:cubicBezTo>
                        <a:pt x="235" y="463"/>
                        <a:pt x="240" y="453"/>
                        <a:pt x="243" y="442"/>
                      </a:cubicBezTo>
                      <a:lnTo>
                        <a:pt x="243" y="442"/>
                      </a:lnTo>
                      <a:cubicBezTo>
                        <a:pt x="252" y="417"/>
                        <a:pt x="257" y="390"/>
                        <a:pt x="260" y="363"/>
                      </a:cubicBezTo>
                      <a:lnTo>
                        <a:pt x="260" y="363"/>
                      </a:lnTo>
                      <a:cubicBezTo>
                        <a:pt x="260" y="390"/>
                        <a:pt x="264" y="417"/>
                        <a:pt x="271" y="443"/>
                      </a:cubicBezTo>
                      <a:lnTo>
                        <a:pt x="271" y="443"/>
                      </a:lnTo>
                      <a:cubicBezTo>
                        <a:pt x="274" y="457"/>
                        <a:pt x="279" y="471"/>
                        <a:pt x="286" y="483"/>
                      </a:cubicBezTo>
                      <a:cubicBezTo>
                        <a:pt x="292" y="493"/>
                        <a:pt x="299" y="501"/>
                        <a:pt x="306" y="509"/>
                      </a:cubicBezTo>
                      <a:lnTo>
                        <a:pt x="306" y="509"/>
                      </a:lnTo>
                      <a:cubicBezTo>
                        <a:pt x="309" y="512"/>
                        <a:pt x="313" y="515"/>
                        <a:pt x="317" y="517"/>
                      </a:cubicBezTo>
                      <a:cubicBezTo>
                        <a:pt x="324" y="521"/>
                        <a:pt x="332" y="524"/>
                        <a:pt x="340" y="524"/>
                      </a:cubicBezTo>
                      <a:cubicBezTo>
                        <a:pt x="341" y="524"/>
                        <a:pt x="343" y="524"/>
                        <a:pt x="344" y="523"/>
                      </a:cubicBezTo>
                      <a:lnTo>
                        <a:pt x="344" y="523"/>
                      </a:lnTo>
                      <a:lnTo>
                        <a:pt x="344" y="523"/>
                      </a:lnTo>
                      <a:cubicBezTo>
                        <a:pt x="345" y="523"/>
                        <a:pt x="346" y="523"/>
                        <a:pt x="347" y="522"/>
                      </a:cubicBezTo>
                      <a:lnTo>
                        <a:pt x="350" y="522"/>
                      </a:lnTo>
                      <a:lnTo>
                        <a:pt x="350" y="522"/>
                      </a:lnTo>
                      <a:lnTo>
                        <a:pt x="350" y="522"/>
                      </a:lnTo>
                      <a:cubicBezTo>
                        <a:pt x="356" y="518"/>
                        <a:pt x="362" y="512"/>
                        <a:pt x="366" y="505"/>
                      </a:cubicBezTo>
                      <a:cubicBezTo>
                        <a:pt x="369" y="500"/>
                        <a:pt x="371" y="494"/>
                        <a:pt x="372" y="488"/>
                      </a:cubicBezTo>
                      <a:lnTo>
                        <a:pt x="372" y="488"/>
                      </a:lnTo>
                      <a:cubicBezTo>
                        <a:pt x="373" y="482"/>
                        <a:pt x="373" y="476"/>
                        <a:pt x="373" y="471"/>
                      </a:cubicBezTo>
                      <a:cubicBezTo>
                        <a:pt x="373" y="451"/>
                        <a:pt x="369" y="432"/>
                        <a:pt x="361" y="414"/>
                      </a:cubicBezTo>
                      <a:lnTo>
                        <a:pt x="361" y="414"/>
                      </a:lnTo>
                      <a:cubicBezTo>
                        <a:pt x="355" y="398"/>
                        <a:pt x="348" y="384"/>
                        <a:pt x="340" y="369"/>
                      </a:cubicBezTo>
                      <a:cubicBezTo>
                        <a:pt x="334" y="360"/>
                        <a:pt x="328" y="351"/>
                        <a:pt x="322" y="342"/>
                      </a:cubicBezTo>
                      <a:lnTo>
                        <a:pt x="322" y="342"/>
                      </a:lnTo>
                      <a:cubicBezTo>
                        <a:pt x="340" y="363"/>
                        <a:pt x="360" y="381"/>
                        <a:pt x="383" y="396"/>
                      </a:cubicBezTo>
                      <a:lnTo>
                        <a:pt x="383" y="396"/>
                      </a:lnTo>
                      <a:cubicBezTo>
                        <a:pt x="388" y="400"/>
                        <a:pt x="393" y="404"/>
                        <a:pt x="399" y="407"/>
                      </a:cubicBezTo>
                      <a:cubicBezTo>
                        <a:pt x="415" y="416"/>
                        <a:pt x="432" y="422"/>
                        <a:pt x="450" y="425"/>
                      </a:cubicBezTo>
                      <a:lnTo>
                        <a:pt x="450" y="425"/>
                      </a:lnTo>
                      <a:cubicBezTo>
                        <a:pt x="452" y="425"/>
                        <a:pt x="453" y="425"/>
                        <a:pt x="455" y="425"/>
                      </a:cubicBezTo>
                      <a:cubicBezTo>
                        <a:pt x="463" y="425"/>
                        <a:pt x="471" y="423"/>
                        <a:pt x="478" y="419"/>
                      </a:cubicBezTo>
                      <a:cubicBezTo>
                        <a:pt x="482" y="417"/>
                        <a:pt x="485" y="414"/>
                        <a:pt x="488" y="411"/>
                      </a:cubicBezTo>
                      <a:lnTo>
                        <a:pt x="488" y="411"/>
                      </a:lnTo>
                      <a:lnTo>
                        <a:pt x="488" y="411"/>
                      </a:lnTo>
                      <a:cubicBezTo>
                        <a:pt x="489" y="410"/>
                        <a:pt x="489" y="410"/>
                        <a:pt x="489" y="410"/>
                      </a:cubicBezTo>
                      <a:cubicBezTo>
                        <a:pt x="489" y="409"/>
                        <a:pt x="490" y="409"/>
                        <a:pt x="490" y="408"/>
                      </a:cubicBezTo>
                      <a:lnTo>
                        <a:pt x="491" y="406"/>
                      </a:lnTo>
                      <a:lnTo>
                        <a:pt x="491" y="406"/>
                      </a:lnTo>
                      <a:lnTo>
                        <a:pt x="491" y="406"/>
                      </a:lnTo>
                      <a:cubicBezTo>
                        <a:pt x="493" y="401"/>
                        <a:pt x="494" y="396"/>
                        <a:pt x="494" y="391"/>
                      </a:cubicBezTo>
                      <a:cubicBezTo>
                        <a:pt x="494" y="383"/>
                        <a:pt x="492" y="376"/>
                        <a:pt x="487" y="368"/>
                      </a:cubicBezTo>
                      <a:cubicBezTo>
                        <a:pt x="487" y="367"/>
                        <a:pt x="487" y="366"/>
                        <a:pt x="486" y="366"/>
                      </a:cubicBezTo>
                      <a:lnTo>
                        <a:pt x="486" y="366"/>
                      </a:lnTo>
                      <a:cubicBezTo>
                        <a:pt x="474" y="348"/>
                        <a:pt x="458" y="333"/>
                        <a:pt x="440" y="322"/>
                      </a:cubicBezTo>
                      <a:cubicBezTo>
                        <a:pt x="436" y="320"/>
                        <a:pt x="433" y="319"/>
                        <a:pt x="430" y="317"/>
                      </a:cubicBezTo>
                      <a:lnTo>
                        <a:pt x="430" y="317"/>
                      </a:lnTo>
                      <a:cubicBezTo>
                        <a:pt x="406" y="304"/>
                        <a:pt x="380" y="294"/>
                        <a:pt x="354" y="288"/>
                      </a:cubicBezTo>
                      <a:lnTo>
                        <a:pt x="354" y="288"/>
                      </a:lnTo>
                      <a:cubicBezTo>
                        <a:pt x="369" y="290"/>
                        <a:pt x="385" y="291"/>
                        <a:pt x="400" y="291"/>
                      </a:cubicBezTo>
                      <a:cubicBezTo>
                        <a:pt x="412" y="291"/>
                        <a:pt x="424" y="290"/>
                        <a:pt x="435" y="289"/>
                      </a:cubicBezTo>
                      <a:lnTo>
                        <a:pt x="435" y="289"/>
                      </a:lnTo>
                      <a:cubicBezTo>
                        <a:pt x="457" y="288"/>
                        <a:pt x="478" y="282"/>
                        <a:pt x="497" y="271"/>
                      </a:cubicBezTo>
                      <a:cubicBezTo>
                        <a:pt x="500" y="270"/>
                        <a:pt x="503" y="267"/>
                        <a:pt x="506" y="265"/>
                      </a:cubicBezTo>
                      <a:lnTo>
                        <a:pt x="506" y="265"/>
                      </a:lnTo>
                      <a:cubicBezTo>
                        <a:pt x="512" y="261"/>
                        <a:pt x="516" y="256"/>
                        <a:pt x="520" y="250"/>
                      </a:cubicBezTo>
                      <a:cubicBezTo>
                        <a:pt x="523" y="244"/>
                        <a:pt x="526" y="237"/>
                        <a:pt x="526" y="230"/>
                      </a:cubicBezTo>
                      <a:lnTo>
                        <a:pt x="526" y="230"/>
                      </a:lnTo>
                      <a:cubicBezTo>
                        <a:pt x="525" y="228"/>
                        <a:pt x="525" y="227"/>
                        <a:pt x="525" y="226"/>
                      </a:cubicBezTo>
                      <a:moveTo>
                        <a:pt x="301" y="320"/>
                      </a:moveTo>
                      <a:cubicBezTo>
                        <a:pt x="295" y="313"/>
                        <a:pt x="289" y="307"/>
                        <a:pt x="283" y="301"/>
                      </a:cubicBezTo>
                      <a:lnTo>
                        <a:pt x="272" y="305"/>
                      </a:lnTo>
                      <a:lnTo>
                        <a:pt x="261" y="308"/>
                      </a:lnTo>
                      <a:cubicBezTo>
                        <a:pt x="259" y="317"/>
                        <a:pt x="258" y="325"/>
                        <a:pt x="258" y="334"/>
                      </a:cubicBezTo>
                      <a:cubicBezTo>
                        <a:pt x="258" y="325"/>
                        <a:pt x="258" y="317"/>
                        <a:pt x="256" y="308"/>
                      </a:cubicBezTo>
                      <a:lnTo>
                        <a:pt x="245" y="304"/>
                      </a:lnTo>
                      <a:lnTo>
                        <a:pt x="235" y="299"/>
                      </a:lnTo>
                      <a:cubicBezTo>
                        <a:pt x="228" y="305"/>
                        <a:pt x="222" y="311"/>
                        <a:pt x="216" y="317"/>
                      </a:cubicBezTo>
                      <a:cubicBezTo>
                        <a:pt x="221" y="310"/>
                        <a:pt x="227" y="303"/>
                        <a:pt x="232" y="296"/>
                      </a:cubicBezTo>
                      <a:lnTo>
                        <a:pt x="226" y="286"/>
                      </a:lnTo>
                      <a:lnTo>
                        <a:pt x="221" y="275"/>
                      </a:lnTo>
                      <a:cubicBezTo>
                        <a:pt x="212" y="275"/>
                        <a:pt x="204" y="275"/>
                        <a:pt x="195" y="277"/>
                      </a:cubicBezTo>
                      <a:cubicBezTo>
                        <a:pt x="203" y="275"/>
                        <a:pt x="212" y="273"/>
                        <a:pt x="220" y="271"/>
                      </a:cubicBezTo>
                      <a:lnTo>
                        <a:pt x="222" y="259"/>
                      </a:lnTo>
                      <a:lnTo>
                        <a:pt x="226" y="248"/>
                      </a:lnTo>
                      <a:lnTo>
                        <a:pt x="226" y="248"/>
                      </a:lnTo>
                      <a:cubicBezTo>
                        <a:pt x="219" y="242"/>
                        <a:pt x="212" y="237"/>
                        <a:pt x="205" y="232"/>
                      </a:cubicBezTo>
                      <a:cubicBezTo>
                        <a:pt x="213" y="236"/>
                        <a:pt x="220" y="240"/>
                        <a:pt x="228" y="244"/>
                      </a:cubicBezTo>
                      <a:lnTo>
                        <a:pt x="237" y="236"/>
                      </a:lnTo>
                      <a:lnTo>
                        <a:pt x="247" y="230"/>
                      </a:lnTo>
                      <a:cubicBezTo>
                        <a:pt x="247" y="228"/>
                        <a:pt x="246" y="226"/>
                        <a:pt x="246" y="224"/>
                      </a:cubicBezTo>
                      <a:lnTo>
                        <a:pt x="248" y="229"/>
                      </a:lnTo>
                      <a:lnTo>
                        <a:pt x="260" y="229"/>
                      </a:lnTo>
                      <a:lnTo>
                        <a:pt x="273" y="229"/>
                      </a:lnTo>
                      <a:cubicBezTo>
                        <a:pt x="277" y="222"/>
                        <a:pt x="280" y="214"/>
                        <a:pt x="283" y="206"/>
                      </a:cubicBezTo>
                      <a:cubicBezTo>
                        <a:pt x="281" y="214"/>
                        <a:pt x="278" y="222"/>
                        <a:pt x="277" y="231"/>
                      </a:cubicBezTo>
                      <a:lnTo>
                        <a:pt x="286" y="238"/>
                      </a:lnTo>
                      <a:lnTo>
                        <a:pt x="294" y="246"/>
                      </a:lnTo>
                      <a:cubicBezTo>
                        <a:pt x="302" y="243"/>
                        <a:pt x="310" y="239"/>
                        <a:pt x="318" y="235"/>
                      </a:cubicBezTo>
                      <a:cubicBezTo>
                        <a:pt x="311" y="240"/>
                        <a:pt x="303" y="245"/>
                        <a:pt x="297" y="250"/>
                      </a:cubicBezTo>
                      <a:lnTo>
                        <a:pt x="299" y="262"/>
                      </a:lnTo>
                      <a:lnTo>
                        <a:pt x="300" y="274"/>
                      </a:lnTo>
                      <a:cubicBezTo>
                        <a:pt x="308" y="277"/>
                        <a:pt x="317" y="279"/>
                        <a:pt x="325" y="281"/>
                      </a:cubicBezTo>
                      <a:cubicBezTo>
                        <a:pt x="317" y="280"/>
                        <a:pt x="308" y="279"/>
                        <a:pt x="299" y="278"/>
                      </a:cubicBezTo>
                      <a:lnTo>
                        <a:pt x="294" y="288"/>
                      </a:lnTo>
                      <a:lnTo>
                        <a:pt x="287" y="298"/>
                      </a:lnTo>
                      <a:cubicBezTo>
                        <a:pt x="291" y="306"/>
                        <a:pt x="296" y="313"/>
                        <a:pt x="301" y="32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0" name="Google Shape;140;p11"/>
                <p:cNvSpPr/>
                <p:nvPr/>
              </p:nvSpPr>
              <p:spPr>
                <a:xfrm>
                  <a:off x="6961652" y="3519500"/>
                  <a:ext cx="84486" cy="848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2" h="162" extrusionOk="0">
                      <a:moveTo>
                        <a:pt x="162" y="81"/>
                      </a:moveTo>
                      <a:cubicBezTo>
                        <a:pt x="162" y="95"/>
                        <a:pt x="158" y="110"/>
                        <a:pt x="151" y="122"/>
                      </a:cubicBezTo>
                      <a:cubicBezTo>
                        <a:pt x="144" y="135"/>
                        <a:pt x="134" y="144"/>
                        <a:pt x="121" y="151"/>
                      </a:cubicBezTo>
                      <a:cubicBezTo>
                        <a:pt x="109" y="159"/>
                        <a:pt x="95" y="162"/>
                        <a:pt x="81" y="162"/>
                      </a:cubicBezTo>
                      <a:cubicBezTo>
                        <a:pt x="67" y="162"/>
                        <a:pt x="53" y="159"/>
                        <a:pt x="40" y="151"/>
                      </a:cubicBezTo>
                      <a:cubicBezTo>
                        <a:pt x="28" y="144"/>
                        <a:pt x="18" y="135"/>
                        <a:pt x="11" y="122"/>
                      </a:cubicBezTo>
                      <a:cubicBezTo>
                        <a:pt x="4" y="110"/>
                        <a:pt x="0" y="95"/>
                        <a:pt x="0" y="81"/>
                      </a:cubicBezTo>
                      <a:cubicBezTo>
                        <a:pt x="0" y="67"/>
                        <a:pt x="4" y="53"/>
                        <a:pt x="11" y="41"/>
                      </a:cubicBezTo>
                      <a:cubicBezTo>
                        <a:pt x="18" y="28"/>
                        <a:pt x="28" y="18"/>
                        <a:pt x="40" y="11"/>
                      </a:cubicBezTo>
                      <a:cubicBezTo>
                        <a:pt x="53" y="4"/>
                        <a:pt x="67" y="0"/>
                        <a:pt x="81" y="0"/>
                      </a:cubicBezTo>
                      <a:cubicBezTo>
                        <a:pt x="95" y="0"/>
                        <a:pt x="109" y="4"/>
                        <a:pt x="121" y="11"/>
                      </a:cubicBezTo>
                      <a:cubicBezTo>
                        <a:pt x="134" y="18"/>
                        <a:pt x="144" y="28"/>
                        <a:pt x="151" y="41"/>
                      </a:cubicBezTo>
                      <a:cubicBezTo>
                        <a:pt x="158" y="53"/>
                        <a:pt x="162" y="67"/>
                        <a:pt x="162" y="8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0000" tIns="13300" rIns="90000" bIns="133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141" name="Google Shape;141;p11"/>
              <p:cNvGrpSpPr/>
              <p:nvPr/>
            </p:nvGrpSpPr>
            <p:grpSpPr>
              <a:xfrm>
                <a:off x="139825" y="1000146"/>
                <a:ext cx="182883" cy="400057"/>
                <a:chOff x="106751" y="1037922"/>
                <a:chExt cx="150027" cy="324248"/>
              </a:xfrm>
            </p:grpSpPr>
            <p:sp>
              <p:nvSpPr>
                <p:cNvPr id="142" name="Google Shape;142;p11"/>
                <p:cNvSpPr/>
                <p:nvPr/>
              </p:nvSpPr>
              <p:spPr>
                <a:xfrm flipH="1">
                  <a:off x="162215" y="1037922"/>
                  <a:ext cx="45720" cy="1249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7" h="347" extrusionOk="0">
                      <a:moveTo>
                        <a:pt x="102" y="29"/>
                      </a:moveTo>
                      <a:cubicBezTo>
                        <a:pt x="121" y="56"/>
                        <a:pt x="126" y="97"/>
                        <a:pt x="127" y="132"/>
                      </a:cubicBezTo>
                      <a:lnTo>
                        <a:pt x="127" y="165"/>
                      </a:lnTo>
                      <a:cubicBezTo>
                        <a:pt x="123" y="228"/>
                        <a:pt x="109" y="289"/>
                        <a:pt x="83" y="347"/>
                      </a:cubicBezTo>
                      <a:cubicBezTo>
                        <a:pt x="56" y="313"/>
                        <a:pt x="40" y="271"/>
                        <a:pt x="25" y="230"/>
                      </a:cubicBezTo>
                      <a:lnTo>
                        <a:pt x="25" y="230"/>
                      </a:lnTo>
                      <a:cubicBezTo>
                        <a:pt x="8" y="190"/>
                        <a:pt x="0" y="147"/>
                        <a:pt x="0" y="103"/>
                      </a:cubicBezTo>
                      <a:cubicBezTo>
                        <a:pt x="0" y="96"/>
                        <a:pt x="0" y="89"/>
                        <a:pt x="1" y="81"/>
                      </a:cubicBezTo>
                      <a:cubicBezTo>
                        <a:pt x="5" y="43"/>
                        <a:pt x="31" y="-22"/>
                        <a:pt x="81" y="8"/>
                      </a:cubicBezTo>
                      <a:lnTo>
                        <a:pt x="81" y="8"/>
                      </a:lnTo>
                      <a:cubicBezTo>
                        <a:pt x="89" y="13"/>
                        <a:pt x="97" y="20"/>
                        <a:pt x="102" y="29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3" name="Google Shape;143;p11"/>
                <p:cNvSpPr/>
                <p:nvPr/>
              </p:nvSpPr>
              <p:spPr>
                <a:xfrm rot="2700000">
                  <a:off x="105750" y="1161430"/>
                  <a:ext cx="92880" cy="356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8" h="99" extrusionOk="0">
                      <a:moveTo>
                        <a:pt x="91" y="98"/>
                      </a:moveTo>
                      <a:cubicBezTo>
                        <a:pt x="165" y="105"/>
                        <a:pt x="259" y="84"/>
                        <a:pt x="258" y="76"/>
                      </a:cubicBezTo>
                      <a:cubicBezTo>
                        <a:pt x="255" y="58"/>
                        <a:pt x="238" y="44"/>
                        <a:pt x="222" y="35"/>
                      </a:cubicBezTo>
                      <a:lnTo>
                        <a:pt x="222" y="35"/>
                      </a:lnTo>
                      <a:cubicBezTo>
                        <a:pt x="220" y="34"/>
                        <a:pt x="219" y="33"/>
                        <a:pt x="218" y="32"/>
                      </a:cubicBezTo>
                      <a:cubicBezTo>
                        <a:pt x="183" y="12"/>
                        <a:pt x="144" y="1"/>
                        <a:pt x="103" y="0"/>
                      </a:cubicBezTo>
                      <a:cubicBezTo>
                        <a:pt x="79" y="-1"/>
                        <a:pt x="21" y="5"/>
                        <a:pt x="6" y="24"/>
                      </a:cubicBezTo>
                      <a:lnTo>
                        <a:pt x="6" y="24"/>
                      </a:lnTo>
                      <a:cubicBezTo>
                        <a:pt x="6" y="25"/>
                        <a:pt x="5" y="25"/>
                        <a:pt x="5" y="26"/>
                      </a:cubicBezTo>
                      <a:cubicBezTo>
                        <a:pt x="2" y="31"/>
                        <a:pt x="0" y="37"/>
                        <a:pt x="0" y="42"/>
                      </a:cubicBezTo>
                      <a:cubicBezTo>
                        <a:pt x="0" y="46"/>
                        <a:pt x="1" y="49"/>
                        <a:pt x="2" y="52"/>
                      </a:cubicBezTo>
                      <a:cubicBezTo>
                        <a:pt x="11" y="82"/>
                        <a:pt x="48" y="95"/>
                        <a:pt x="91" y="98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4" name="Google Shape;144;p11"/>
                <p:cNvSpPr/>
                <p:nvPr/>
              </p:nvSpPr>
              <p:spPr>
                <a:xfrm rot="-2700000" flipH="1">
                  <a:off x="164900" y="1230170"/>
                  <a:ext cx="92880" cy="356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8" h="99" extrusionOk="0">
                      <a:moveTo>
                        <a:pt x="91" y="98"/>
                      </a:moveTo>
                      <a:cubicBezTo>
                        <a:pt x="165" y="105"/>
                        <a:pt x="259" y="84"/>
                        <a:pt x="258" y="76"/>
                      </a:cubicBezTo>
                      <a:cubicBezTo>
                        <a:pt x="255" y="58"/>
                        <a:pt x="238" y="44"/>
                        <a:pt x="222" y="35"/>
                      </a:cubicBezTo>
                      <a:lnTo>
                        <a:pt x="222" y="35"/>
                      </a:lnTo>
                      <a:cubicBezTo>
                        <a:pt x="220" y="34"/>
                        <a:pt x="219" y="33"/>
                        <a:pt x="218" y="32"/>
                      </a:cubicBezTo>
                      <a:cubicBezTo>
                        <a:pt x="183" y="12"/>
                        <a:pt x="144" y="1"/>
                        <a:pt x="103" y="0"/>
                      </a:cubicBezTo>
                      <a:cubicBezTo>
                        <a:pt x="79" y="-1"/>
                        <a:pt x="21" y="5"/>
                        <a:pt x="6" y="24"/>
                      </a:cubicBezTo>
                      <a:lnTo>
                        <a:pt x="6" y="24"/>
                      </a:lnTo>
                      <a:cubicBezTo>
                        <a:pt x="6" y="25"/>
                        <a:pt x="5" y="25"/>
                        <a:pt x="5" y="26"/>
                      </a:cubicBezTo>
                      <a:cubicBezTo>
                        <a:pt x="2" y="31"/>
                        <a:pt x="0" y="37"/>
                        <a:pt x="0" y="42"/>
                      </a:cubicBezTo>
                      <a:cubicBezTo>
                        <a:pt x="0" y="46"/>
                        <a:pt x="1" y="49"/>
                        <a:pt x="2" y="52"/>
                      </a:cubicBezTo>
                      <a:cubicBezTo>
                        <a:pt x="11" y="82"/>
                        <a:pt x="48" y="95"/>
                        <a:pt x="91" y="98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5" name="Google Shape;145;p11"/>
                <p:cNvSpPr/>
                <p:nvPr/>
              </p:nvSpPr>
              <p:spPr>
                <a:xfrm rot="2700000">
                  <a:off x="105750" y="1298911"/>
                  <a:ext cx="92880" cy="356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8" h="99" extrusionOk="0">
                      <a:moveTo>
                        <a:pt x="91" y="98"/>
                      </a:moveTo>
                      <a:cubicBezTo>
                        <a:pt x="165" y="105"/>
                        <a:pt x="259" y="84"/>
                        <a:pt x="258" y="76"/>
                      </a:cubicBezTo>
                      <a:cubicBezTo>
                        <a:pt x="255" y="58"/>
                        <a:pt x="238" y="44"/>
                        <a:pt x="222" y="35"/>
                      </a:cubicBezTo>
                      <a:lnTo>
                        <a:pt x="222" y="35"/>
                      </a:lnTo>
                      <a:cubicBezTo>
                        <a:pt x="220" y="34"/>
                        <a:pt x="219" y="33"/>
                        <a:pt x="218" y="32"/>
                      </a:cubicBezTo>
                      <a:cubicBezTo>
                        <a:pt x="183" y="12"/>
                        <a:pt x="144" y="1"/>
                        <a:pt x="103" y="0"/>
                      </a:cubicBezTo>
                      <a:cubicBezTo>
                        <a:pt x="79" y="-1"/>
                        <a:pt x="21" y="5"/>
                        <a:pt x="6" y="24"/>
                      </a:cubicBezTo>
                      <a:lnTo>
                        <a:pt x="6" y="24"/>
                      </a:lnTo>
                      <a:cubicBezTo>
                        <a:pt x="6" y="25"/>
                        <a:pt x="5" y="25"/>
                        <a:pt x="5" y="26"/>
                      </a:cubicBezTo>
                      <a:cubicBezTo>
                        <a:pt x="2" y="31"/>
                        <a:pt x="0" y="37"/>
                        <a:pt x="0" y="42"/>
                      </a:cubicBezTo>
                      <a:cubicBezTo>
                        <a:pt x="0" y="46"/>
                        <a:pt x="1" y="49"/>
                        <a:pt x="2" y="52"/>
                      </a:cubicBezTo>
                      <a:cubicBezTo>
                        <a:pt x="11" y="82"/>
                        <a:pt x="48" y="95"/>
                        <a:pt x="91" y="98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</p:grpSp>
      <p:sp>
        <p:nvSpPr>
          <p:cNvPr id="146" name="Google Shape;146;p11"/>
          <p:cNvSpPr txBox="1">
            <a:spLocks noGrp="1"/>
          </p:cNvSpPr>
          <p:nvPr>
            <p:ph type="title" hasCustomPrompt="1"/>
          </p:nvPr>
        </p:nvSpPr>
        <p:spPr>
          <a:xfrm>
            <a:off x="1471400" y="2204417"/>
            <a:ext cx="9249200" cy="1434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8000"/>
            </a:lvl1pPr>
            <a:lvl2pPr lvl="1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2pPr>
            <a:lvl3pPr lvl="2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3pPr>
            <a:lvl4pPr lvl="3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4pPr>
            <a:lvl5pPr lvl="4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5pPr>
            <a:lvl6pPr lvl="5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6pPr>
            <a:lvl7pPr lvl="6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7pPr>
            <a:lvl8pPr lvl="7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8pPr>
            <a:lvl9pPr lvl="8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9pPr>
          </a:lstStyle>
          <a:p>
            <a:r>
              <a:t>xx%</a:t>
            </a:r>
          </a:p>
        </p:txBody>
      </p:sp>
      <p:sp>
        <p:nvSpPr>
          <p:cNvPr id="147" name="Google Shape;147;p11"/>
          <p:cNvSpPr txBox="1">
            <a:spLocks noGrp="1"/>
          </p:cNvSpPr>
          <p:nvPr>
            <p:ph type="subTitle" idx="1"/>
          </p:nvPr>
        </p:nvSpPr>
        <p:spPr>
          <a:xfrm>
            <a:off x="1471400" y="3861567"/>
            <a:ext cx="9249200" cy="7080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70307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91427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0" name="Google Shape;150;p13"/>
          <p:cNvGrpSpPr/>
          <p:nvPr/>
        </p:nvGrpSpPr>
        <p:grpSpPr>
          <a:xfrm>
            <a:off x="155962" y="301800"/>
            <a:ext cx="11731239" cy="6254400"/>
            <a:chOff x="116971" y="226350"/>
            <a:chExt cx="8798429" cy="4690800"/>
          </a:xfrm>
        </p:grpSpPr>
        <p:sp>
          <p:nvSpPr>
            <p:cNvPr id="151" name="Google Shape;151;p13"/>
            <p:cNvSpPr/>
            <p:nvPr/>
          </p:nvSpPr>
          <p:spPr>
            <a:xfrm>
              <a:off x="228600" y="226350"/>
              <a:ext cx="8686800" cy="4690800"/>
            </a:xfrm>
            <a:prstGeom prst="roundRect">
              <a:avLst>
                <a:gd name="adj" fmla="val 4204"/>
              </a:avLst>
            </a:prstGeom>
            <a:noFill/>
            <a:ln w="190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grpSp>
          <p:nvGrpSpPr>
            <p:cNvPr id="152" name="Google Shape;152;p13"/>
            <p:cNvGrpSpPr/>
            <p:nvPr/>
          </p:nvGrpSpPr>
          <p:grpSpPr>
            <a:xfrm>
              <a:off x="116971" y="539507"/>
              <a:ext cx="228590" cy="860696"/>
              <a:chOff x="116971" y="539507"/>
              <a:chExt cx="228590" cy="860696"/>
            </a:xfrm>
          </p:grpSpPr>
          <p:sp>
            <p:nvSpPr>
              <p:cNvPr id="153" name="Google Shape;153;p13"/>
              <p:cNvSpPr/>
              <p:nvPr/>
            </p:nvSpPr>
            <p:spPr>
              <a:xfrm>
                <a:off x="171867" y="653797"/>
                <a:ext cx="118800" cy="4800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grpSp>
            <p:nvGrpSpPr>
              <p:cNvPr id="154" name="Google Shape;154;p13"/>
              <p:cNvGrpSpPr/>
              <p:nvPr/>
            </p:nvGrpSpPr>
            <p:grpSpPr>
              <a:xfrm>
                <a:off x="116971" y="539507"/>
                <a:ext cx="228590" cy="228591"/>
                <a:chOff x="6868300" y="3421080"/>
                <a:chExt cx="274320" cy="274321"/>
              </a:xfrm>
            </p:grpSpPr>
            <p:sp>
              <p:nvSpPr>
                <p:cNvPr id="155" name="Google Shape;155;p13"/>
                <p:cNvSpPr/>
                <p:nvPr/>
              </p:nvSpPr>
              <p:spPr>
                <a:xfrm>
                  <a:off x="6868300" y="3421080"/>
                  <a:ext cx="274320" cy="2743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6" h="524" extrusionOk="0">
                      <a:moveTo>
                        <a:pt x="525" y="226"/>
                      </a:moveTo>
                      <a:lnTo>
                        <a:pt x="525" y="226"/>
                      </a:lnTo>
                      <a:cubicBezTo>
                        <a:pt x="525" y="225"/>
                        <a:pt x="525" y="225"/>
                        <a:pt x="525" y="224"/>
                      </a:cubicBezTo>
                      <a:lnTo>
                        <a:pt x="525" y="223"/>
                      </a:lnTo>
                      <a:lnTo>
                        <a:pt x="525" y="223"/>
                      </a:lnTo>
                      <a:lnTo>
                        <a:pt x="525" y="223"/>
                      </a:lnTo>
                      <a:cubicBezTo>
                        <a:pt x="524" y="221"/>
                        <a:pt x="523" y="219"/>
                        <a:pt x="522" y="217"/>
                      </a:cubicBezTo>
                      <a:cubicBezTo>
                        <a:pt x="518" y="210"/>
                        <a:pt x="512" y="204"/>
                        <a:pt x="505" y="200"/>
                      </a:cubicBezTo>
                      <a:cubicBezTo>
                        <a:pt x="502" y="198"/>
                        <a:pt x="499" y="197"/>
                        <a:pt x="495" y="196"/>
                      </a:cubicBezTo>
                      <a:lnTo>
                        <a:pt x="495" y="196"/>
                      </a:lnTo>
                      <a:cubicBezTo>
                        <a:pt x="482" y="192"/>
                        <a:pt x="469" y="190"/>
                        <a:pt x="456" y="190"/>
                      </a:cubicBezTo>
                      <a:cubicBezTo>
                        <a:pt x="444" y="190"/>
                        <a:pt x="432" y="192"/>
                        <a:pt x="420" y="195"/>
                      </a:cubicBezTo>
                      <a:lnTo>
                        <a:pt x="420" y="195"/>
                      </a:lnTo>
                      <a:cubicBezTo>
                        <a:pt x="394" y="200"/>
                        <a:pt x="368" y="209"/>
                        <a:pt x="344" y="222"/>
                      </a:cubicBezTo>
                      <a:lnTo>
                        <a:pt x="344" y="222"/>
                      </a:lnTo>
                      <a:cubicBezTo>
                        <a:pt x="367" y="207"/>
                        <a:pt x="388" y="190"/>
                        <a:pt x="406" y="170"/>
                      </a:cubicBezTo>
                      <a:lnTo>
                        <a:pt x="406" y="170"/>
                      </a:lnTo>
                      <a:cubicBezTo>
                        <a:pt x="416" y="161"/>
                        <a:pt x="424" y="150"/>
                        <a:pt x="431" y="139"/>
                      </a:cubicBezTo>
                      <a:cubicBezTo>
                        <a:pt x="437" y="129"/>
                        <a:pt x="441" y="117"/>
                        <a:pt x="444" y="106"/>
                      </a:cubicBezTo>
                      <a:lnTo>
                        <a:pt x="444" y="106"/>
                      </a:lnTo>
                      <a:cubicBezTo>
                        <a:pt x="445" y="102"/>
                        <a:pt x="446" y="98"/>
                        <a:pt x="446" y="94"/>
                      </a:cubicBezTo>
                      <a:cubicBezTo>
                        <a:pt x="446" y="85"/>
                        <a:pt x="444" y="77"/>
                        <a:pt x="440" y="70"/>
                      </a:cubicBezTo>
                      <a:cubicBezTo>
                        <a:pt x="439" y="68"/>
                        <a:pt x="438" y="67"/>
                        <a:pt x="437" y="66"/>
                      </a:cubicBezTo>
                      <a:lnTo>
                        <a:pt x="437" y="66"/>
                      </a:lnTo>
                      <a:lnTo>
                        <a:pt x="435" y="64"/>
                      </a:lnTo>
                      <a:lnTo>
                        <a:pt x="433" y="62"/>
                      </a:lnTo>
                      <a:lnTo>
                        <a:pt x="433" y="62"/>
                      </a:lnTo>
                      <a:lnTo>
                        <a:pt x="433" y="62"/>
                      </a:lnTo>
                      <a:cubicBezTo>
                        <a:pt x="426" y="59"/>
                        <a:pt x="419" y="57"/>
                        <a:pt x="411" y="57"/>
                      </a:cubicBezTo>
                      <a:cubicBezTo>
                        <a:pt x="405" y="57"/>
                        <a:pt x="398" y="58"/>
                        <a:pt x="392" y="61"/>
                      </a:cubicBezTo>
                      <a:lnTo>
                        <a:pt x="392" y="61"/>
                      </a:lnTo>
                      <a:cubicBezTo>
                        <a:pt x="388" y="63"/>
                        <a:pt x="384" y="65"/>
                        <a:pt x="380" y="67"/>
                      </a:cubicBezTo>
                      <a:cubicBezTo>
                        <a:pt x="362" y="78"/>
                        <a:pt x="346" y="92"/>
                        <a:pt x="335" y="109"/>
                      </a:cubicBezTo>
                      <a:lnTo>
                        <a:pt x="335" y="109"/>
                      </a:lnTo>
                      <a:cubicBezTo>
                        <a:pt x="326" y="120"/>
                        <a:pt x="318" y="131"/>
                        <a:pt x="311" y="143"/>
                      </a:cubicBezTo>
                      <a:cubicBezTo>
                        <a:pt x="305" y="155"/>
                        <a:pt x="299" y="167"/>
                        <a:pt x="294" y="179"/>
                      </a:cubicBezTo>
                      <a:lnTo>
                        <a:pt x="294" y="179"/>
                      </a:lnTo>
                      <a:cubicBezTo>
                        <a:pt x="302" y="153"/>
                        <a:pt x="307" y="126"/>
                        <a:pt x="308" y="99"/>
                      </a:cubicBezTo>
                      <a:lnTo>
                        <a:pt x="308" y="99"/>
                      </a:lnTo>
                      <a:cubicBezTo>
                        <a:pt x="308" y="94"/>
                        <a:pt x="309" y="89"/>
                        <a:pt x="309" y="84"/>
                      </a:cubicBezTo>
                      <a:cubicBezTo>
                        <a:pt x="309" y="64"/>
                        <a:pt x="304" y="44"/>
                        <a:pt x="296" y="25"/>
                      </a:cubicBezTo>
                      <a:lnTo>
                        <a:pt x="296" y="25"/>
                      </a:lnTo>
                      <a:cubicBezTo>
                        <a:pt x="295" y="24"/>
                        <a:pt x="295" y="23"/>
                        <a:pt x="294" y="22"/>
                      </a:cubicBezTo>
                      <a:cubicBezTo>
                        <a:pt x="290" y="15"/>
                        <a:pt x="284" y="9"/>
                        <a:pt x="277" y="5"/>
                      </a:cubicBezTo>
                      <a:cubicBezTo>
                        <a:pt x="273" y="3"/>
                        <a:pt x="269" y="1"/>
                        <a:pt x="264" y="0"/>
                      </a:cubicBezTo>
                      <a:lnTo>
                        <a:pt x="258" y="0"/>
                      </a:lnTo>
                      <a:lnTo>
                        <a:pt x="258" y="0"/>
                      </a:lnTo>
                      <a:cubicBezTo>
                        <a:pt x="254" y="1"/>
                        <a:pt x="250" y="3"/>
                        <a:pt x="246" y="5"/>
                      </a:cubicBezTo>
                      <a:cubicBezTo>
                        <a:pt x="238" y="9"/>
                        <a:pt x="232" y="15"/>
                        <a:pt x="228" y="22"/>
                      </a:cubicBezTo>
                      <a:cubicBezTo>
                        <a:pt x="228" y="23"/>
                        <a:pt x="227" y="24"/>
                        <a:pt x="227" y="25"/>
                      </a:cubicBezTo>
                      <a:lnTo>
                        <a:pt x="227" y="25"/>
                      </a:lnTo>
                      <a:cubicBezTo>
                        <a:pt x="218" y="44"/>
                        <a:pt x="214" y="64"/>
                        <a:pt x="214" y="84"/>
                      </a:cubicBezTo>
                      <a:cubicBezTo>
                        <a:pt x="214" y="89"/>
                        <a:pt x="214" y="94"/>
                        <a:pt x="215" y="99"/>
                      </a:cubicBezTo>
                      <a:lnTo>
                        <a:pt x="215" y="99"/>
                      </a:lnTo>
                      <a:cubicBezTo>
                        <a:pt x="215" y="112"/>
                        <a:pt x="217" y="126"/>
                        <a:pt x="219" y="139"/>
                      </a:cubicBezTo>
                      <a:lnTo>
                        <a:pt x="219" y="139"/>
                      </a:lnTo>
                      <a:cubicBezTo>
                        <a:pt x="216" y="133"/>
                        <a:pt x="213" y="127"/>
                        <a:pt x="209" y="121"/>
                      </a:cubicBezTo>
                      <a:cubicBezTo>
                        <a:pt x="206" y="115"/>
                        <a:pt x="203" y="109"/>
                        <a:pt x="199" y="104"/>
                      </a:cubicBezTo>
                      <a:lnTo>
                        <a:pt x="199" y="104"/>
                      </a:lnTo>
                      <a:cubicBezTo>
                        <a:pt x="187" y="83"/>
                        <a:pt x="170" y="66"/>
                        <a:pt x="149" y="54"/>
                      </a:cubicBezTo>
                      <a:cubicBezTo>
                        <a:pt x="148" y="54"/>
                        <a:pt x="146" y="53"/>
                        <a:pt x="145" y="52"/>
                      </a:cubicBezTo>
                      <a:lnTo>
                        <a:pt x="145" y="52"/>
                      </a:lnTo>
                      <a:cubicBezTo>
                        <a:pt x="138" y="49"/>
                        <a:pt x="131" y="47"/>
                        <a:pt x="123" y="47"/>
                      </a:cubicBezTo>
                      <a:cubicBezTo>
                        <a:pt x="117" y="47"/>
                        <a:pt x="110" y="48"/>
                        <a:pt x="105" y="51"/>
                      </a:cubicBezTo>
                      <a:lnTo>
                        <a:pt x="105" y="51"/>
                      </a:lnTo>
                      <a:lnTo>
                        <a:pt x="105" y="51"/>
                      </a:lnTo>
                      <a:cubicBezTo>
                        <a:pt x="104" y="51"/>
                        <a:pt x="103" y="52"/>
                        <a:pt x="102" y="53"/>
                      </a:cubicBezTo>
                      <a:lnTo>
                        <a:pt x="100" y="54"/>
                      </a:lnTo>
                      <a:lnTo>
                        <a:pt x="100" y="54"/>
                      </a:lnTo>
                      <a:lnTo>
                        <a:pt x="100" y="54"/>
                      </a:lnTo>
                      <a:cubicBezTo>
                        <a:pt x="98" y="56"/>
                        <a:pt x="96" y="59"/>
                        <a:pt x="95" y="61"/>
                      </a:cubicBezTo>
                      <a:cubicBezTo>
                        <a:pt x="91" y="68"/>
                        <a:pt x="89" y="76"/>
                        <a:pt x="89" y="85"/>
                      </a:cubicBezTo>
                      <a:cubicBezTo>
                        <a:pt x="89" y="88"/>
                        <a:pt x="89" y="91"/>
                        <a:pt x="90" y="94"/>
                      </a:cubicBezTo>
                      <a:lnTo>
                        <a:pt x="90" y="94"/>
                      </a:lnTo>
                      <a:cubicBezTo>
                        <a:pt x="93" y="109"/>
                        <a:pt x="98" y="123"/>
                        <a:pt x="106" y="136"/>
                      </a:cubicBezTo>
                      <a:cubicBezTo>
                        <a:pt x="111" y="145"/>
                        <a:pt x="117" y="153"/>
                        <a:pt x="123" y="160"/>
                      </a:cubicBezTo>
                      <a:lnTo>
                        <a:pt x="123" y="160"/>
                      </a:lnTo>
                      <a:cubicBezTo>
                        <a:pt x="140" y="181"/>
                        <a:pt x="160" y="200"/>
                        <a:pt x="182" y="216"/>
                      </a:cubicBezTo>
                      <a:lnTo>
                        <a:pt x="182" y="216"/>
                      </a:lnTo>
                      <a:cubicBezTo>
                        <a:pt x="182" y="216"/>
                        <a:pt x="181" y="215"/>
                        <a:pt x="180" y="215"/>
                      </a:cubicBezTo>
                      <a:cubicBezTo>
                        <a:pt x="157" y="201"/>
                        <a:pt x="133" y="191"/>
                        <a:pt x="108" y="184"/>
                      </a:cubicBezTo>
                      <a:lnTo>
                        <a:pt x="108" y="184"/>
                      </a:lnTo>
                      <a:cubicBezTo>
                        <a:pt x="93" y="179"/>
                        <a:pt x="78" y="177"/>
                        <a:pt x="63" y="177"/>
                      </a:cubicBezTo>
                      <a:cubicBezTo>
                        <a:pt x="53" y="177"/>
                        <a:pt x="43" y="178"/>
                        <a:pt x="33" y="180"/>
                      </a:cubicBezTo>
                      <a:lnTo>
                        <a:pt x="33" y="180"/>
                      </a:lnTo>
                      <a:cubicBezTo>
                        <a:pt x="28" y="181"/>
                        <a:pt x="24" y="183"/>
                        <a:pt x="20" y="185"/>
                      </a:cubicBezTo>
                      <a:cubicBezTo>
                        <a:pt x="13" y="189"/>
                        <a:pt x="7" y="195"/>
                        <a:pt x="3" y="202"/>
                      </a:cubicBezTo>
                      <a:cubicBezTo>
                        <a:pt x="2" y="203"/>
                        <a:pt x="2" y="204"/>
                        <a:pt x="1" y="205"/>
                      </a:cubicBezTo>
                      <a:lnTo>
                        <a:pt x="1" y="205"/>
                      </a:lnTo>
                      <a:lnTo>
                        <a:pt x="1" y="205"/>
                      </a:lnTo>
                      <a:lnTo>
                        <a:pt x="1" y="206"/>
                      </a:lnTo>
                      <a:cubicBezTo>
                        <a:pt x="1" y="207"/>
                        <a:pt x="1" y="207"/>
                        <a:pt x="1" y="208"/>
                      </a:cubicBezTo>
                      <a:lnTo>
                        <a:pt x="1" y="208"/>
                      </a:lnTo>
                      <a:cubicBezTo>
                        <a:pt x="1" y="209"/>
                        <a:pt x="1" y="209"/>
                        <a:pt x="0" y="210"/>
                      </a:cubicBezTo>
                      <a:lnTo>
                        <a:pt x="0" y="210"/>
                      </a:lnTo>
                      <a:lnTo>
                        <a:pt x="0" y="210"/>
                      </a:lnTo>
                      <a:cubicBezTo>
                        <a:pt x="0" y="219"/>
                        <a:pt x="3" y="226"/>
                        <a:pt x="7" y="234"/>
                      </a:cubicBezTo>
                      <a:cubicBezTo>
                        <a:pt x="10" y="239"/>
                        <a:pt x="14" y="243"/>
                        <a:pt x="18" y="247"/>
                      </a:cubicBezTo>
                      <a:lnTo>
                        <a:pt x="18" y="247"/>
                      </a:lnTo>
                      <a:cubicBezTo>
                        <a:pt x="23" y="251"/>
                        <a:pt x="29" y="255"/>
                        <a:pt x="35" y="258"/>
                      </a:cubicBezTo>
                      <a:cubicBezTo>
                        <a:pt x="51" y="267"/>
                        <a:pt x="69" y="273"/>
                        <a:pt x="87" y="276"/>
                      </a:cubicBezTo>
                      <a:lnTo>
                        <a:pt x="87" y="276"/>
                      </a:lnTo>
                      <a:cubicBezTo>
                        <a:pt x="106" y="279"/>
                        <a:pt x="124" y="281"/>
                        <a:pt x="143" y="281"/>
                      </a:cubicBezTo>
                      <a:cubicBezTo>
                        <a:pt x="152" y="281"/>
                        <a:pt x="160" y="280"/>
                        <a:pt x="168" y="280"/>
                      </a:cubicBezTo>
                      <a:lnTo>
                        <a:pt x="168" y="280"/>
                      </a:lnTo>
                      <a:cubicBezTo>
                        <a:pt x="141" y="284"/>
                        <a:pt x="115" y="293"/>
                        <a:pt x="90" y="304"/>
                      </a:cubicBezTo>
                      <a:lnTo>
                        <a:pt x="90" y="304"/>
                      </a:lnTo>
                      <a:cubicBezTo>
                        <a:pt x="84" y="307"/>
                        <a:pt x="78" y="310"/>
                        <a:pt x="72" y="313"/>
                      </a:cubicBezTo>
                      <a:cubicBezTo>
                        <a:pt x="56" y="322"/>
                        <a:pt x="42" y="335"/>
                        <a:pt x="31" y="349"/>
                      </a:cubicBezTo>
                      <a:lnTo>
                        <a:pt x="31" y="349"/>
                      </a:lnTo>
                      <a:cubicBezTo>
                        <a:pt x="30" y="351"/>
                        <a:pt x="29" y="352"/>
                        <a:pt x="28" y="354"/>
                      </a:cubicBezTo>
                      <a:cubicBezTo>
                        <a:pt x="24" y="361"/>
                        <a:pt x="22" y="369"/>
                        <a:pt x="22" y="378"/>
                      </a:cubicBezTo>
                      <a:cubicBezTo>
                        <a:pt x="22" y="381"/>
                        <a:pt x="22" y="385"/>
                        <a:pt x="23" y="389"/>
                      </a:cubicBezTo>
                      <a:lnTo>
                        <a:pt x="23" y="389"/>
                      </a:lnTo>
                      <a:cubicBezTo>
                        <a:pt x="23" y="390"/>
                        <a:pt x="24" y="391"/>
                        <a:pt x="24" y="392"/>
                      </a:cubicBezTo>
                      <a:lnTo>
                        <a:pt x="24" y="392"/>
                      </a:lnTo>
                      <a:cubicBezTo>
                        <a:pt x="25" y="393"/>
                        <a:pt x="25" y="393"/>
                        <a:pt x="26" y="394"/>
                      </a:cubicBezTo>
                      <a:lnTo>
                        <a:pt x="26" y="394"/>
                      </a:lnTo>
                      <a:lnTo>
                        <a:pt x="26" y="394"/>
                      </a:lnTo>
                      <a:cubicBezTo>
                        <a:pt x="29" y="398"/>
                        <a:pt x="33" y="402"/>
                        <a:pt x="38" y="404"/>
                      </a:cubicBezTo>
                      <a:cubicBezTo>
                        <a:pt x="46" y="409"/>
                        <a:pt x="53" y="411"/>
                        <a:pt x="61" y="411"/>
                      </a:cubicBezTo>
                      <a:cubicBezTo>
                        <a:pt x="62" y="411"/>
                        <a:pt x="62" y="411"/>
                        <a:pt x="63" y="411"/>
                      </a:cubicBezTo>
                      <a:lnTo>
                        <a:pt x="63" y="411"/>
                      </a:lnTo>
                      <a:cubicBezTo>
                        <a:pt x="86" y="410"/>
                        <a:pt x="108" y="403"/>
                        <a:pt x="128" y="392"/>
                      </a:cubicBezTo>
                      <a:cubicBezTo>
                        <a:pt x="130" y="391"/>
                        <a:pt x="132" y="390"/>
                        <a:pt x="134" y="388"/>
                      </a:cubicBezTo>
                      <a:lnTo>
                        <a:pt x="134" y="388"/>
                      </a:lnTo>
                      <a:cubicBezTo>
                        <a:pt x="158" y="374"/>
                        <a:pt x="179" y="358"/>
                        <a:pt x="199" y="339"/>
                      </a:cubicBezTo>
                      <a:lnTo>
                        <a:pt x="199" y="339"/>
                      </a:lnTo>
                      <a:cubicBezTo>
                        <a:pt x="187" y="352"/>
                        <a:pt x="177" y="367"/>
                        <a:pt x="168" y="383"/>
                      </a:cubicBezTo>
                      <a:cubicBezTo>
                        <a:pt x="163" y="391"/>
                        <a:pt x="159" y="399"/>
                        <a:pt x="155" y="407"/>
                      </a:cubicBezTo>
                      <a:lnTo>
                        <a:pt x="155" y="407"/>
                      </a:lnTo>
                      <a:cubicBezTo>
                        <a:pt x="144" y="427"/>
                        <a:pt x="139" y="450"/>
                        <a:pt x="139" y="473"/>
                      </a:cubicBezTo>
                      <a:cubicBezTo>
                        <a:pt x="139" y="475"/>
                        <a:pt x="139" y="478"/>
                        <a:pt x="139" y="480"/>
                      </a:cubicBezTo>
                      <a:lnTo>
                        <a:pt x="139" y="480"/>
                      </a:lnTo>
                      <a:cubicBezTo>
                        <a:pt x="139" y="487"/>
                        <a:pt x="142" y="495"/>
                        <a:pt x="145" y="501"/>
                      </a:cubicBezTo>
                      <a:cubicBezTo>
                        <a:pt x="149" y="507"/>
                        <a:pt x="153" y="512"/>
                        <a:pt x="159" y="516"/>
                      </a:cubicBezTo>
                      <a:lnTo>
                        <a:pt x="159" y="516"/>
                      </a:lnTo>
                      <a:lnTo>
                        <a:pt x="159" y="516"/>
                      </a:lnTo>
                      <a:cubicBezTo>
                        <a:pt x="160" y="516"/>
                        <a:pt x="161" y="516"/>
                        <a:pt x="162" y="517"/>
                      </a:cubicBezTo>
                      <a:lnTo>
                        <a:pt x="162" y="517"/>
                      </a:lnTo>
                      <a:lnTo>
                        <a:pt x="162" y="517"/>
                      </a:lnTo>
                      <a:cubicBezTo>
                        <a:pt x="163" y="517"/>
                        <a:pt x="163" y="518"/>
                        <a:pt x="164" y="518"/>
                      </a:cubicBezTo>
                      <a:lnTo>
                        <a:pt x="164" y="518"/>
                      </a:lnTo>
                      <a:lnTo>
                        <a:pt x="164" y="518"/>
                      </a:lnTo>
                      <a:cubicBezTo>
                        <a:pt x="166" y="518"/>
                        <a:pt x="169" y="518"/>
                        <a:pt x="171" y="518"/>
                      </a:cubicBezTo>
                      <a:cubicBezTo>
                        <a:pt x="179" y="518"/>
                        <a:pt x="187" y="516"/>
                        <a:pt x="194" y="512"/>
                      </a:cubicBezTo>
                      <a:cubicBezTo>
                        <a:pt x="198" y="510"/>
                        <a:pt x="200" y="508"/>
                        <a:pt x="203" y="506"/>
                      </a:cubicBezTo>
                      <a:lnTo>
                        <a:pt x="203" y="506"/>
                      </a:lnTo>
                      <a:cubicBezTo>
                        <a:pt x="214" y="496"/>
                        <a:pt x="223" y="485"/>
                        <a:pt x="230" y="473"/>
                      </a:cubicBezTo>
                      <a:cubicBezTo>
                        <a:pt x="235" y="463"/>
                        <a:pt x="240" y="453"/>
                        <a:pt x="243" y="442"/>
                      </a:cubicBezTo>
                      <a:lnTo>
                        <a:pt x="243" y="442"/>
                      </a:lnTo>
                      <a:cubicBezTo>
                        <a:pt x="252" y="417"/>
                        <a:pt x="257" y="390"/>
                        <a:pt x="260" y="363"/>
                      </a:cubicBezTo>
                      <a:lnTo>
                        <a:pt x="260" y="363"/>
                      </a:lnTo>
                      <a:cubicBezTo>
                        <a:pt x="260" y="390"/>
                        <a:pt x="264" y="417"/>
                        <a:pt x="271" y="443"/>
                      </a:cubicBezTo>
                      <a:lnTo>
                        <a:pt x="271" y="443"/>
                      </a:lnTo>
                      <a:cubicBezTo>
                        <a:pt x="274" y="457"/>
                        <a:pt x="279" y="471"/>
                        <a:pt x="286" y="483"/>
                      </a:cubicBezTo>
                      <a:cubicBezTo>
                        <a:pt x="292" y="493"/>
                        <a:pt x="299" y="501"/>
                        <a:pt x="306" y="509"/>
                      </a:cubicBezTo>
                      <a:lnTo>
                        <a:pt x="306" y="509"/>
                      </a:lnTo>
                      <a:cubicBezTo>
                        <a:pt x="309" y="512"/>
                        <a:pt x="313" y="515"/>
                        <a:pt x="317" y="517"/>
                      </a:cubicBezTo>
                      <a:cubicBezTo>
                        <a:pt x="324" y="521"/>
                        <a:pt x="332" y="524"/>
                        <a:pt x="340" y="524"/>
                      </a:cubicBezTo>
                      <a:cubicBezTo>
                        <a:pt x="341" y="524"/>
                        <a:pt x="343" y="524"/>
                        <a:pt x="344" y="523"/>
                      </a:cubicBezTo>
                      <a:lnTo>
                        <a:pt x="344" y="523"/>
                      </a:lnTo>
                      <a:lnTo>
                        <a:pt x="344" y="523"/>
                      </a:lnTo>
                      <a:cubicBezTo>
                        <a:pt x="345" y="523"/>
                        <a:pt x="346" y="523"/>
                        <a:pt x="347" y="522"/>
                      </a:cubicBezTo>
                      <a:lnTo>
                        <a:pt x="350" y="522"/>
                      </a:lnTo>
                      <a:lnTo>
                        <a:pt x="350" y="522"/>
                      </a:lnTo>
                      <a:lnTo>
                        <a:pt x="350" y="522"/>
                      </a:lnTo>
                      <a:cubicBezTo>
                        <a:pt x="356" y="518"/>
                        <a:pt x="362" y="512"/>
                        <a:pt x="366" y="505"/>
                      </a:cubicBezTo>
                      <a:cubicBezTo>
                        <a:pt x="369" y="500"/>
                        <a:pt x="371" y="494"/>
                        <a:pt x="372" y="488"/>
                      </a:cubicBezTo>
                      <a:lnTo>
                        <a:pt x="372" y="488"/>
                      </a:lnTo>
                      <a:cubicBezTo>
                        <a:pt x="373" y="482"/>
                        <a:pt x="373" y="476"/>
                        <a:pt x="373" y="471"/>
                      </a:cubicBezTo>
                      <a:cubicBezTo>
                        <a:pt x="373" y="451"/>
                        <a:pt x="369" y="432"/>
                        <a:pt x="361" y="414"/>
                      </a:cubicBezTo>
                      <a:lnTo>
                        <a:pt x="361" y="414"/>
                      </a:lnTo>
                      <a:cubicBezTo>
                        <a:pt x="355" y="398"/>
                        <a:pt x="348" y="384"/>
                        <a:pt x="340" y="369"/>
                      </a:cubicBezTo>
                      <a:cubicBezTo>
                        <a:pt x="334" y="360"/>
                        <a:pt x="328" y="351"/>
                        <a:pt x="322" y="342"/>
                      </a:cubicBezTo>
                      <a:lnTo>
                        <a:pt x="322" y="342"/>
                      </a:lnTo>
                      <a:cubicBezTo>
                        <a:pt x="340" y="363"/>
                        <a:pt x="360" y="381"/>
                        <a:pt x="383" y="396"/>
                      </a:cubicBezTo>
                      <a:lnTo>
                        <a:pt x="383" y="396"/>
                      </a:lnTo>
                      <a:cubicBezTo>
                        <a:pt x="388" y="400"/>
                        <a:pt x="393" y="404"/>
                        <a:pt x="399" y="407"/>
                      </a:cubicBezTo>
                      <a:cubicBezTo>
                        <a:pt x="415" y="416"/>
                        <a:pt x="432" y="422"/>
                        <a:pt x="450" y="425"/>
                      </a:cubicBezTo>
                      <a:lnTo>
                        <a:pt x="450" y="425"/>
                      </a:lnTo>
                      <a:cubicBezTo>
                        <a:pt x="452" y="425"/>
                        <a:pt x="453" y="425"/>
                        <a:pt x="455" y="425"/>
                      </a:cubicBezTo>
                      <a:cubicBezTo>
                        <a:pt x="463" y="425"/>
                        <a:pt x="471" y="423"/>
                        <a:pt x="478" y="419"/>
                      </a:cubicBezTo>
                      <a:cubicBezTo>
                        <a:pt x="482" y="417"/>
                        <a:pt x="485" y="414"/>
                        <a:pt x="488" y="411"/>
                      </a:cubicBezTo>
                      <a:lnTo>
                        <a:pt x="488" y="411"/>
                      </a:lnTo>
                      <a:lnTo>
                        <a:pt x="488" y="411"/>
                      </a:lnTo>
                      <a:cubicBezTo>
                        <a:pt x="489" y="410"/>
                        <a:pt x="489" y="410"/>
                        <a:pt x="489" y="410"/>
                      </a:cubicBezTo>
                      <a:cubicBezTo>
                        <a:pt x="489" y="409"/>
                        <a:pt x="490" y="409"/>
                        <a:pt x="490" y="408"/>
                      </a:cubicBezTo>
                      <a:lnTo>
                        <a:pt x="491" y="406"/>
                      </a:lnTo>
                      <a:lnTo>
                        <a:pt x="491" y="406"/>
                      </a:lnTo>
                      <a:lnTo>
                        <a:pt x="491" y="406"/>
                      </a:lnTo>
                      <a:cubicBezTo>
                        <a:pt x="493" y="401"/>
                        <a:pt x="494" y="396"/>
                        <a:pt x="494" y="391"/>
                      </a:cubicBezTo>
                      <a:cubicBezTo>
                        <a:pt x="494" y="383"/>
                        <a:pt x="492" y="376"/>
                        <a:pt x="487" y="368"/>
                      </a:cubicBezTo>
                      <a:cubicBezTo>
                        <a:pt x="487" y="367"/>
                        <a:pt x="487" y="366"/>
                        <a:pt x="486" y="366"/>
                      </a:cubicBezTo>
                      <a:lnTo>
                        <a:pt x="486" y="366"/>
                      </a:lnTo>
                      <a:cubicBezTo>
                        <a:pt x="474" y="348"/>
                        <a:pt x="458" y="333"/>
                        <a:pt x="440" y="322"/>
                      </a:cubicBezTo>
                      <a:cubicBezTo>
                        <a:pt x="436" y="320"/>
                        <a:pt x="433" y="319"/>
                        <a:pt x="430" y="317"/>
                      </a:cubicBezTo>
                      <a:lnTo>
                        <a:pt x="430" y="317"/>
                      </a:lnTo>
                      <a:cubicBezTo>
                        <a:pt x="406" y="304"/>
                        <a:pt x="380" y="294"/>
                        <a:pt x="354" y="288"/>
                      </a:cubicBezTo>
                      <a:lnTo>
                        <a:pt x="354" y="288"/>
                      </a:lnTo>
                      <a:cubicBezTo>
                        <a:pt x="369" y="290"/>
                        <a:pt x="385" y="291"/>
                        <a:pt x="400" y="291"/>
                      </a:cubicBezTo>
                      <a:cubicBezTo>
                        <a:pt x="412" y="291"/>
                        <a:pt x="424" y="290"/>
                        <a:pt x="435" y="289"/>
                      </a:cubicBezTo>
                      <a:lnTo>
                        <a:pt x="435" y="289"/>
                      </a:lnTo>
                      <a:cubicBezTo>
                        <a:pt x="457" y="288"/>
                        <a:pt x="478" y="282"/>
                        <a:pt x="497" y="271"/>
                      </a:cubicBezTo>
                      <a:cubicBezTo>
                        <a:pt x="500" y="270"/>
                        <a:pt x="503" y="267"/>
                        <a:pt x="506" y="265"/>
                      </a:cubicBezTo>
                      <a:lnTo>
                        <a:pt x="506" y="265"/>
                      </a:lnTo>
                      <a:cubicBezTo>
                        <a:pt x="512" y="261"/>
                        <a:pt x="516" y="256"/>
                        <a:pt x="520" y="250"/>
                      </a:cubicBezTo>
                      <a:cubicBezTo>
                        <a:pt x="523" y="244"/>
                        <a:pt x="526" y="237"/>
                        <a:pt x="526" y="230"/>
                      </a:cubicBezTo>
                      <a:lnTo>
                        <a:pt x="526" y="230"/>
                      </a:lnTo>
                      <a:cubicBezTo>
                        <a:pt x="525" y="228"/>
                        <a:pt x="525" y="227"/>
                        <a:pt x="525" y="226"/>
                      </a:cubicBezTo>
                      <a:moveTo>
                        <a:pt x="301" y="320"/>
                      </a:moveTo>
                      <a:cubicBezTo>
                        <a:pt x="295" y="313"/>
                        <a:pt x="289" y="307"/>
                        <a:pt x="283" y="301"/>
                      </a:cubicBezTo>
                      <a:lnTo>
                        <a:pt x="272" y="305"/>
                      </a:lnTo>
                      <a:lnTo>
                        <a:pt x="261" y="308"/>
                      </a:lnTo>
                      <a:cubicBezTo>
                        <a:pt x="259" y="317"/>
                        <a:pt x="258" y="325"/>
                        <a:pt x="258" y="334"/>
                      </a:cubicBezTo>
                      <a:cubicBezTo>
                        <a:pt x="258" y="325"/>
                        <a:pt x="258" y="317"/>
                        <a:pt x="256" y="308"/>
                      </a:cubicBezTo>
                      <a:lnTo>
                        <a:pt x="245" y="304"/>
                      </a:lnTo>
                      <a:lnTo>
                        <a:pt x="235" y="299"/>
                      </a:lnTo>
                      <a:cubicBezTo>
                        <a:pt x="228" y="305"/>
                        <a:pt x="222" y="311"/>
                        <a:pt x="216" y="317"/>
                      </a:cubicBezTo>
                      <a:cubicBezTo>
                        <a:pt x="221" y="310"/>
                        <a:pt x="227" y="303"/>
                        <a:pt x="232" y="296"/>
                      </a:cubicBezTo>
                      <a:lnTo>
                        <a:pt x="226" y="286"/>
                      </a:lnTo>
                      <a:lnTo>
                        <a:pt x="221" y="275"/>
                      </a:lnTo>
                      <a:cubicBezTo>
                        <a:pt x="212" y="275"/>
                        <a:pt x="204" y="275"/>
                        <a:pt x="195" y="277"/>
                      </a:cubicBezTo>
                      <a:cubicBezTo>
                        <a:pt x="203" y="275"/>
                        <a:pt x="212" y="273"/>
                        <a:pt x="220" y="271"/>
                      </a:cubicBezTo>
                      <a:lnTo>
                        <a:pt x="222" y="259"/>
                      </a:lnTo>
                      <a:lnTo>
                        <a:pt x="226" y="248"/>
                      </a:lnTo>
                      <a:lnTo>
                        <a:pt x="226" y="248"/>
                      </a:lnTo>
                      <a:cubicBezTo>
                        <a:pt x="219" y="242"/>
                        <a:pt x="212" y="237"/>
                        <a:pt x="205" y="232"/>
                      </a:cubicBezTo>
                      <a:cubicBezTo>
                        <a:pt x="213" y="236"/>
                        <a:pt x="220" y="240"/>
                        <a:pt x="228" y="244"/>
                      </a:cubicBezTo>
                      <a:lnTo>
                        <a:pt x="237" y="236"/>
                      </a:lnTo>
                      <a:lnTo>
                        <a:pt x="247" y="230"/>
                      </a:lnTo>
                      <a:cubicBezTo>
                        <a:pt x="247" y="228"/>
                        <a:pt x="246" y="226"/>
                        <a:pt x="246" y="224"/>
                      </a:cubicBezTo>
                      <a:lnTo>
                        <a:pt x="248" y="229"/>
                      </a:lnTo>
                      <a:lnTo>
                        <a:pt x="260" y="229"/>
                      </a:lnTo>
                      <a:lnTo>
                        <a:pt x="273" y="229"/>
                      </a:lnTo>
                      <a:cubicBezTo>
                        <a:pt x="277" y="222"/>
                        <a:pt x="280" y="214"/>
                        <a:pt x="283" y="206"/>
                      </a:cubicBezTo>
                      <a:cubicBezTo>
                        <a:pt x="281" y="214"/>
                        <a:pt x="278" y="222"/>
                        <a:pt x="277" y="231"/>
                      </a:cubicBezTo>
                      <a:lnTo>
                        <a:pt x="286" y="238"/>
                      </a:lnTo>
                      <a:lnTo>
                        <a:pt x="294" y="246"/>
                      </a:lnTo>
                      <a:cubicBezTo>
                        <a:pt x="302" y="243"/>
                        <a:pt x="310" y="239"/>
                        <a:pt x="318" y="235"/>
                      </a:cubicBezTo>
                      <a:cubicBezTo>
                        <a:pt x="311" y="240"/>
                        <a:pt x="303" y="245"/>
                        <a:pt x="297" y="250"/>
                      </a:cubicBezTo>
                      <a:lnTo>
                        <a:pt x="299" y="262"/>
                      </a:lnTo>
                      <a:lnTo>
                        <a:pt x="300" y="274"/>
                      </a:lnTo>
                      <a:cubicBezTo>
                        <a:pt x="308" y="277"/>
                        <a:pt x="317" y="279"/>
                        <a:pt x="325" y="281"/>
                      </a:cubicBezTo>
                      <a:cubicBezTo>
                        <a:pt x="317" y="280"/>
                        <a:pt x="308" y="279"/>
                        <a:pt x="299" y="278"/>
                      </a:cubicBezTo>
                      <a:lnTo>
                        <a:pt x="294" y="288"/>
                      </a:lnTo>
                      <a:lnTo>
                        <a:pt x="287" y="298"/>
                      </a:lnTo>
                      <a:cubicBezTo>
                        <a:pt x="291" y="306"/>
                        <a:pt x="296" y="313"/>
                        <a:pt x="301" y="32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6" name="Google Shape;156;p13"/>
                <p:cNvSpPr/>
                <p:nvPr/>
              </p:nvSpPr>
              <p:spPr>
                <a:xfrm>
                  <a:off x="6961652" y="3519500"/>
                  <a:ext cx="84486" cy="848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2" h="162" extrusionOk="0">
                      <a:moveTo>
                        <a:pt x="162" y="81"/>
                      </a:moveTo>
                      <a:cubicBezTo>
                        <a:pt x="162" y="95"/>
                        <a:pt x="158" y="110"/>
                        <a:pt x="151" y="122"/>
                      </a:cubicBezTo>
                      <a:cubicBezTo>
                        <a:pt x="144" y="135"/>
                        <a:pt x="134" y="144"/>
                        <a:pt x="121" y="151"/>
                      </a:cubicBezTo>
                      <a:cubicBezTo>
                        <a:pt x="109" y="159"/>
                        <a:pt x="95" y="162"/>
                        <a:pt x="81" y="162"/>
                      </a:cubicBezTo>
                      <a:cubicBezTo>
                        <a:pt x="67" y="162"/>
                        <a:pt x="53" y="159"/>
                        <a:pt x="40" y="151"/>
                      </a:cubicBezTo>
                      <a:cubicBezTo>
                        <a:pt x="28" y="144"/>
                        <a:pt x="18" y="135"/>
                        <a:pt x="11" y="122"/>
                      </a:cubicBezTo>
                      <a:cubicBezTo>
                        <a:pt x="4" y="110"/>
                        <a:pt x="0" y="95"/>
                        <a:pt x="0" y="81"/>
                      </a:cubicBezTo>
                      <a:cubicBezTo>
                        <a:pt x="0" y="67"/>
                        <a:pt x="4" y="53"/>
                        <a:pt x="11" y="41"/>
                      </a:cubicBezTo>
                      <a:cubicBezTo>
                        <a:pt x="18" y="28"/>
                        <a:pt x="28" y="18"/>
                        <a:pt x="40" y="11"/>
                      </a:cubicBezTo>
                      <a:cubicBezTo>
                        <a:pt x="53" y="4"/>
                        <a:pt x="67" y="0"/>
                        <a:pt x="81" y="0"/>
                      </a:cubicBezTo>
                      <a:cubicBezTo>
                        <a:pt x="95" y="0"/>
                        <a:pt x="109" y="4"/>
                        <a:pt x="121" y="11"/>
                      </a:cubicBezTo>
                      <a:cubicBezTo>
                        <a:pt x="134" y="18"/>
                        <a:pt x="144" y="28"/>
                        <a:pt x="151" y="41"/>
                      </a:cubicBezTo>
                      <a:cubicBezTo>
                        <a:pt x="158" y="53"/>
                        <a:pt x="162" y="67"/>
                        <a:pt x="162" y="8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0000" tIns="13300" rIns="90000" bIns="133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157" name="Google Shape;157;p13"/>
              <p:cNvGrpSpPr/>
              <p:nvPr/>
            </p:nvGrpSpPr>
            <p:grpSpPr>
              <a:xfrm>
                <a:off x="139825" y="1000146"/>
                <a:ext cx="182883" cy="400057"/>
                <a:chOff x="106751" y="1037922"/>
                <a:chExt cx="150027" cy="324248"/>
              </a:xfrm>
            </p:grpSpPr>
            <p:sp>
              <p:nvSpPr>
                <p:cNvPr id="158" name="Google Shape;158;p13"/>
                <p:cNvSpPr/>
                <p:nvPr/>
              </p:nvSpPr>
              <p:spPr>
                <a:xfrm flipH="1">
                  <a:off x="162215" y="1037922"/>
                  <a:ext cx="45720" cy="1249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7" h="347" extrusionOk="0">
                      <a:moveTo>
                        <a:pt x="102" y="29"/>
                      </a:moveTo>
                      <a:cubicBezTo>
                        <a:pt x="121" y="56"/>
                        <a:pt x="126" y="97"/>
                        <a:pt x="127" y="132"/>
                      </a:cubicBezTo>
                      <a:lnTo>
                        <a:pt x="127" y="165"/>
                      </a:lnTo>
                      <a:cubicBezTo>
                        <a:pt x="123" y="228"/>
                        <a:pt x="109" y="289"/>
                        <a:pt x="83" y="347"/>
                      </a:cubicBezTo>
                      <a:cubicBezTo>
                        <a:pt x="56" y="313"/>
                        <a:pt x="40" y="271"/>
                        <a:pt x="25" y="230"/>
                      </a:cubicBezTo>
                      <a:lnTo>
                        <a:pt x="25" y="230"/>
                      </a:lnTo>
                      <a:cubicBezTo>
                        <a:pt x="8" y="190"/>
                        <a:pt x="0" y="147"/>
                        <a:pt x="0" y="103"/>
                      </a:cubicBezTo>
                      <a:cubicBezTo>
                        <a:pt x="0" y="96"/>
                        <a:pt x="0" y="89"/>
                        <a:pt x="1" y="81"/>
                      </a:cubicBezTo>
                      <a:cubicBezTo>
                        <a:pt x="5" y="43"/>
                        <a:pt x="31" y="-22"/>
                        <a:pt x="81" y="8"/>
                      </a:cubicBezTo>
                      <a:lnTo>
                        <a:pt x="81" y="8"/>
                      </a:lnTo>
                      <a:cubicBezTo>
                        <a:pt x="89" y="13"/>
                        <a:pt x="97" y="20"/>
                        <a:pt x="102" y="29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9" name="Google Shape;159;p13"/>
                <p:cNvSpPr/>
                <p:nvPr/>
              </p:nvSpPr>
              <p:spPr>
                <a:xfrm rot="2700000">
                  <a:off x="105750" y="1161430"/>
                  <a:ext cx="92880" cy="356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8" h="99" extrusionOk="0">
                      <a:moveTo>
                        <a:pt x="91" y="98"/>
                      </a:moveTo>
                      <a:cubicBezTo>
                        <a:pt x="165" y="105"/>
                        <a:pt x="259" y="84"/>
                        <a:pt x="258" y="76"/>
                      </a:cubicBezTo>
                      <a:cubicBezTo>
                        <a:pt x="255" y="58"/>
                        <a:pt x="238" y="44"/>
                        <a:pt x="222" y="35"/>
                      </a:cubicBezTo>
                      <a:lnTo>
                        <a:pt x="222" y="35"/>
                      </a:lnTo>
                      <a:cubicBezTo>
                        <a:pt x="220" y="34"/>
                        <a:pt x="219" y="33"/>
                        <a:pt x="218" y="32"/>
                      </a:cubicBezTo>
                      <a:cubicBezTo>
                        <a:pt x="183" y="12"/>
                        <a:pt x="144" y="1"/>
                        <a:pt x="103" y="0"/>
                      </a:cubicBezTo>
                      <a:cubicBezTo>
                        <a:pt x="79" y="-1"/>
                        <a:pt x="21" y="5"/>
                        <a:pt x="6" y="24"/>
                      </a:cubicBezTo>
                      <a:lnTo>
                        <a:pt x="6" y="24"/>
                      </a:lnTo>
                      <a:cubicBezTo>
                        <a:pt x="6" y="25"/>
                        <a:pt x="5" y="25"/>
                        <a:pt x="5" y="26"/>
                      </a:cubicBezTo>
                      <a:cubicBezTo>
                        <a:pt x="2" y="31"/>
                        <a:pt x="0" y="37"/>
                        <a:pt x="0" y="42"/>
                      </a:cubicBezTo>
                      <a:cubicBezTo>
                        <a:pt x="0" y="46"/>
                        <a:pt x="1" y="49"/>
                        <a:pt x="2" y="52"/>
                      </a:cubicBezTo>
                      <a:cubicBezTo>
                        <a:pt x="11" y="82"/>
                        <a:pt x="48" y="95"/>
                        <a:pt x="91" y="98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0" name="Google Shape;160;p13"/>
                <p:cNvSpPr/>
                <p:nvPr/>
              </p:nvSpPr>
              <p:spPr>
                <a:xfrm rot="-2700000" flipH="1">
                  <a:off x="164900" y="1230170"/>
                  <a:ext cx="92880" cy="356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8" h="99" extrusionOk="0">
                      <a:moveTo>
                        <a:pt x="91" y="98"/>
                      </a:moveTo>
                      <a:cubicBezTo>
                        <a:pt x="165" y="105"/>
                        <a:pt x="259" y="84"/>
                        <a:pt x="258" y="76"/>
                      </a:cubicBezTo>
                      <a:cubicBezTo>
                        <a:pt x="255" y="58"/>
                        <a:pt x="238" y="44"/>
                        <a:pt x="222" y="35"/>
                      </a:cubicBezTo>
                      <a:lnTo>
                        <a:pt x="222" y="35"/>
                      </a:lnTo>
                      <a:cubicBezTo>
                        <a:pt x="220" y="34"/>
                        <a:pt x="219" y="33"/>
                        <a:pt x="218" y="32"/>
                      </a:cubicBezTo>
                      <a:cubicBezTo>
                        <a:pt x="183" y="12"/>
                        <a:pt x="144" y="1"/>
                        <a:pt x="103" y="0"/>
                      </a:cubicBezTo>
                      <a:cubicBezTo>
                        <a:pt x="79" y="-1"/>
                        <a:pt x="21" y="5"/>
                        <a:pt x="6" y="24"/>
                      </a:cubicBezTo>
                      <a:lnTo>
                        <a:pt x="6" y="24"/>
                      </a:lnTo>
                      <a:cubicBezTo>
                        <a:pt x="6" y="25"/>
                        <a:pt x="5" y="25"/>
                        <a:pt x="5" y="26"/>
                      </a:cubicBezTo>
                      <a:cubicBezTo>
                        <a:pt x="2" y="31"/>
                        <a:pt x="0" y="37"/>
                        <a:pt x="0" y="42"/>
                      </a:cubicBezTo>
                      <a:cubicBezTo>
                        <a:pt x="0" y="46"/>
                        <a:pt x="1" y="49"/>
                        <a:pt x="2" y="52"/>
                      </a:cubicBezTo>
                      <a:cubicBezTo>
                        <a:pt x="11" y="82"/>
                        <a:pt x="48" y="95"/>
                        <a:pt x="91" y="98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1" name="Google Shape;161;p13"/>
                <p:cNvSpPr/>
                <p:nvPr/>
              </p:nvSpPr>
              <p:spPr>
                <a:xfrm rot="2700000">
                  <a:off x="105750" y="1298911"/>
                  <a:ext cx="92880" cy="356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8" h="99" extrusionOk="0">
                      <a:moveTo>
                        <a:pt x="91" y="98"/>
                      </a:moveTo>
                      <a:cubicBezTo>
                        <a:pt x="165" y="105"/>
                        <a:pt x="259" y="84"/>
                        <a:pt x="258" y="76"/>
                      </a:cubicBezTo>
                      <a:cubicBezTo>
                        <a:pt x="255" y="58"/>
                        <a:pt x="238" y="44"/>
                        <a:pt x="222" y="35"/>
                      </a:cubicBezTo>
                      <a:lnTo>
                        <a:pt x="222" y="35"/>
                      </a:lnTo>
                      <a:cubicBezTo>
                        <a:pt x="220" y="34"/>
                        <a:pt x="219" y="33"/>
                        <a:pt x="218" y="32"/>
                      </a:cubicBezTo>
                      <a:cubicBezTo>
                        <a:pt x="183" y="12"/>
                        <a:pt x="144" y="1"/>
                        <a:pt x="103" y="0"/>
                      </a:cubicBezTo>
                      <a:cubicBezTo>
                        <a:pt x="79" y="-1"/>
                        <a:pt x="21" y="5"/>
                        <a:pt x="6" y="24"/>
                      </a:cubicBezTo>
                      <a:lnTo>
                        <a:pt x="6" y="24"/>
                      </a:lnTo>
                      <a:cubicBezTo>
                        <a:pt x="6" y="25"/>
                        <a:pt x="5" y="25"/>
                        <a:pt x="5" y="26"/>
                      </a:cubicBezTo>
                      <a:cubicBezTo>
                        <a:pt x="2" y="31"/>
                        <a:pt x="0" y="37"/>
                        <a:pt x="0" y="42"/>
                      </a:cubicBezTo>
                      <a:cubicBezTo>
                        <a:pt x="0" y="46"/>
                        <a:pt x="1" y="49"/>
                        <a:pt x="2" y="52"/>
                      </a:cubicBezTo>
                      <a:cubicBezTo>
                        <a:pt x="11" y="82"/>
                        <a:pt x="48" y="95"/>
                        <a:pt x="91" y="98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</p:grpSp>
      <p:sp>
        <p:nvSpPr>
          <p:cNvPr id="162" name="Google Shape;162;p13"/>
          <p:cNvSpPr txBox="1">
            <a:spLocks noGrp="1"/>
          </p:cNvSpPr>
          <p:nvPr>
            <p:ph type="title"/>
          </p:nvPr>
        </p:nvSpPr>
        <p:spPr>
          <a:xfrm>
            <a:off x="950967" y="719333"/>
            <a:ext cx="10290000" cy="792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163" name="Google Shape;163;p13"/>
          <p:cNvSpPr txBox="1">
            <a:spLocks noGrp="1"/>
          </p:cNvSpPr>
          <p:nvPr>
            <p:ph type="title" idx="2" hasCustomPrompt="1"/>
          </p:nvPr>
        </p:nvSpPr>
        <p:spPr>
          <a:xfrm>
            <a:off x="1706971" y="2543533"/>
            <a:ext cx="975200" cy="731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164" name="Google Shape;164;p13"/>
          <p:cNvSpPr txBox="1">
            <a:spLocks noGrp="1"/>
          </p:cNvSpPr>
          <p:nvPr>
            <p:ph type="title" idx="3" hasCustomPrompt="1"/>
          </p:nvPr>
        </p:nvSpPr>
        <p:spPr>
          <a:xfrm>
            <a:off x="1706967" y="4192528"/>
            <a:ext cx="975200" cy="731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165" name="Google Shape;165;p13"/>
          <p:cNvSpPr txBox="1">
            <a:spLocks noGrp="1"/>
          </p:cNvSpPr>
          <p:nvPr>
            <p:ph type="title" idx="4" hasCustomPrompt="1"/>
          </p:nvPr>
        </p:nvSpPr>
        <p:spPr>
          <a:xfrm>
            <a:off x="7071360" y="2543533"/>
            <a:ext cx="975200" cy="731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166" name="Google Shape;166;p13"/>
          <p:cNvSpPr txBox="1">
            <a:spLocks noGrp="1"/>
          </p:cNvSpPr>
          <p:nvPr>
            <p:ph type="title" idx="5" hasCustomPrompt="1"/>
          </p:nvPr>
        </p:nvSpPr>
        <p:spPr>
          <a:xfrm>
            <a:off x="7071360" y="4192528"/>
            <a:ext cx="975200" cy="731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167" name="Google Shape;167;p13"/>
          <p:cNvSpPr txBox="1">
            <a:spLocks noGrp="1"/>
          </p:cNvSpPr>
          <p:nvPr>
            <p:ph type="subTitle" idx="1"/>
          </p:nvPr>
        </p:nvSpPr>
        <p:spPr>
          <a:xfrm>
            <a:off x="2926200" y="2543533"/>
            <a:ext cx="2926000" cy="115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unito"/>
              <a:buNone/>
              <a:defRPr sz="2667" b="1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unito"/>
              <a:buNone/>
              <a:defRPr sz="3200" b="1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unito"/>
              <a:buNone/>
              <a:defRPr sz="3200" b="1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unito"/>
              <a:buNone/>
              <a:defRPr sz="3200" b="1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unito"/>
              <a:buNone/>
              <a:defRPr sz="3200" b="1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unito"/>
              <a:buNone/>
              <a:defRPr sz="3200" b="1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unito"/>
              <a:buNone/>
              <a:defRPr sz="3200" b="1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unito"/>
              <a:buNone/>
              <a:defRPr sz="3200" b="1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unito"/>
              <a:buNone/>
              <a:defRPr sz="3200" b="1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168" name="Google Shape;168;p13"/>
          <p:cNvSpPr txBox="1">
            <a:spLocks noGrp="1"/>
          </p:cNvSpPr>
          <p:nvPr>
            <p:ph type="subTitle" idx="6"/>
          </p:nvPr>
        </p:nvSpPr>
        <p:spPr>
          <a:xfrm>
            <a:off x="2926200" y="4192528"/>
            <a:ext cx="2926000" cy="115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unito"/>
              <a:buNone/>
              <a:defRPr sz="2667" b="1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unito"/>
              <a:buNone/>
              <a:defRPr sz="3200" b="1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unito"/>
              <a:buNone/>
              <a:defRPr sz="3200" b="1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unito"/>
              <a:buNone/>
              <a:defRPr sz="3200" b="1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unito"/>
              <a:buNone/>
              <a:defRPr sz="3200" b="1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unito"/>
              <a:buNone/>
              <a:defRPr sz="3200" b="1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unito"/>
              <a:buNone/>
              <a:defRPr sz="3200" b="1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unito"/>
              <a:buNone/>
              <a:defRPr sz="3200" b="1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unito"/>
              <a:buNone/>
              <a:defRPr sz="3200" b="1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169" name="Google Shape;169;p13"/>
          <p:cNvSpPr txBox="1">
            <a:spLocks noGrp="1"/>
          </p:cNvSpPr>
          <p:nvPr>
            <p:ph type="subTitle" idx="7"/>
          </p:nvPr>
        </p:nvSpPr>
        <p:spPr>
          <a:xfrm>
            <a:off x="8290560" y="2543533"/>
            <a:ext cx="2926000" cy="115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unito"/>
              <a:buNone/>
              <a:defRPr sz="2667" b="1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unito"/>
              <a:buNone/>
              <a:defRPr sz="3200" b="1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unito"/>
              <a:buNone/>
              <a:defRPr sz="3200" b="1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unito"/>
              <a:buNone/>
              <a:defRPr sz="3200" b="1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unito"/>
              <a:buNone/>
              <a:defRPr sz="3200" b="1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unito"/>
              <a:buNone/>
              <a:defRPr sz="3200" b="1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unito"/>
              <a:buNone/>
              <a:defRPr sz="3200" b="1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unito"/>
              <a:buNone/>
              <a:defRPr sz="3200" b="1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unito"/>
              <a:buNone/>
              <a:defRPr sz="3200" b="1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170" name="Google Shape;170;p13"/>
          <p:cNvSpPr txBox="1">
            <a:spLocks noGrp="1"/>
          </p:cNvSpPr>
          <p:nvPr>
            <p:ph type="subTitle" idx="8"/>
          </p:nvPr>
        </p:nvSpPr>
        <p:spPr>
          <a:xfrm>
            <a:off x="8290560" y="4192539"/>
            <a:ext cx="2926000" cy="115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unito"/>
              <a:buNone/>
              <a:defRPr sz="2667" b="1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unito"/>
              <a:buNone/>
              <a:defRPr sz="3200" b="1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unito"/>
              <a:buNone/>
              <a:defRPr sz="3200" b="1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unito"/>
              <a:buNone/>
              <a:defRPr sz="3200" b="1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unito"/>
              <a:buNone/>
              <a:defRPr sz="3200" b="1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unito"/>
              <a:buNone/>
              <a:defRPr sz="3200" b="1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unito"/>
              <a:buNone/>
              <a:defRPr sz="3200" b="1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unito"/>
              <a:buNone/>
              <a:defRPr sz="3200" b="1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unito"/>
              <a:buNone/>
              <a:defRPr sz="3200" b="1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416373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 1">
  <p:cSld name="Main point 1"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2" name="Google Shape;172;p14"/>
          <p:cNvGrpSpPr/>
          <p:nvPr/>
        </p:nvGrpSpPr>
        <p:grpSpPr>
          <a:xfrm>
            <a:off x="304801" y="301800"/>
            <a:ext cx="11735548" cy="6254400"/>
            <a:chOff x="228600" y="226350"/>
            <a:chExt cx="8801661" cy="4690800"/>
          </a:xfrm>
        </p:grpSpPr>
        <p:sp>
          <p:nvSpPr>
            <p:cNvPr id="173" name="Google Shape;173;p14"/>
            <p:cNvSpPr/>
            <p:nvPr/>
          </p:nvSpPr>
          <p:spPr>
            <a:xfrm rot="10800000">
              <a:off x="228600" y="226350"/>
              <a:ext cx="8686800" cy="4690800"/>
            </a:xfrm>
            <a:prstGeom prst="roundRect">
              <a:avLst>
                <a:gd name="adj" fmla="val 4204"/>
              </a:avLst>
            </a:prstGeom>
            <a:noFill/>
            <a:ln w="190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grpSp>
          <p:nvGrpSpPr>
            <p:cNvPr id="174" name="Google Shape;174;p14"/>
            <p:cNvGrpSpPr/>
            <p:nvPr/>
          </p:nvGrpSpPr>
          <p:grpSpPr>
            <a:xfrm rot="10800000">
              <a:off x="8801671" y="3743297"/>
              <a:ext cx="228590" cy="860696"/>
              <a:chOff x="116971" y="539507"/>
              <a:chExt cx="228590" cy="860696"/>
            </a:xfrm>
          </p:grpSpPr>
          <p:sp>
            <p:nvSpPr>
              <p:cNvPr id="175" name="Google Shape;175;p14"/>
              <p:cNvSpPr/>
              <p:nvPr/>
            </p:nvSpPr>
            <p:spPr>
              <a:xfrm>
                <a:off x="171867" y="653797"/>
                <a:ext cx="118800" cy="4800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grpSp>
            <p:nvGrpSpPr>
              <p:cNvPr id="176" name="Google Shape;176;p14"/>
              <p:cNvGrpSpPr/>
              <p:nvPr/>
            </p:nvGrpSpPr>
            <p:grpSpPr>
              <a:xfrm>
                <a:off x="116971" y="539507"/>
                <a:ext cx="228590" cy="228591"/>
                <a:chOff x="6868300" y="3421080"/>
                <a:chExt cx="274320" cy="274321"/>
              </a:xfrm>
            </p:grpSpPr>
            <p:sp>
              <p:nvSpPr>
                <p:cNvPr id="177" name="Google Shape;177;p14"/>
                <p:cNvSpPr/>
                <p:nvPr/>
              </p:nvSpPr>
              <p:spPr>
                <a:xfrm>
                  <a:off x="6868300" y="3421080"/>
                  <a:ext cx="274320" cy="2743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6" h="524" extrusionOk="0">
                      <a:moveTo>
                        <a:pt x="525" y="226"/>
                      </a:moveTo>
                      <a:lnTo>
                        <a:pt x="525" y="226"/>
                      </a:lnTo>
                      <a:cubicBezTo>
                        <a:pt x="525" y="225"/>
                        <a:pt x="525" y="225"/>
                        <a:pt x="525" y="224"/>
                      </a:cubicBezTo>
                      <a:lnTo>
                        <a:pt x="525" y="223"/>
                      </a:lnTo>
                      <a:lnTo>
                        <a:pt x="525" y="223"/>
                      </a:lnTo>
                      <a:lnTo>
                        <a:pt x="525" y="223"/>
                      </a:lnTo>
                      <a:cubicBezTo>
                        <a:pt x="524" y="221"/>
                        <a:pt x="523" y="219"/>
                        <a:pt x="522" y="217"/>
                      </a:cubicBezTo>
                      <a:cubicBezTo>
                        <a:pt x="518" y="210"/>
                        <a:pt x="512" y="204"/>
                        <a:pt x="505" y="200"/>
                      </a:cubicBezTo>
                      <a:cubicBezTo>
                        <a:pt x="502" y="198"/>
                        <a:pt x="499" y="197"/>
                        <a:pt x="495" y="196"/>
                      </a:cubicBezTo>
                      <a:lnTo>
                        <a:pt x="495" y="196"/>
                      </a:lnTo>
                      <a:cubicBezTo>
                        <a:pt x="482" y="192"/>
                        <a:pt x="469" y="190"/>
                        <a:pt x="456" y="190"/>
                      </a:cubicBezTo>
                      <a:cubicBezTo>
                        <a:pt x="444" y="190"/>
                        <a:pt x="432" y="192"/>
                        <a:pt x="420" y="195"/>
                      </a:cubicBezTo>
                      <a:lnTo>
                        <a:pt x="420" y="195"/>
                      </a:lnTo>
                      <a:cubicBezTo>
                        <a:pt x="394" y="200"/>
                        <a:pt x="368" y="209"/>
                        <a:pt x="344" y="222"/>
                      </a:cubicBezTo>
                      <a:lnTo>
                        <a:pt x="344" y="222"/>
                      </a:lnTo>
                      <a:cubicBezTo>
                        <a:pt x="367" y="207"/>
                        <a:pt x="388" y="190"/>
                        <a:pt x="406" y="170"/>
                      </a:cubicBezTo>
                      <a:lnTo>
                        <a:pt x="406" y="170"/>
                      </a:lnTo>
                      <a:cubicBezTo>
                        <a:pt x="416" y="161"/>
                        <a:pt x="424" y="150"/>
                        <a:pt x="431" y="139"/>
                      </a:cubicBezTo>
                      <a:cubicBezTo>
                        <a:pt x="437" y="129"/>
                        <a:pt x="441" y="117"/>
                        <a:pt x="444" y="106"/>
                      </a:cubicBezTo>
                      <a:lnTo>
                        <a:pt x="444" y="106"/>
                      </a:lnTo>
                      <a:cubicBezTo>
                        <a:pt x="445" y="102"/>
                        <a:pt x="446" y="98"/>
                        <a:pt x="446" y="94"/>
                      </a:cubicBezTo>
                      <a:cubicBezTo>
                        <a:pt x="446" y="85"/>
                        <a:pt x="444" y="77"/>
                        <a:pt x="440" y="70"/>
                      </a:cubicBezTo>
                      <a:cubicBezTo>
                        <a:pt x="439" y="68"/>
                        <a:pt x="438" y="67"/>
                        <a:pt x="437" y="66"/>
                      </a:cubicBezTo>
                      <a:lnTo>
                        <a:pt x="437" y="66"/>
                      </a:lnTo>
                      <a:lnTo>
                        <a:pt x="435" y="64"/>
                      </a:lnTo>
                      <a:lnTo>
                        <a:pt x="433" y="62"/>
                      </a:lnTo>
                      <a:lnTo>
                        <a:pt x="433" y="62"/>
                      </a:lnTo>
                      <a:lnTo>
                        <a:pt x="433" y="62"/>
                      </a:lnTo>
                      <a:cubicBezTo>
                        <a:pt x="426" y="59"/>
                        <a:pt x="419" y="57"/>
                        <a:pt x="411" y="57"/>
                      </a:cubicBezTo>
                      <a:cubicBezTo>
                        <a:pt x="405" y="57"/>
                        <a:pt x="398" y="58"/>
                        <a:pt x="392" y="61"/>
                      </a:cubicBezTo>
                      <a:lnTo>
                        <a:pt x="392" y="61"/>
                      </a:lnTo>
                      <a:cubicBezTo>
                        <a:pt x="388" y="63"/>
                        <a:pt x="384" y="65"/>
                        <a:pt x="380" y="67"/>
                      </a:cubicBezTo>
                      <a:cubicBezTo>
                        <a:pt x="362" y="78"/>
                        <a:pt x="346" y="92"/>
                        <a:pt x="335" y="109"/>
                      </a:cubicBezTo>
                      <a:lnTo>
                        <a:pt x="335" y="109"/>
                      </a:lnTo>
                      <a:cubicBezTo>
                        <a:pt x="326" y="120"/>
                        <a:pt x="318" y="131"/>
                        <a:pt x="311" y="143"/>
                      </a:cubicBezTo>
                      <a:cubicBezTo>
                        <a:pt x="305" y="155"/>
                        <a:pt x="299" y="167"/>
                        <a:pt x="294" y="179"/>
                      </a:cubicBezTo>
                      <a:lnTo>
                        <a:pt x="294" y="179"/>
                      </a:lnTo>
                      <a:cubicBezTo>
                        <a:pt x="302" y="153"/>
                        <a:pt x="307" y="126"/>
                        <a:pt x="308" y="99"/>
                      </a:cubicBezTo>
                      <a:lnTo>
                        <a:pt x="308" y="99"/>
                      </a:lnTo>
                      <a:cubicBezTo>
                        <a:pt x="308" y="94"/>
                        <a:pt x="309" y="89"/>
                        <a:pt x="309" y="84"/>
                      </a:cubicBezTo>
                      <a:cubicBezTo>
                        <a:pt x="309" y="64"/>
                        <a:pt x="304" y="44"/>
                        <a:pt x="296" y="25"/>
                      </a:cubicBezTo>
                      <a:lnTo>
                        <a:pt x="296" y="25"/>
                      </a:lnTo>
                      <a:cubicBezTo>
                        <a:pt x="295" y="24"/>
                        <a:pt x="295" y="23"/>
                        <a:pt x="294" y="22"/>
                      </a:cubicBezTo>
                      <a:cubicBezTo>
                        <a:pt x="290" y="15"/>
                        <a:pt x="284" y="9"/>
                        <a:pt x="277" y="5"/>
                      </a:cubicBezTo>
                      <a:cubicBezTo>
                        <a:pt x="273" y="3"/>
                        <a:pt x="269" y="1"/>
                        <a:pt x="264" y="0"/>
                      </a:cubicBezTo>
                      <a:lnTo>
                        <a:pt x="258" y="0"/>
                      </a:lnTo>
                      <a:lnTo>
                        <a:pt x="258" y="0"/>
                      </a:lnTo>
                      <a:cubicBezTo>
                        <a:pt x="254" y="1"/>
                        <a:pt x="250" y="3"/>
                        <a:pt x="246" y="5"/>
                      </a:cubicBezTo>
                      <a:cubicBezTo>
                        <a:pt x="238" y="9"/>
                        <a:pt x="232" y="15"/>
                        <a:pt x="228" y="22"/>
                      </a:cubicBezTo>
                      <a:cubicBezTo>
                        <a:pt x="228" y="23"/>
                        <a:pt x="227" y="24"/>
                        <a:pt x="227" y="25"/>
                      </a:cubicBezTo>
                      <a:lnTo>
                        <a:pt x="227" y="25"/>
                      </a:lnTo>
                      <a:cubicBezTo>
                        <a:pt x="218" y="44"/>
                        <a:pt x="214" y="64"/>
                        <a:pt x="214" y="84"/>
                      </a:cubicBezTo>
                      <a:cubicBezTo>
                        <a:pt x="214" y="89"/>
                        <a:pt x="214" y="94"/>
                        <a:pt x="215" y="99"/>
                      </a:cubicBezTo>
                      <a:lnTo>
                        <a:pt x="215" y="99"/>
                      </a:lnTo>
                      <a:cubicBezTo>
                        <a:pt x="215" y="112"/>
                        <a:pt x="217" y="126"/>
                        <a:pt x="219" y="139"/>
                      </a:cubicBezTo>
                      <a:lnTo>
                        <a:pt x="219" y="139"/>
                      </a:lnTo>
                      <a:cubicBezTo>
                        <a:pt x="216" y="133"/>
                        <a:pt x="213" y="127"/>
                        <a:pt x="209" y="121"/>
                      </a:cubicBezTo>
                      <a:cubicBezTo>
                        <a:pt x="206" y="115"/>
                        <a:pt x="203" y="109"/>
                        <a:pt x="199" y="104"/>
                      </a:cubicBezTo>
                      <a:lnTo>
                        <a:pt x="199" y="104"/>
                      </a:lnTo>
                      <a:cubicBezTo>
                        <a:pt x="187" y="83"/>
                        <a:pt x="170" y="66"/>
                        <a:pt x="149" y="54"/>
                      </a:cubicBezTo>
                      <a:cubicBezTo>
                        <a:pt x="148" y="54"/>
                        <a:pt x="146" y="53"/>
                        <a:pt x="145" y="52"/>
                      </a:cubicBezTo>
                      <a:lnTo>
                        <a:pt x="145" y="52"/>
                      </a:lnTo>
                      <a:cubicBezTo>
                        <a:pt x="138" y="49"/>
                        <a:pt x="131" y="47"/>
                        <a:pt x="123" y="47"/>
                      </a:cubicBezTo>
                      <a:cubicBezTo>
                        <a:pt x="117" y="47"/>
                        <a:pt x="110" y="48"/>
                        <a:pt x="105" y="51"/>
                      </a:cubicBezTo>
                      <a:lnTo>
                        <a:pt x="105" y="51"/>
                      </a:lnTo>
                      <a:lnTo>
                        <a:pt x="105" y="51"/>
                      </a:lnTo>
                      <a:cubicBezTo>
                        <a:pt x="104" y="51"/>
                        <a:pt x="103" y="52"/>
                        <a:pt x="102" y="53"/>
                      </a:cubicBezTo>
                      <a:lnTo>
                        <a:pt x="100" y="54"/>
                      </a:lnTo>
                      <a:lnTo>
                        <a:pt x="100" y="54"/>
                      </a:lnTo>
                      <a:lnTo>
                        <a:pt x="100" y="54"/>
                      </a:lnTo>
                      <a:cubicBezTo>
                        <a:pt x="98" y="56"/>
                        <a:pt x="96" y="59"/>
                        <a:pt x="95" y="61"/>
                      </a:cubicBezTo>
                      <a:cubicBezTo>
                        <a:pt x="91" y="68"/>
                        <a:pt x="89" y="76"/>
                        <a:pt x="89" y="85"/>
                      </a:cubicBezTo>
                      <a:cubicBezTo>
                        <a:pt x="89" y="88"/>
                        <a:pt x="89" y="91"/>
                        <a:pt x="90" y="94"/>
                      </a:cubicBezTo>
                      <a:lnTo>
                        <a:pt x="90" y="94"/>
                      </a:lnTo>
                      <a:cubicBezTo>
                        <a:pt x="93" y="109"/>
                        <a:pt x="98" y="123"/>
                        <a:pt x="106" y="136"/>
                      </a:cubicBezTo>
                      <a:cubicBezTo>
                        <a:pt x="111" y="145"/>
                        <a:pt x="117" y="153"/>
                        <a:pt x="123" y="160"/>
                      </a:cubicBezTo>
                      <a:lnTo>
                        <a:pt x="123" y="160"/>
                      </a:lnTo>
                      <a:cubicBezTo>
                        <a:pt x="140" y="181"/>
                        <a:pt x="160" y="200"/>
                        <a:pt x="182" y="216"/>
                      </a:cubicBezTo>
                      <a:lnTo>
                        <a:pt x="182" y="216"/>
                      </a:lnTo>
                      <a:cubicBezTo>
                        <a:pt x="182" y="216"/>
                        <a:pt x="181" y="215"/>
                        <a:pt x="180" y="215"/>
                      </a:cubicBezTo>
                      <a:cubicBezTo>
                        <a:pt x="157" y="201"/>
                        <a:pt x="133" y="191"/>
                        <a:pt x="108" y="184"/>
                      </a:cubicBezTo>
                      <a:lnTo>
                        <a:pt x="108" y="184"/>
                      </a:lnTo>
                      <a:cubicBezTo>
                        <a:pt x="93" y="179"/>
                        <a:pt x="78" y="177"/>
                        <a:pt x="63" y="177"/>
                      </a:cubicBezTo>
                      <a:cubicBezTo>
                        <a:pt x="53" y="177"/>
                        <a:pt x="43" y="178"/>
                        <a:pt x="33" y="180"/>
                      </a:cubicBezTo>
                      <a:lnTo>
                        <a:pt x="33" y="180"/>
                      </a:lnTo>
                      <a:cubicBezTo>
                        <a:pt x="28" y="181"/>
                        <a:pt x="24" y="183"/>
                        <a:pt x="20" y="185"/>
                      </a:cubicBezTo>
                      <a:cubicBezTo>
                        <a:pt x="13" y="189"/>
                        <a:pt x="7" y="195"/>
                        <a:pt x="3" y="202"/>
                      </a:cubicBezTo>
                      <a:cubicBezTo>
                        <a:pt x="2" y="203"/>
                        <a:pt x="2" y="204"/>
                        <a:pt x="1" y="205"/>
                      </a:cubicBezTo>
                      <a:lnTo>
                        <a:pt x="1" y="205"/>
                      </a:lnTo>
                      <a:lnTo>
                        <a:pt x="1" y="205"/>
                      </a:lnTo>
                      <a:lnTo>
                        <a:pt x="1" y="206"/>
                      </a:lnTo>
                      <a:cubicBezTo>
                        <a:pt x="1" y="207"/>
                        <a:pt x="1" y="207"/>
                        <a:pt x="1" y="208"/>
                      </a:cubicBezTo>
                      <a:lnTo>
                        <a:pt x="1" y="208"/>
                      </a:lnTo>
                      <a:cubicBezTo>
                        <a:pt x="1" y="209"/>
                        <a:pt x="1" y="209"/>
                        <a:pt x="0" y="210"/>
                      </a:cubicBezTo>
                      <a:lnTo>
                        <a:pt x="0" y="210"/>
                      </a:lnTo>
                      <a:lnTo>
                        <a:pt x="0" y="210"/>
                      </a:lnTo>
                      <a:cubicBezTo>
                        <a:pt x="0" y="219"/>
                        <a:pt x="3" y="226"/>
                        <a:pt x="7" y="234"/>
                      </a:cubicBezTo>
                      <a:cubicBezTo>
                        <a:pt x="10" y="239"/>
                        <a:pt x="14" y="243"/>
                        <a:pt x="18" y="247"/>
                      </a:cubicBezTo>
                      <a:lnTo>
                        <a:pt x="18" y="247"/>
                      </a:lnTo>
                      <a:cubicBezTo>
                        <a:pt x="23" y="251"/>
                        <a:pt x="29" y="255"/>
                        <a:pt x="35" y="258"/>
                      </a:cubicBezTo>
                      <a:cubicBezTo>
                        <a:pt x="51" y="267"/>
                        <a:pt x="69" y="273"/>
                        <a:pt x="87" y="276"/>
                      </a:cubicBezTo>
                      <a:lnTo>
                        <a:pt x="87" y="276"/>
                      </a:lnTo>
                      <a:cubicBezTo>
                        <a:pt x="106" y="279"/>
                        <a:pt x="124" y="281"/>
                        <a:pt x="143" y="281"/>
                      </a:cubicBezTo>
                      <a:cubicBezTo>
                        <a:pt x="152" y="281"/>
                        <a:pt x="160" y="280"/>
                        <a:pt x="168" y="280"/>
                      </a:cubicBezTo>
                      <a:lnTo>
                        <a:pt x="168" y="280"/>
                      </a:lnTo>
                      <a:cubicBezTo>
                        <a:pt x="141" y="284"/>
                        <a:pt x="115" y="293"/>
                        <a:pt x="90" y="304"/>
                      </a:cubicBezTo>
                      <a:lnTo>
                        <a:pt x="90" y="304"/>
                      </a:lnTo>
                      <a:cubicBezTo>
                        <a:pt x="84" y="307"/>
                        <a:pt x="78" y="310"/>
                        <a:pt x="72" y="313"/>
                      </a:cubicBezTo>
                      <a:cubicBezTo>
                        <a:pt x="56" y="322"/>
                        <a:pt x="42" y="335"/>
                        <a:pt x="31" y="349"/>
                      </a:cubicBezTo>
                      <a:lnTo>
                        <a:pt x="31" y="349"/>
                      </a:lnTo>
                      <a:cubicBezTo>
                        <a:pt x="30" y="351"/>
                        <a:pt x="29" y="352"/>
                        <a:pt x="28" y="354"/>
                      </a:cubicBezTo>
                      <a:cubicBezTo>
                        <a:pt x="24" y="361"/>
                        <a:pt x="22" y="369"/>
                        <a:pt x="22" y="378"/>
                      </a:cubicBezTo>
                      <a:cubicBezTo>
                        <a:pt x="22" y="381"/>
                        <a:pt x="22" y="385"/>
                        <a:pt x="23" y="389"/>
                      </a:cubicBezTo>
                      <a:lnTo>
                        <a:pt x="23" y="389"/>
                      </a:lnTo>
                      <a:cubicBezTo>
                        <a:pt x="23" y="390"/>
                        <a:pt x="24" y="391"/>
                        <a:pt x="24" y="392"/>
                      </a:cubicBezTo>
                      <a:lnTo>
                        <a:pt x="24" y="392"/>
                      </a:lnTo>
                      <a:cubicBezTo>
                        <a:pt x="25" y="393"/>
                        <a:pt x="25" y="393"/>
                        <a:pt x="26" y="394"/>
                      </a:cubicBezTo>
                      <a:lnTo>
                        <a:pt x="26" y="394"/>
                      </a:lnTo>
                      <a:lnTo>
                        <a:pt x="26" y="394"/>
                      </a:lnTo>
                      <a:cubicBezTo>
                        <a:pt x="29" y="398"/>
                        <a:pt x="33" y="402"/>
                        <a:pt x="38" y="404"/>
                      </a:cubicBezTo>
                      <a:cubicBezTo>
                        <a:pt x="46" y="409"/>
                        <a:pt x="53" y="411"/>
                        <a:pt x="61" y="411"/>
                      </a:cubicBezTo>
                      <a:cubicBezTo>
                        <a:pt x="62" y="411"/>
                        <a:pt x="62" y="411"/>
                        <a:pt x="63" y="411"/>
                      </a:cubicBezTo>
                      <a:lnTo>
                        <a:pt x="63" y="411"/>
                      </a:lnTo>
                      <a:cubicBezTo>
                        <a:pt x="86" y="410"/>
                        <a:pt x="108" y="403"/>
                        <a:pt x="128" y="392"/>
                      </a:cubicBezTo>
                      <a:cubicBezTo>
                        <a:pt x="130" y="391"/>
                        <a:pt x="132" y="390"/>
                        <a:pt x="134" y="388"/>
                      </a:cubicBezTo>
                      <a:lnTo>
                        <a:pt x="134" y="388"/>
                      </a:lnTo>
                      <a:cubicBezTo>
                        <a:pt x="158" y="374"/>
                        <a:pt x="179" y="358"/>
                        <a:pt x="199" y="339"/>
                      </a:cubicBezTo>
                      <a:lnTo>
                        <a:pt x="199" y="339"/>
                      </a:lnTo>
                      <a:cubicBezTo>
                        <a:pt x="187" y="352"/>
                        <a:pt x="177" y="367"/>
                        <a:pt x="168" y="383"/>
                      </a:cubicBezTo>
                      <a:cubicBezTo>
                        <a:pt x="163" y="391"/>
                        <a:pt x="159" y="399"/>
                        <a:pt x="155" y="407"/>
                      </a:cubicBezTo>
                      <a:lnTo>
                        <a:pt x="155" y="407"/>
                      </a:lnTo>
                      <a:cubicBezTo>
                        <a:pt x="144" y="427"/>
                        <a:pt x="139" y="450"/>
                        <a:pt x="139" y="473"/>
                      </a:cubicBezTo>
                      <a:cubicBezTo>
                        <a:pt x="139" y="475"/>
                        <a:pt x="139" y="478"/>
                        <a:pt x="139" y="480"/>
                      </a:cubicBezTo>
                      <a:lnTo>
                        <a:pt x="139" y="480"/>
                      </a:lnTo>
                      <a:cubicBezTo>
                        <a:pt x="139" y="487"/>
                        <a:pt x="142" y="495"/>
                        <a:pt x="145" y="501"/>
                      </a:cubicBezTo>
                      <a:cubicBezTo>
                        <a:pt x="149" y="507"/>
                        <a:pt x="153" y="512"/>
                        <a:pt x="159" y="516"/>
                      </a:cubicBezTo>
                      <a:lnTo>
                        <a:pt x="159" y="516"/>
                      </a:lnTo>
                      <a:lnTo>
                        <a:pt x="159" y="516"/>
                      </a:lnTo>
                      <a:cubicBezTo>
                        <a:pt x="160" y="516"/>
                        <a:pt x="161" y="516"/>
                        <a:pt x="162" y="517"/>
                      </a:cubicBezTo>
                      <a:lnTo>
                        <a:pt x="162" y="517"/>
                      </a:lnTo>
                      <a:lnTo>
                        <a:pt x="162" y="517"/>
                      </a:lnTo>
                      <a:cubicBezTo>
                        <a:pt x="163" y="517"/>
                        <a:pt x="163" y="518"/>
                        <a:pt x="164" y="518"/>
                      </a:cubicBezTo>
                      <a:lnTo>
                        <a:pt x="164" y="518"/>
                      </a:lnTo>
                      <a:lnTo>
                        <a:pt x="164" y="518"/>
                      </a:lnTo>
                      <a:cubicBezTo>
                        <a:pt x="166" y="518"/>
                        <a:pt x="169" y="518"/>
                        <a:pt x="171" y="518"/>
                      </a:cubicBezTo>
                      <a:cubicBezTo>
                        <a:pt x="179" y="518"/>
                        <a:pt x="187" y="516"/>
                        <a:pt x="194" y="512"/>
                      </a:cubicBezTo>
                      <a:cubicBezTo>
                        <a:pt x="198" y="510"/>
                        <a:pt x="200" y="508"/>
                        <a:pt x="203" y="506"/>
                      </a:cubicBezTo>
                      <a:lnTo>
                        <a:pt x="203" y="506"/>
                      </a:lnTo>
                      <a:cubicBezTo>
                        <a:pt x="214" y="496"/>
                        <a:pt x="223" y="485"/>
                        <a:pt x="230" y="473"/>
                      </a:cubicBezTo>
                      <a:cubicBezTo>
                        <a:pt x="235" y="463"/>
                        <a:pt x="240" y="453"/>
                        <a:pt x="243" y="442"/>
                      </a:cubicBezTo>
                      <a:lnTo>
                        <a:pt x="243" y="442"/>
                      </a:lnTo>
                      <a:cubicBezTo>
                        <a:pt x="252" y="417"/>
                        <a:pt x="257" y="390"/>
                        <a:pt x="260" y="363"/>
                      </a:cubicBezTo>
                      <a:lnTo>
                        <a:pt x="260" y="363"/>
                      </a:lnTo>
                      <a:cubicBezTo>
                        <a:pt x="260" y="390"/>
                        <a:pt x="264" y="417"/>
                        <a:pt x="271" y="443"/>
                      </a:cubicBezTo>
                      <a:lnTo>
                        <a:pt x="271" y="443"/>
                      </a:lnTo>
                      <a:cubicBezTo>
                        <a:pt x="274" y="457"/>
                        <a:pt x="279" y="471"/>
                        <a:pt x="286" y="483"/>
                      </a:cubicBezTo>
                      <a:cubicBezTo>
                        <a:pt x="292" y="493"/>
                        <a:pt x="299" y="501"/>
                        <a:pt x="306" y="509"/>
                      </a:cubicBezTo>
                      <a:lnTo>
                        <a:pt x="306" y="509"/>
                      </a:lnTo>
                      <a:cubicBezTo>
                        <a:pt x="309" y="512"/>
                        <a:pt x="313" y="515"/>
                        <a:pt x="317" y="517"/>
                      </a:cubicBezTo>
                      <a:cubicBezTo>
                        <a:pt x="324" y="521"/>
                        <a:pt x="332" y="524"/>
                        <a:pt x="340" y="524"/>
                      </a:cubicBezTo>
                      <a:cubicBezTo>
                        <a:pt x="341" y="524"/>
                        <a:pt x="343" y="524"/>
                        <a:pt x="344" y="523"/>
                      </a:cubicBezTo>
                      <a:lnTo>
                        <a:pt x="344" y="523"/>
                      </a:lnTo>
                      <a:lnTo>
                        <a:pt x="344" y="523"/>
                      </a:lnTo>
                      <a:cubicBezTo>
                        <a:pt x="345" y="523"/>
                        <a:pt x="346" y="523"/>
                        <a:pt x="347" y="522"/>
                      </a:cubicBezTo>
                      <a:lnTo>
                        <a:pt x="350" y="522"/>
                      </a:lnTo>
                      <a:lnTo>
                        <a:pt x="350" y="522"/>
                      </a:lnTo>
                      <a:lnTo>
                        <a:pt x="350" y="522"/>
                      </a:lnTo>
                      <a:cubicBezTo>
                        <a:pt x="356" y="518"/>
                        <a:pt x="362" y="512"/>
                        <a:pt x="366" y="505"/>
                      </a:cubicBezTo>
                      <a:cubicBezTo>
                        <a:pt x="369" y="500"/>
                        <a:pt x="371" y="494"/>
                        <a:pt x="372" y="488"/>
                      </a:cubicBezTo>
                      <a:lnTo>
                        <a:pt x="372" y="488"/>
                      </a:lnTo>
                      <a:cubicBezTo>
                        <a:pt x="373" y="482"/>
                        <a:pt x="373" y="476"/>
                        <a:pt x="373" y="471"/>
                      </a:cubicBezTo>
                      <a:cubicBezTo>
                        <a:pt x="373" y="451"/>
                        <a:pt x="369" y="432"/>
                        <a:pt x="361" y="414"/>
                      </a:cubicBezTo>
                      <a:lnTo>
                        <a:pt x="361" y="414"/>
                      </a:lnTo>
                      <a:cubicBezTo>
                        <a:pt x="355" y="398"/>
                        <a:pt x="348" y="384"/>
                        <a:pt x="340" y="369"/>
                      </a:cubicBezTo>
                      <a:cubicBezTo>
                        <a:pt x="334" y="360"/>
                        <a:pt x="328" y="351"/>
                        <a:pt x="322" y="342"/>
                      </a:cubicBezTo>
                      <a:lnTo>
                        <a:pt x="322" y="342"/>
                      </a:lnTo>
                      <a:cubicBezTo>
                        <a:pt x="340" y="363"/>
                        <a:pt x="360" y="381"/>
                        <a:pt x="383" y="396"/>
                      </a:cubicBezTo>
                      <a:lnTo>
                        <a:pt x="383" y="396"/>
                      </a:lnTo>
                      <a:cubicBezTo>
                        <a:pt x="388" y="400"/>
                        <a:pt x="393" y="404"/>
                        <a:pt x="399" y="407"/>
                      </a:cubicBezTo>
                      <a:cubicBezTo>
                        <a:pt x="415" y="416"/>
                        <a:pt x="432" y="422"/>
                        <a:pt x="450" y="425"/>
                      </a:cubicBezTo>
                      <a:lnTo>
                        <a:pt x="450" y="425"/>
                      </a:lnTo>
                      <a:cubicBezTo>
                        <a:pt x="452" y="425"/>
                        <a:pt x="453" y="425"/>
                        <a:pt x="455" y="425"/>
                      </a:cubicBezTo>
                      <a:cubicBezTo>
                        <a:pt x="463" y="425"/>
                        <a:pt x="471" y="423"/>
                        <a:pt x="478" y="419"/>
                      </a:cubicBezTo>
                      <a:cubicBezTo>
                        <a:pt x="482" y="417"/>
                        <a:pt x="485" y="414"/>
                        <a:pt x="488" y="411"/>
                      </a:cubicBezTo>
                      <a:lnTo>
                        <a:pt x="488" y="411"/>
                      </a:lnTo>
                      <a:lnTo>
                        <a:pt x="488" y="411"/>
                      </a:lnTo>
                      <a:cubicBezTo>
                        <a:pt x="489" y="410"/>
                        <a:pt x="489" y="410"/>
                        <a:pt x="489" y="410"/>
                      </a:cubicBezTo>
                      <a:cubicBezTo>
                        <a:pt x="489" y="409"/>
                        <a:pt x="490" y="409"/>
                        <a:pt x="490" y="408"/>
                      </a:cubicBezTo>
                      <a:lnTo>
                        <a:pt x="491" y="406"/>
                      </a:lnTo>
                      <a:lnTo>
                        <a:pt x="491" y="406"/>
                      </a:lnTo>
                      <a:lnTo>
                        <a:pt x="491" y="406"/>
                      </a:lnTo>
                      <a:cubicBezTo>
                        <a:pt x="493" y="401"/>
                        <a:pt x="494" y="396"/>
                        <a:pt x="494" y="391"/>
                      </a:cubicBezTo>
                      <a:cubicBezTo>
                        <a:pt x="494" y="383"/>
                        <a:pt x="492" y="376"/>
                        <a:pt x="487" y="368"/>
                      </a:cubicBezTo>
                      <a:cubicBezTo>
                        <a:pt x="487" y="367"/>
                        <a:pt x="487" y="366"/>
                        <a:pt x="486" y="366"/>
                      </a:cubicBezTo>
                      <a:lnTo>
                        <a:pt x="486" y="366"/>
                      </a:lnTo>
                      <a:cubicBezTo>
                        <a:pt x="474" y="348"/>
                        <a:pt x="458" y="333"/>
                        <a:pt x="440" y="322"/>
                      </a:cubicBezTo>
                      <a:cubicBezTo>
                        <a:pt x="436" y="320"/>
                        <a:pt x="433" y="319"/>
                        <a:pt x="430" y="317"/>
                      </a:cubicBezTo>
                      <a:lnTo>
                        <a:pt x="430" y="317"/>
                      </a:lnTo>
                      <a:cubicBezTo>
                        <a:pt x="406" y="304"/>
                        <a:pt x="380" y="294"/>
                        <a:pt x="354" y="288"/>
                      </a:cubicBezTo>
                      <a:lnTo>
                        <a:pt x="354" y="288"/>
                      </a:lnTo>
                      <a:cubicBezTo>
                        <a:pt x="369" y="290"/>
                        <a:pt x="385" y="291"/>
                        <a:pt x="400" y="291"/>
                      </a:cubicBezTo>
                      <a:cubicBezTo>
                        <a:pt x="412" y="291"/>
                        <a:pt x="424" y="290"/>
                        <a:pt x="435" y="289"/>
                      </a:cubicBezTo>
                      <a:lnTo>
                        <a:pt x="435" y="289"/>
                      </a:lnTo>
                      <a:cubicBezTo>
                        <a:pt x="457" y="288"/>
                        <a:pt x="478" y="282"/>
                        <a:pt x="497" y="271"/>
                      </a:cubicBezTo>
                      <a:cubicBezTo>
                        <a:pt x="500" y="270"/>
                        <a:pt x="503" y="267"/>
                        <a:pt x="506" y="265"/>
                      </a:cubicBezTo>
                      <a:lnTo>
                        <a:pt x="506" y="265"/>
                      </a:lnTo>
                      <a:cubicBezTo>
                        <a:pt x="512" y="261"/>
                        <a:pt x="516" y="256"/>
                        <a:pt x="520" y="250"/>
                      </a:cubicBezTo>
                      <a:cubicBezTo>
                        <a:pt x="523" y="244"/>
                        <a:pt x="526" y="237"/>
                        <a:pt x="526" y="230"/>
                      </a:cubicBezTo>
                      <a:lnTo>
                        <a:pt x="526" y="230"/>
                      </a:lnTo>
                      <a:cubicBezTo>
                        <a:pt x="525" y="228"/>
                        <a:pt x="525" y="227"/>
                        <a:pt x="525" y="226"/>
                      </a:cubicBezTo>
                      <a:moveTo>
                        <a:pt x="301" y="320"/>
                      </a:moveTo>
                      <a:cubicBezTo>
                        <a:pt x="295" y="313"/>
                        <a:pt x="289" y="307"/>
                        <a:pt x="283" y="301"/>
                      </a:cubicBezTo>
                      <a:lnTo>
                        <a:pt x="272" y="305"/>
                      </a:lnTo>
                      <a:lnTo>
                        <a:pt x="261" y="308"/>
                      </a:lnTo>
                      <a:cubicBezTo>
                        <a:pt x="259" y="317"/>
                        <a:pt x="258" y="325"/>
                        <a:pt x="258" y="334"/>
                      </a:cubicBezTo>
                      <a:cubicBezTo>
                        <a:pt x="258" y="325"/>
                        <a:pt x="258" y="317"/>
                        <a:pt x="256" y="308"/>
                      </a:cubicBezTo>
                      <a:lnTo>
                        <a:pt x="245" y="304"/>
                      </a:lnTo>
                      <a:lnTo>
                        <a:pt x="235" y="299"/>
                      </a:lnTo>
                      <a:cubicBezTo>
                        <a:pt x="228" y="305"/>
                        <a:pt x="222" y="311"/>
                        <a:pt x="216" y="317"/>
                      </a:cubicBezTo>
                      <a:cubicBezTo>
                        <a:pt x="221" y="310"/>
                        <a:pt x="227" y="303"/>
                        <a:pt x="232" y="296"/>
                      </a:cubicBezTo>
                      <a:lnTo>
                        <a:pt x="226" y="286"/>
                      </a:lnTo>
                      <a:lnTo>
                        <a:pt x="221" y="275"/>
                      </a:lnTo>
                      <a:cubicBezTo>
                        <a:pt x="212" y="275"/>
                        <a:pt x="204" y="275"/>
                        <a:pt x="195" y="277"/>
                      </a:cubicBezTo>
                      <a:cubicBezTo>
                        <a:pt x="203" y="275"/>
                        <a:pt x="212" y="273"/>
                        <a:pt x="220" y="271"/>
                      </a:cubicBezTo>
                      <a:lnTo>
                        <a:pt x="222" y="259"/>
                      </a:lnTo>
                      <a:lnTo>
                        <a:pt x="226" y="248"/>
                      </a:lnTo>
                      <a:lnTo>
                        <a:pt x="226" y="248"/>
                      </a:lnTo>
                      <a:cubicBezTo>
                        <a:pt x="219" y="242"/>
                        <a:pt x="212" y="237"/>
                        <a:pt x="205" y="232"/>
                      </a:cubicBezTo>
                      <a:cubicBezTo>
                        <a:pt x="213" y="236"/>
                        <a:pt x="220" y="240"/>
                        <a:pt x="228" y="244"/>
                      </a:cubicBezTo>
                      <a:lnTo>
                        <a:pt x="237" y="236"/>
                      </a:lnTo>
                      <a:lnTo>
                        <a:pt x="247" y="230"/>
                      </a:lnTo>
                      <a:cubicBezTo>
                        <a:pt x="247" y="228"/>
                        <a:pt x="246" y="226"/>
                        <a:pt x="246" y="224"/>
                      </a:cubicBezTo>
                      <a:lnTo>
                        <a:pt x="248" y="229"/>
                      </a:lnTo>
                      <a:lnTo>
                        <a:pt x="260" y="229"/>
                      </a:lnTo>
                      <a:lnTo>
                        <a:pt x="273" y="229"/>
                      </a:lnTo>
                      <a:cubicBezTo>
                        <a:pt x="277" y="222"/>
                        <a:pt x="280" y="214"/>
                        <a:pt x="283" y="206"/>
                      </a:cubicBezTo>
                      <a:cubicBezTo>
                        <a:pt x="281" y="214"/>
                        <a:pt x="278" y="222"/>
                        <a:pt x="277" y="231"/>
                      </a:cubicBezTo>
                      <a:lnTo>
                        <a:pt x="286" y="238"/>
                      </a:lnTo>
                      <a:lnTo>
                        <a:pt x="294" y="246"/>
                      </a:lnTo>
                      <a:cubicBezTo>
                        <a:pt x="302" y="243"/>
                        <a:pt x="310" y="239"/>
                        <a:pt x="318" y="235"/>
                      </a:cubicBezTo>
                      <a:cubicBezTo>
                        <a:pt x="311" y="240"/>
                        <a:pt x="303" y="245"/>
                        <a:pt x="297" y="250"/>
                      </a:cubicBezTo>
                      <a:lnTo>
                        <a:pt x="299" y="262"/>
                      </a:lnTo>
                      <a:lnTo>
                        <a:pt x="300" y="274"/>
                      </a:lnTo>
                      <a:cubicBezTo>
                        <a:pt x="308" y="277"/>
                        <a:pt x="317" y="279"/>
                        <a:pt x="325" y="281"/>
                      </a:cubicBezTo>
                      <a:cubicBezTo>
                        <a:pt x="317" y="280"/>
                        <a:pt x="308" y="279"/>
                        <a:pt x="299" y="278"/>
                      </a:cubicBezTo>
                      <a:lnTo>
                        <a:pt x="294" y="288"/>
                      </a:lnTo>
                      <a:lnTo>
                        <a:pt x="287" y="298"/>
                      </a:lnTo>
                      <a:cubicBezTo>
                        <a:pt x="291" y="306"/>
                        <a:pt x="296" y="313"/>
                        <a:pt x="301" y="32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8" name="Google Shape;178;p14"/>
                <p:cNvSpPr/>
                <p:nvPr/>
              </p:nvSpPr>
              <p:spPr>
                <a:xfrm>
                  <a:off x="6961652" y="3519500"/>
                  <a:ext cx="84486" cy="848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2" h="162" extrusionOk="0">
                      <a:moveTo>
                        <a:pt x="162" y="81"/>
                      </a:moveTo>
                      <a:cubicBezTo>
                        <a:pt x="162" y="95"/>
                        <a:pt x="158" y="110"/>
                        <a:pt x="151" y="122"/>
                      </a:cubicBezTo>
                      <a:cubicBezTo>
                        <a:pt x="144" y="135"/>
                        <a:pt x="134" y="144"/>
                        <a:pt x="121" y="151"/>
                      </a:cubicBezTo>
                      <a:cubicBezTo>
                        <a:pt x="109" y="159"/>
                        <a:pt x="95" y="162"/>
                        <a:pt x="81" y="162"/>
                      </a:cubicBezTo>
                      <a:cubicBezTo>
                        <a:pt x="67" y="162"/>
                        <a:pt x="53" y="159"/>
                        <a:pt x="40" y="151"/>
                      </a:cubicBezTo>
                      <a:cubicBezTo>
                        <a:pt x="28" y="144"/>
                        <a:pt x="18" y="135"/>
                        <a:pt x="11" y="122"/>
                      </a:cubicBezTo>
                      <a:cubicBezTo>
                        <a:pt x="4" y="110"/>
                        <a:pt x="0" y="95"/>
                        <a:pt x="0" y="81"/>
                      </a:cubicBezTo>
                      <a:cubicBezTo>
                        <a:pt x="0" y="67"/>
                        <a:pt x="4" y="53"/>
                        <a:pt x="11" y="41"/>
                      </a:cubicBezTo>
                      <a:cubicBezTo>
                        <a:pt x="18" y="28"/>
                        <a:pt x="28" y="18"/>
                        <a:pt x="40" y="11"/>
                      </a:cubicBezTo>
                      <a:cubicBezTo>
                        <a:pt x="53" y="4"/>
                        <a:pt x="67" y="0"/>
                        <a:pt x="81" y="0"/>
                      </a:cubicBezTo>
                      <a:cubicBezTo>
                        <a:pt x="95" y="0"/>
                        <a:pt x="109" y="4"/>
                        <a:pt x="121" y="11"/>
                      </a:cubicBezTo>
                      <a:cubicBezTo>
                        <a:pt x="134" y="18"/>
                        <a:pt x="144" y="28"/>
                        <a:pt x="151" y="41"/>
                      </a:cubicBezTo>
                      <a:cubicBezTo>
                        <a:pt x="158" y="53"/>
                        <a:pt x="162" y="67"/>
                        <a:pt x="162" y="8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0000" tIns="13300" rIns="90000" bIns="133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179" name="Google Shape;179;p14"/>
              <p:cNvGrpSpPr/>
              <p:nvPr/>
            </p:nvGrpSpPr>
            <p:grpSpPr>
              <a:xfrm>
                <a:off x="139825" y="1000146"/>
                <a:ext cx="182883" cy="400057"/>
                <a:chOff x="106751" y="1037922"/>
                <a:chExt cx="150027" cy="324248"/>
              </a:xfrm>
            </p:grpSpPr>
            <p:sp>
              <p:nvSpPr>
                <p:cNvPr id="180" name="Google Shape;180;p14"/>
                <p:cNvSpPr/>
                <p:nvPr/>
              </p:nvSpPr>
              <p:spPr>
                <a:xfrm flipH="1">
                  <a:off x="162215" y="1037922"/>
                  <a:ext cx="45720" cy="1249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7" h="347" extrusionOk="0">
                      <a:moveTo>
                        <a:pt x="102" y="29"/>
                      </a:moveTo>
                      <a:cubicBezTo>
                        <a:pt x="121" y="56"/>
                        <a:pt x="126" y="97"/>
                        <a:pt x="127" y="132"/>
                      </a:cubicBezTo>
                      <a:lnTo>
                        <a:pt x="127" y="165"/>
                      </a:lnTo>
                      <a:cubicBezTo>
                        <a:pt x="123" y="228"/>
                        <a:pt x="109" y="289"/>
                        <a:pt x="83" y="347"/>
                      </a:cubicBezTo>
                      <a:cubicBezTo>
                        <a:pt x="56" y="313"/>
                        <a:pt x="40" y="271"/>
                        <a:pt x="25" y="230"/>
                      </a:cubicBezTo>
                      <a:lnTo>
                        <a:pt x="25" y="230"/>
                      </a:lnTo>
                      <a:cubicBezTo>
                        <a:pt x="8" y="190"/>
                        <a:pt x="0" y="147"/>
                        <a:pt x="0" y="103"/>
                      </a:cubicBezTo>
                      <a:cubicBezTo>
                        <a:pt x="0" y="96"/>
                        <a:pt x="0" y="89"/>
                        <a:pt x="1" y="81"/>
                      </a:cubicBezTo>
                      <a:cubicBezTo>
                        <a:pt x="5" y="43"/>
                        <a:pt x="31" y="-22"/>
                        <a:pt x="81" y="8"/>
                      </a:cubicBezTo>
                      <a:lnTo>
                        <a:pt x="81" y="8"/>
                      </a:lnTo>
                      <a:cubicBezTo>
                        <a:pt x="89" y="13"/>
                        <a:pt x="97" y="20"/>
                        <a:pt x="102" y="29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1" name="Google Shape;181;p14"/>
                <p:cNvSpPr/>
                <p:nvPr/>
              </p:nvSpPr>
              <p:spPr>
                <a:xfrm rot="2700000">
                  <a:off x="105750" y="1161430"/>
                  <a:ext cx="92880" cy="356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8" h="99" extrusionOk="0">
                      <a:moveTo>
                        <a:pt x="91" y="98"/>
                      </a:moveTo>
                      <a:cubicBezTo>
                        <a:pt x="165" y="105"/>
                        <a:pt x="259" y="84"/>
                        <a:pt x="258" y="76"/>
                      </a:cubicBezTo>
                      <a:cubicBezTo>
                        <a:pt x="255" y="58"/>
                        <a:pt x="238" y="44"/>
                        <a:pt x="222" y="35"/>
                      </a:cubicBezTo>
                      <a:lnTo>
                        <a:pt x="222" y="35"/>
                      </a:lnTo>
                      <a:cubicBezTo>
                        <a:pt x="220" y="34"/>
                        <a:pt x="219" y="33"/>
                        <a:pt x="218" y="32"/>
                      </a:cubicBezTo>
                      <a:cubicBezTo>
                        <a:pt x="183" y="12"/>
                        <a:pt x="144" y="1"/>
                        <a:pt x="103" y="0"/>
                      </a:cubicBezTo>
                      <a:cubicBezTo>
                        <a:pt x="79" y="-1"/>
                        <a:pt x="21" y="5"/>
                        <a:pt x="6" y="24"/>
                      </a:cubicBezTo>
                      <a:lnTo>
                        <a:pt x="6" y="24"/>
                      </a:lnTo>
                      <a:cubicBezTo>
                        <a:pt x="6" y="25"/>
                        <a:pt x="5" y="25"/>
                        <a:pt x="5" y="26"/>
                      </a:cubicBezTo>
                      <a:cubicBezTo>
                        <a:pt x="2" y="31"/>
                        <a:pt x="0" y="37"/>
                        <a:pt x="0" y="42"/>
                      </a:cubicBezTo>
                      <a:cubicBezTo>
                        <a:pt x="0" y="46"/>
                        <a:pt x="1" y="49"/>
                        <a:pt x="2" y="52"/>
                      </a:cubicBezTo>
                      <a:cubicBezTo>
                        <a:pt x="11" y="82"/>
                        <a:pt x="48" y="95"/>
                        <a:pt x="91" y="98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2" name="Google Shape;182;p14"/>
                <p:cNvSpPr/>
                <p:nvPr/>
              </p:nvSpPr>
              <p:spPr>
                <a:xfrm rot="-2700000" flipH="1">
                  <a:off x="164900" y="1230170"/>
                  <a:ext cx="92880" cy="356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8" h="99" extrusionOk="0">
                      <a:moveTo>
                        <a:pt x="91" y="98"/>
                      </a:moveTo>
                      <a:cubicBezTo>
                        <a:pt x="165" y="105"/>
                        <a:pt x="259" y="84"/>
                        <a:pt x="258" y="76"/>
                      </a:cubicBezTo>
                      <a:cubicBezTo>
                        <a:pt x="255" y="58"/>
                        <a:pt x="238" y="44"/>
                        <a:pt x="222" y="35"/>
                      </a:cubicBezTo>
                      <a:lnTo>
                        <a:pt x="222" y="35"/>
                      </a:lnTo>
                      <a:cubicBezTo>
                        <a:pt x="220" y="34"/>
                        <a:pt x="219" y="33"/>
                        <a:pt x="218" y="32"/>
                      </a:cubicBezTo>
                      <a:cubicBezTo>
                        <a:pt x="183" y="12"/>
                        <a:pt x="144" y="1"/>
                        <a:pt x="103" y="0"/>
                      </a:cubicBezTo>
                      <a:cubicBezTo>
                        <a:pt x="79" y="-1"/>
                        <a:pt x="21" y="5"/>
                        <a:pt x="6" y="24"/>
                      </a:cubicBezTo>
                      <a:lnTo>
                        <a:pt x="6" y="24"/>
                      </a:lnTo>
                      <a:cubicBezTo>
                        <a:pt x="6" y="25"/>
                        <a:pt x="5" y="25"/>
                        <a:pt x="5" y="26"/>
                      </a:cubicBezTo>
                      <a:cubicBezTo>
                        <a:pt x="2" y="31"/>
                        <a:pt x="0" y="37"/>
                        <a:pt x="0" y="42"/>
                      </a:cubicBezTo>
                      <a:cubicBezTo>
                        <a:pt x="0" y="46"/>
                        <a:pt x="1" y="49"/>
                        <a:pt x="2" y="52"/>
                      </a:cubicBezTo>
                      <a:cubicBezTo>
                        <a:pt x="11" y="82"/>
                        <a:pt x="48" y="95"/>
                        <a:pt x="91" y="98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3" name="Google Shape;183;p14"/>
                <p:cNvSpPr/>
                <p:nvPr/>
              </p:nvSpPr>
              <p:spPr>
                <a:xfrm rot="2700000">
                  <a:off x="105750" y="1298911"/>
                  <a:ext cx="92880" cy="356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8" h="99" extrusionOk="0">
                      <a:moveTo>
                        <a:pt x="91" y="98"/>
                      </a:moveTo>
                      <a:cubicBezTo>
                        <a:pt x="165" y="105"/>
                        <a:pt x="259" y="84"/>
                        <a:pt x="258" y="76"/>
                      </a:cubicBezTo>
                      <a:cubicBezTo>
                        <a:pt x="255" y="58"/>
                        <a:pt x="238" y="44"/>
                        <a:pt x="222" y="35"/>
                      </a:cubicBezTo>
                      <a:lnTo>
                        <a:pt x="222" y="35"/>
                      </a:lnTo>
                      <a:cubicBezTo>
                        <a:pt x="220" y="34"/>
                        <a:pt x="219" y="33"/>
                        <a:pt x="218" y="32"/>
                      </a:cubicBezTo>
                      <a:cubicBezTo>
                        <a:pt x="183" y="12"/>
                        <a:pt x="144" y="1"/>
                        <a:pt x="103" y="0"/>
                      </a:cubicBezTo>
                      <a:cubicBezTo>
                        <a:pt x="79" y="-1"/>
                        <a:pt x="21" y="5"/>
                        <a:pt x="6" y="24"/>
                      </a:cubicBezTo>
                      <a:lnTo>
                        <a:pt x="6" y="24"/>
                      </a:lnTo>
                      <a:cubicBezTo>
                        <a:pt x="6" y="25"/>
                        <a:pt x="5" y="25"/>
                        <a:pt x="5" y="26"/>
                      </a:cubicBezTo>
                      <a:cubicBezTo>
                        <a:pt x="2" y="31"/>
                        <a:pt x="0" y="37"/>
                        <a:pt x="0" y="42"/>
                      </a:cubicBezTo>
                      <a:cubicBezTo>
                        <a:pt x="0" y="46"/>
                        <a:pt x="1" y="49"/>
                        <a:pt x="2" y="52"/>
                      </a:cubicBezTo>
                      <a:cubicBezTo>
                        <a:pt x="11" y="82"/>
                        <a:pt x="48" y="95"/>
                        <a:pt x="91" y="98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</p:grpSp>
      <p:sp>
        <p:nvSpPr>
          <p:cNvPr id="184" name="Google Shape;184;p14"/>
          <p:cNvSpPr txBox="1">
            <a:spLocks noGrp="1"/>
          </p:cNvSpPr>
          <p:nvPr>
            <p:ph type="title"/>
          </p:nvPr>
        </p:nvSpPr>
        <p:spPr>
          <a:xfrm>
            <a:off x="2438400" y="1357884"/>
            <a:ext cx="7315200" cy="2438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6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113429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>
  <p:cSld name="Title only 1"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6" name="Google Shape;186;p15"/>
          <p:cNvGrpSpPr/>
          <p:nvPr/>
        </p:nvGrpSpPr>
        <p:grpSpPr>
          <a:xfrm>
            <a:off x="304801" y="301800"/>
            <a:ext cx="11735548" cy="6254400"/>
            <a:chOff x="228600" y="226350"/>
            <a:chExt cx="8801661" cy="4690800"/>
          </a:xfrm>
        </p:grpSpPr>
        <p:sp>
          <p:nvSpPr>
            <p:cNvPr id="187" name="Google Shape;187;p15"/>
            <p:cNvSpPr/>
            <p:nvPr/>
          </p:nvSpPr>
          <p:spPr>
            <a:xfrm rot="10800000">
              <a:off x="228600" y="226350"/>
              <a:ext cx="8686800" cy="4690800"/>
            </a:xfrm>
            <a:prstGeom prst="roundRect">
              <a:avLst>
                <a:gd name="adj" fmla="val 4204"/>
              </a:avLst>
            </a:prstGeom>
            <a:noFill/>
            <a:ln w="190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grpSp>
          <p:nvGrpSpPr>
            <p:cNvPr id="188" name="Google Shape;188;p15"/>
            <p:cNvGrpSpPr/>
            <p:nvPr/>
          </p:nvGrpSpPr>
          <p:grpSpPr>
            <a:xfrm rot="10800000">
              <a:off x="8801671" y="3743297"/>
              <a:ext cx="228590" cy="860696"/>
              <a:chOff x="116971" y="539507"/>
              <a:chExt cx="228590" cy="860696"/>
            </a:xfrm>
          </p:grpSpPr>
          <p:sp>
            <p:nvSpPr>
              <p:cNvPr id="189" name="Google Shape;189;p15"/>
              <p:cNvSpPr/>
              <p:nvPr/>
            </p:nvSpPr>
            <p:spPr>
              <a:xfrm>
                <a:off x="171867" y="653797"/>
                <a:ext cx="118800" cy="4800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grpSp>
            <p:nvGrpSpPr>
              <p:cNvPr id="190" name="Google Shape;190;p15"/>
              <p:cNvGrpSpPr/>
              <p:nvPr/>
            </p:nvGrpSpPr>
            <p:grpSpPr>
              <a:xfrm>
                <a:off x="116971" y="539507"/>
                <a:ext cx="228590" cy="228591"/>
                <a:chOff x="6868300" y="3421080"/>
                <a:chExt cx="274320" cy="274321"/>
              </a:xfrm>
            </p:grpSpPr>
            <p:sp>
              <p:nvSpPr>
                <p:cNvPr id="191" name="Google Shape;191;p15"/>
                <p:cNvSpPr/>
                <p:nvPr/>
              </p:nvSpPr>
              <p:spPr>
                <a:xfrm>
                  <a:off x="6868300" y="3421080"/>
                  <a:ext cx="274320" cy="2743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6" h="524" extrusionOk="0">
                      <a:moveTo>
                        <a:pt x="525" y="226"/>
                      </a:moveTo>
                      <a:lnTo>
                        <a:pt x="525" y="226"/>
                      </a:lnTo>
                      <a:cubicBezTo>
                        <a:pt x="525" y="225"/>
                        <a:pt x="525" y="225"/>
                        <a:pt x="525" y="224"/>
                      </a:cubicBezTo>
                      <a:lnTo>
                        <a:pt x="525" y="223"/>
                      </a:lnTo>
                      <a:lnTo>
                        <a:pt x="525" y="223"/>
                      </a:lnTo>
                      <a:lnTo>
                        <a:pt x="525" y="223"/>
                      </a:lnTo>
                      <a:cubicBezTo>
                        <a:pt x="524" y="221"/>
                        <a:pt x="523" y="219"/>
                        <a:pt x="522" y="217"/>
                      </a:cubicBezTo>
                      <a:cubicBezTo>
                        <a:pt x="518" y="210"/>
                        <a:pt x="512" y="204"/>
                        <a:pt x="505" y="200"/>
                      </a:cubicBezTo>
                      <a:cubicBezTo>
                        <a:pt x="502" y="198"/>
                        <a:pt x="499" y="197"/>
                        <a:pt x="495" y="196"/>
                      </a:cubicBezTo>
                      <a:lnTo>
                        <a:pt x="495" y="196"/>
                      </a:lnTo>
                      <a:cubicBezTo>
                        <a:pt x="482" y="192"/>
                        <a:pt x="469" y="190"/>
                        <a:pt x="456" y="190"/>
                      </a:cubicBezTo>
                      <a:cubicBezTo>
                        <a:pt x="444" y="190"/>
                        <a:pt x="432" y="192"/>
                        <a:pt x="420" y="195"/>
                      </a:cubicBezTo>
                      <a:lnTo>
                        <a:pt x="420" y="195"/>
                      </a:lnTo>
                      <a:cubicBezTo>
                        <a:pt x="394" y="200"/>
                        <a:pt x="368" y="209"/>
                        <a:pt x="344" y="222"/>
                      </a:cubicBezTo>
                      <a:lnTo>
                        <a:pt x="344" y="222"/>
                      </a:lnTo>
                      <a:cubicBezTo>
                        <a:pt x="367" y="207"/>
                        <a:pt x="388" y="190"/>
                        <a:pt x="406" y="170"/>
                      </a:cubicBezTo>
                      <a:lnTo>
                        <a:pt x="406" y="170"/>
                      </a:lnTo>
                      <a:cubicBezTo>
                        <a:pt x="416" y="161"/>
                        <a:pt x="424" y="150"/>
                        <a:pt x="431" y="139"/>
                      </a:cubicBezTo>
                      <a:cubicBezTo>
                        <a:pt x="437" y="129"/>
                        <a:pt x="441" y="117"/>
                        <a:pt x="444" y="106"/>
                      </a:cubicBezTo>
                      <a:lnTo>
                        <a:pt x="444" y="106"/>
                      </a:lnTo>
                      <a:cubicBezTo>
                        <a:pt x="445" y="102"/>
                        <a:pt x="446" y="98"/>
                        <a:pt x="446" y="94"/>
                      </a:cubicBezTo>
                      <a:cubicBezTo>
                        <a:pt x="446" y="85"/>
                        <a:pt x="444" y="77"/>
                        <a:pt x="440" y="70"/>
                      </a:cubicBezTo>
                      <a:cubicBezTo>
                        <a:pt x="439" y="68"/>
                        <a:pt x="438" y="67"/>
                        <a:pt x="437" y="66"/>
                      </a:cubicBezTo>
                      <a:lnTo>
                        <a:pt x="437" y="66"/>
                      </a:lnTo>
                      <a:lnTo>
                        <a:pt x="435" y="64"/>
                      </a:lnTo>
                      <a:lnTo>
                        <a:pt x="433" y="62"/>
                      </a:lnTo>
                      <a:lnTo>
                        <a:pt x="433" y="62"/>
                      </a:lnTo>
                      <a:lnTo>
                        <a:pt x="433" y="62"/>
                      </a:lnTo>
                      <a:cubicBezTo>
                        <a:pt x="426" y="59"/>
                        <a:pt x="419" y="57"/>
                        <a:pt x="411" y="57"/>
                      </a:cubicBezTo>
                      <a:cubicBezTo>
                        <a:pt x="405" y="57"/>
                        <a:pt x="398" y="58"/>
                        <a:pt x="392" y="61"/>
                      </a:cubicBezTo>
                      <a:lnTo>
                        <a:pt x="392" y="61"/>
                      </a:lnTo>
                      <a:cubicBezTo>
                        <a:pt x="388" y="63"/>
                        <a:pt x="384" y="65"/>
                        <a:pt x="380" y="67"/>
                      </a:cubicBezTo>
                      <a:cubicBezTo>
                        <a:pt x="362" y="78"/>
                        <a:pt x="346" y="92"/>
                        <a:pt x="335" y="109"/>
                      </a:cubicBezTo>
                      <a:lnTo>
                        <a:pt x="335" y="109"/>
                      </a:lnTo>
                      <a:cubicBezTo>
                        <a:pt x="326" y="120"/>
                        <a:pt x="318" y="131"/>
                        <a:pt x="311" y="143"/>
                      </a:cubicBezTo>
                      <a:cubicBezTo>
                        <a:pt x="305" y="155"/>
                        <a:pt x="299" y="167"/>
                        <a:pt x="294" y="179"/>
                      </a:cubicBezTo>
                      <a:lnTo>
                        <a:pt x="294" y="179"/>
                      </a:lnTo>
                      <a:cubicBezTo>
                        <a:pt x="302" y="153"/>
                        <a:pt x="307" y="126"/>
                        <a:pt x="308" y="99"/>
                      </a:cubicBezTo>
                      <a:lnTo>
                        <a:pt x="308" y="99"/>
                      </a:lnTo>
                      <a:cubicBezTo>
                        <a:pt x="308" y="94"/>
                        <a:pt x="309" y="89"/>
                        <a:pt x="309" y="84"/>
                      </a:cubicBezTo>
                      <a:cubicBezTo>
                        <a:pt x="309" y="64"/>
                        <a:pt x="304" y="44"/>
                        <a:pt x="296" y="25"/>
                      </a:cubicBezTo>
                      <a:lnTo>
                        <a:pt x="296" y="25"/>
                      </a:lnTo>
                      <a:cubicBezTo>
                        <a:pt x="295" y="24"/>
                        <a:pt x="295" y="23"/>
                        <a:pt x="294" y="22"/>
                      </a:cubicBezTo>
                      <a:cubicBezTo>
                        <a:pt x="290" y="15"/>
                        <a:pt x="284" y="9"/>
                        <a:pt x="277" y="5"/>
                      </a:cubicBezTo>
                      <a:cubicBezTo>
                        <a:pt x="273" y="3"/>
                        <a:pt x="269" y="1"/>
                        <a:pt x="264" y="0"/>
                      </a:cubicBezTo>
                      <a:lnTo>
                        <a:pt x="258" y="0"/>
                      </a:lnTo>
                      <a:lnTo>
                        <a:pt x="258" y="0"/>
                      </a:lnTo>
                      <a:cubicBezTo>
                        <a:pt x="254" y="1"/>
                        <a:pt x="250" y="3"/>
                        <a:pt x="246" y="5"/>
                      </a:cubicBezTo>
                      <a:cubicBezTo>
                        <a:pt x="238" y="9"/>
                        <a:pt x="232" y="15"/>
                        <a:pt x="228" y="22"/>
                      </a:cubicBezTo>
                      <a:cubicBezTo>
                        <a:pt x="228" y="23"/>
                        <a:pt x="227" y="24"/>
                        <a:pt x="227" y="25"/>
                      </a:cubicBezTo>
                      <a:lnTo>
                        <a:pt x="227" y="25"/>
                      </a:lnTo>
                      <a:cubicBezTo>
                        <a:pt x="218" y="44"/>
                        <a:pt x="214" y="64"/>
                        <a:pt x="214" y="84"/>
                      </a:cubicBezTo>
                      <a:cubicBezTo>
                        <a:pt x="214" y="89"/>
                        <a:pt x="214" y="94"/>
                        <a:pt x="215" y="99"/>
                      </a:cubicBezTo>
                      <a:lnTo>
                        <a:pt x="215" y="99"/>
                      </a:lnTo>
                      <a:cubicBezTo>
                        <a:pt x="215" y="112"/>
                        <a:pt x="217" y="126"/>
                        <a:pt x="219" y="139"/>
                      </a:cubicBezTo>
                      <a:lnTo>
                        <a:pt x="219" y="139"/>
                      </a:lnTo>
                      <a:cubicBezTo>
                        <a:pt x="216" y="133"/>
                        <a:pt x="213" y="127"/>
                        <a:pt x="209" y="121"/>
                      </a:cubicBezTo>
                      <a:cubicBezTo>
                        <a:pt x="206" y="115"/>
                        <a:pt x="203" y="109"/>
                        <a:pt x="199" y="104"/>
                      </a:cubicBezTo>
                      <a:lnTo>
                        <a:pt x="199" y="104"/>
                      </a:lnTo>
                      <a:cubicBezTo>
                        <a:pt x="187" y="83"/>
                        <a:pt x="170" y="66"/>
                        <a:pt x="149" y="54"/>
                      </a:cubicBezTo>
                      <a:cubicBezTo>
                        <a:pt x="148" y="54"/>
                        <a:pt x="146" y="53"/>
                        <a:pt x="145" y="52"/>
                      </a:cubicBezTo>
                      <a:lnTo>
                        <a:pt x="145" y="52"/>
                      </a:lnTo>
                      <a:cubicBezTo>
                        <a:pt x="138" y="49"/>
                        <a:pt x="131" y="47"/>
                        <a:pt x="123" y="47"/>
                      </a:cubicBezTo>
                      <a:cubicBezTo>
                        <a:pt x="117" y="47"/>
                        <a:pt x="110" y="48"/>
                        <a:pt x="105" y="51"/>
                      </a:cubicBezTo>
                      <a:lnTo>
                        <a:pt x="105" y="51"/>
                      </a:lnTo>
                      <a:lnTo>
                        <a:pt x="105" y="51"/>
                      </a:lnTo>
                      <a:cubicBezTo>
                        <a:pt x="104" y="51"/>
                        <a:pt x="103" y="52"/>
                        <a:pt x="102" y="53"/>
                      </a:cubicBezTo>
                      <a:lnTo>
                        <a:pt x="100" y="54"/>
                      </a:lnTo>
                      <a:lnTo>
                        <a:pt x="100" y="54"/>
                      </a:lnTo>
                      <a:lnTo>
                        <a:pt x="100" y="54"/>
                      </a:lnTo>
                      <a:cubicBezTo>
                        <a:pt x="98" y="56"/>
                        <a:pt x="96" y="59"/>
                        <a:pt x="95" y="61"/>
                      </a:cubicBezTo>
                      <a:cubicBezTo>
                        <a:pt x="91" y="68"/>
                        <a:pt x="89" y="76"/>
                        <a:pt x="89" y="85"/>
                      </a:cubicBezTo>
                      <a:cubicBezTo>
                        <a:pt x="89" y="88"/>
                        <a:pt x="89" y="91"/>
                        <a:pt x="90" y="94"/>
                      </a:cubicBezTo>
                      <a:lnTo>
                        <a:pt x="90" y="94"/>
                      </a:lnTo>
                      <a:cubicBezTo>
                        <a:pt x="93" y="109"/>
                        <a:pt x="98" y="123"/>
                        <a:pt x="106" y="136"/>
                      </a:cubicBezTo>
                      <a:cubicBezTo>
                        <a:pt x="111" y="145"/>
                        <a:pt x="117" y="153"/>
                        <a:pt x="123" y="160"/>
                      </a:cubicBezTo>
                      <a:lnTo>
                        <a:pt x="123" y="160"/>
                      </a:lnTo>
                      <a:cubicBezTo>
                        <a:pt x="140" y="181"/>
                        <a:pt x="160" y="200"/>
                        <a:pt x="182" y="216"/>
                      </a:cubicBezTo>
                      <a:lnTo>
                        <a:pt x="182" y="216"/>
                      </a:lnTo>
                      <a:cubicBezTo>
                        <a:pt x="182" y="216"/>
                        <a:pt x="181" y="215"/>
                        <a:pt x="180" y="215"/>
                      </a:cubicBezTo>
                      <a:cubicBezTo>
                        <a:pt x="157" y="201"/>
                        <a:pt x="133" y="191"/>
                        <a:pt x="108" y="184"/>
                      </a:cubicBezTo>
                      <a:lnTo>
                        <a:pt x="108" y="184"/>
                      </a:lnTo>
                      <a:cubicBezTo>
                        <a:pt x="93" y="179"/>
                        <a:pt x="78" y="177"/>
                        <a:pt x="63" y="177"/>
                      </a:cubicBezTo>
                      <a:cubicBezTo>
                        <a:pt x="53" y="177"/>
                        <a:pt x="43" y="178"/>
                        <a:pt x="33" y="180"/>
                      </a:cubicBezTo>
                      <a:lnTo>
                        <a:pt x="33" y="180"/>
                      </a:lnTo>
                      <a:cubicBezTo>
                        <a:pt x="28" y="181"/>
                        <a:pt x="24" y="183"/>
                        <a:pt x="20" y="185"/>
                      </a:cubicBezTo>
                      <a:cubicBezTo>
                        <a:pt x="13" y="189"/>
                        <a:pt x="7" y="195"/>
                        <a:pt x="3" y="202"/>
                      </a:cubicBezTo>
                      <a:cubicBezTo>
                        <a:pt x="2" y="203"/>
                        <a:pt x="2" y="204"/>
                        <a:pt x="1" y="205"/>
                      </a:cubicBezTo>
                      <a:lnTo>
                        <a:pt x="1" y="205"/>
                      </a:lnTo>
                      <a:lnTo>
                        <a:pt x="1" y="205"/>
                      </a:lnTo>
                      <a:lnTo>
                        <a:pt x="1" y="206"/>
                      </a:lnTo>
                      <a:cubicBezTo>
                        <a:pt x="1" y="207"/>
                        <a:pt x="1" y="207"/>
                        <a:pt x="1" y="208"/>
                      </a:cubicBezTo>
                      <a:lnTo>
                        <a:pt x="1" y="208"/>
                      </a:lnTo>
                      <a:cubicBezTo>
                        <a:pt x="1" y="209"/>
                        <a:pt x="1" y="209"/>
                        <a:pt x="0" y="210"/>
                      </a:cubicBezTo>
                      <a:lnTo>
                        <a:pt x="0" y="210"/>
                      </a:lnTo>
                      <a:lnTo>
                        <a:pt x="0" y="210"/>
                      </a:lnTo>
                      <a:cubicBezTo>
                        <a:pt x="0" y="219"/>
                        <a:pt x="3" y="226"/>
                        <a:pt x="7" y="234"/>
                      </a:cubicBezTo>
                      <a:cubicBezTo>
                        <a:pt x="10" y="239"/>
                        <a:pt x="14" y="243"/>
                        <a:pt x="18" y="247"/>
                      </a:cubicBezTo>
                      <a:lnTo>
                        <a:pt x="18" y="247"/>
                      </a:lnTo>
                      <a:cubicBezTo>
                        <a:pt x="23" y="251"/>
                        <a:pt x="29" y="255"/>
                        <a:pt x="35" y="258"/>
                      </a:cubicBezTo>
                      <a:cubicBezTo>
                        <a:pt x="51" y="267"/>
                        <a:pt x="69" y="273"/>
                        <a:pt x="87" y="276"/>
                      </a:cubicBezTo>
                      <a:lnTo>
                        <a:pt x="87" y="276"/>
                      </a:lnTo>
                      <a:cubicBezTo>
                        <a:pt x="106" y="279"/>
                        <a:pt x="124" y="281"/>
                        <a:pt x="143" y="281"/>
                      </a:cubicBezTo>
                      <a:cubicBezTo>
                        <a:pt x="152" y="281"/>
                        <a:pt x="160" y="280"/>
                        <a:pt x="168" y="280"/>
                      </a:cubicBezTo>
                      <a:lnTo>
                        <a:pt x="168" y="280"/>
                      </a:lnTo>
                      <a:cubicBezTo>
                        <a:pt x="141" y="284"/>
                        <a:pt x="115" y="293"/>
                        <a:pt x="90" y="304"/>
                      </a:cubicBezTo>
                      <a:lnTo>
                        <a:pt x="90" y="304"/>
                      </a:lnTo>
                      <a:cubicBezTo>
                        <a:pt x="84" y="307"/>
                        <a:pt x="78" y="310"/>
                        <a:pt x="72" y="313"/>
                      </a:cubicBezTo>
                      <a:cubicBezTo>
                        <a:pt x="56" y="322"/>
                        <a:pt x="42" y="335"/>
                        <a:pt x="31" y="349"/>
                      </a:cubicBezTo>
                      <a:lnTo>
                        <a:pt x="31" y="349"/>
                      </a:lnTo>
                      <a:cubicBezTo>
                        <a:pt x="30" y="351"/>
                        <a:pt x="29" y="352"/>
                        <a:pt x="28" y="354"/>
                      </a:cubicBezTo>
                      <a:cubicBezTo>
                        <a:pt x="24" y="361"/>
                        <a:pt x="22" y="369"/>
                        <a:pt x="22" y="378"/>
                      </a:cubicBezTo>
                      <a:cubicBezTo>
                        <a:pt x="22" y="381"/>
                        <a:pt x="22" y="385"/>
                        <a:pt x="23" y="389"/>
                      </a:cubicBezTo>
                      <a:lnTo>
                        <a:pt x="23" y="389"/>
                      </a:lnTo>
                      <a:cubicBezTo>
                        <a:pt x="23" y="390"/>
                        <a:pt x="24" y="391"/>
                        <a:pt x="24" y="392"/>
                      </a:cubicBezTo>
                      <a:lnTo>
                        <a:pt x="24" y="392"/>
                      </a:lnTo>
                      <a:cubicBezTo>
                        <a:pt x="25" y="393"/>
                        <a:pt x="25" y="393"/>
                        <a:pt x="26" y="394"/>
                      </a:cubicBezTo>
                      <a:lnTo>
                        <a:pt x="26" y="394"/>
                      </a:lnTo>
                      <a:lnTo>
                        <a:pt x="26" y="394"/>
                      </a:lnTo>
                      <a:cubicBezTo>
                        <a:pt x="29" y="398"/>
                        <a:pt x="33" y="402"/>
                        <a:pt x="38" y="404"/>
                      </a:cubicBezTo>
                      <a:cubicBezTo>
                        <a:pt x="46" y="409"/>
                        <a:pt x="53" y="411"/>
                        <a:pt x="61" y="411"/>
                      </a:cubicBezTo>
                      <a:cubicBezTo>
                        <a:pt x="62" y="411"/>
                        <a:pt x="62" y="411"/>
                        <a:pt x="63" y="411"/>
                      </a:cubicBezTo>
                      <a:lnTo>
                        <a:pt x="63" y="411"/>
                      </a:lnTo>
                      <a:cubicBezTo>
                        <a:pt x="86" y="410"/>
                        <a:pt x="108" y="403"/>
                        <a:pt x="128" y="392"/>
                      </a:cubicBezTo>
                      <a:cubicBezTo>
                        <a:pt x="130" y="391"/>
                        <a:pt x="132" y="390"/>
                        <a:pt x="134" y="388"/>
                      </a:cubicBezTo>
                      <a:lnTo>
                        <a:pt x="134" y="388"/>
                      </a:lnTo>
                      <a:cubicBezTo>
                        <a:pt x="158" y="374"/>
                        <a:pt x="179" y="358"/>
                        <a:pt x="199" y="339"/>
                      </a:cubicBezTo>
                      <a:lnTo>
                        <a:pt x="199" y="339"/>
                      </a:lnTo>
                      <a:cubicBezTo>
                        <a:pt x="187" y="352"/>
                        <a:pt x="177" y="367"/>
                        <a:pt x="168" y="383"/>
                      </a:cubicBezTo>
                      <a:cubicBezTo>
                        <a:pt x="163" y="391"/>
                        <a:pt x="159" y="399"/>
                        <a:pt x="155" y="407"/>
                      </a:cubicBezTo>
                      <a:lnTo>
                        <a:pt x="155" y="407"/>
                      </a:lnTo>
                      <a:cubicBezTo>
                        <a:pt x="144" y="427"/>
                        <a:pt x="139" y="450"/>
                        <a:pt x="139" y="473"/>
                      </a:cubicBezTo>
                      <a:cubicBezTo>
                        <a:pt x="139" y="475"/>
                        <a:pt x="139" y="478"/>
                        <a:pt x="139" y="480"/>
                      </a:cubicBezTo>
                      <a:lnTo>
                        <a:pt x="139" y="480"/>
                      </a:lnTo>
                      <a:cubicBezTo>
                        <a:pt x="139" y="487"/>
                        <a:pt x="142" y="495"/>
                        <a:pt x="145" y="501"/>
                      </a:cubicBezTo>
                      <a:cubicBezTo>
                        <a:pt x="149" y="507"/>
                        <a:pt x="153" y="512"/>
                        <a:pt x="159" y="516"/>
                      </a:cubicBezTo>
                      <a:lnTo>
                        <a:pt x="159" y="516"/>
                      </a:lnTo>
                      <a:lnTo>
                        <a:pt x="159" y="516"/>
                      </a:lnTo>
                      <a:cubicBezTo>
                        <a:pt x="160" y="516"/>
                        <a:pt x="161" y="516"/>
                        <a:pt x="162" y="517"/>
                      </a:cubicBezTo>
                      <a:lnTo>
                        <a:pt x="162" y="517"/>
                      </a:lnTo>
                      <a:lnTo>
                        <a:pt x="162" y="517"/>
                      </a:lnTo>
                      <a:cubicBezTo>
                        <a:pt x="163" y="517"/>
                        <a:pt x="163" y="518"/>
                        <a:pt x="164" y="518"/>
                      </a:cubicBezTo>
                      <a:lnTo>
                        <a:pt x="164" y="518"/>
                      </a:lnTo>
                      <a:lnTo>
                        <a:pt x="164" y="518"/>
                      </a:lnTo>
                      <a:cubicBezTo>
                        <a:pt x="166" y="518"/>
                        <a:pt x="169" y="518"/>
                        <a:pt x="171" y="518"/>
                      </a:cubicBezTo>
                      <a:cubicBezTo>
                        <a:pt x="179" y="518"/>
                        <a:pt x="187" y="516"/>
                        <a:pt x="194" y="512"/>
                      </a:cubicBezTo>
                      <a:cubicBezTo>
                        <a:pt x="198" y="510"/>
                        <a:pt x="200" y="508"/>
                        <a:pt x="203" y="506"/>
                      </a:cubicBezTo>
                      <a:lnTo>
                        <a:pt x="203" y="506"/>
                      </a:lnTo>
                      <a:cubicBezTo>
                        <a:pt x="214" y="496"/>
                        <a:pt x="223" y="485"/>
                        <a:pt x="230" y="473"/>
                      </a:cubicBezTo>
                      <a:cubicBezTo>
                        <a:pt x="235" y="463"/>
                        <a:pt x="240" y="453"/>
                        <a:pt x="243" y="442"/>
                      </a:cubicBezTo>
                      <a:lnTo>
                        <a:pt x="243" y="442"/>
                      </a:lnTo>
                      <a:cubicBezTo>
                        <a:pt x="252" y="417"/>
                        <a:pt x="257" y="390"/>
                        <a:pt x="260" y="363"/>
                      </a:cubicBezTo>
                      <a:lnTo>
                        <a:pt x="260" y="363"/>
                      </a:lnTo>
                      <a:cubicBezTo>
                        <a:pt x="260" y="390"/>
                        <a:pt x="264" y="417"/>
                        <a:pt x="271" y="443"/>
                      </a:cubicBezTo>
                      <a:lnTo>
                        <a:pt x="271" y="443"/>
                      </a:lnTo>
                      <a:cubicBezTo>
                        <a:pt x="274" y="457"/>
                        <a:pt x="279" y="471"/>
                        <a:pt x="286" y="483"/>
                      </a:cubicBezTo>
                      <a:cubicBezTo>
                        <a:pt x="292" y="493"/>
                        <a:pt x="299" y="501"/>
                        <a:pt x="306" y="509"/>
                      </a:cubicBezTo>
                      <a:lnTo>
                        <a:pt x="306" y="509"/>
                      </a:lnTo>
                      <a:cubicBezTo>
                        <a:pt x="309" y="512"/>
                        <a:pt x="313" y="515"/>
                        <a:pt x="317" y="517"/>
                      </a:cubicBezTo>
                      <a:cubicBezTo>
                        <a:pt x="324" y="521"/>
                        <a:pt x="332" y="524"/>
                        <a:pt x="340" y="524"/>
                      </a:cubicBezTo>
                      <a:cubicBezTo>
                        <a:pt x="341" y="524"/>
                        <a:pt x="343" y="524"/>
                        <a:pt x="344" y="523"/>
                      </a:cubicBezTo>
                      <a:lnTo>
                        <a:pt x="344" y="523"/>
                      </a:lnTo>
                      <a:lnTo>
                        <a:pt x="344" y="523"/>
                      </a:lnTo>
                      <a:cubicBezTo>
                        <a:pt x="345" y="523"/>
                        <a:pt x="346" y="523"/>
                        <a:pt x="347" y="522"/>
                      </a:cubicBezTo>
                      <a:lnTo>
                        <a:pt x="350" y="522"/>
                      </a:lnTo>
                      <a:lnTo>
                        <a:pt x="350" y="522"/>
                      </a:lnTo>
                      <a:lnTo>
                        <a:pt x="350" y="522"/>
                      </a:lnTo>
                      <a:cubicBezTo>
                        <a:pt x="356" y="518"/>
                        <a:pt x="362" y="512"/>
                        <a:pt x="366" y="505"/>
                      </a:cubicBezTo>
                      <a:cubicBezTo>
                        <a:pt x="369" y="500"/>
                        <a:pt x="371" y="494"/>
                        <a:pt x="372" y="488"/>
                      </a:cubicBezTo>
                      <a:lnTo>
                        <a:pt x="372" y="488"/>
                      </a:lnTo>
                      <a:cubicBezTo>
                        <a:pt x="373" y="482"/>
                        <a:pt x="373" y="476"/>
                        <a:pt x="373" y="471"/>
                      </a:cubicBezTo>
                      <a:cubicBezTo>
                        <a:pt x="373" y="451"/>
                        <a:pt x="369" y="432"/>
                        <a:pt x="361" y="414"/>
                      </a:cubicBezTo>
                      <a:lnTo>
                        <a:pt x="361" y="414"/>
                      </a:lnTo>
                      <a:cubicBezTo>
                        <a:pt x="355" y="398"/>
                        <a:pt x="348" y="384"/>
                        <a:pt x="340" y="369"/>
                      </a:cubicBezTo>
                      <a:cubicBezTo>
                        <a:pt x="334" y="360"/>
                        <a:pt x="328" y="351"/>
                        <a:pt x="322" y="342"/>
                      </a:cubicBezTo>
                      <a:lnTo>
                        <a:pt x="322" y="342"/>
                      </a:lnTo>
                      <a:cubicBezTo>
                        <a:pt x="340" y="363"/>
                        <a:pt x="360" y="381"/>
                        <a:pt x="383" y="396"/>
                      </a:cubicBezTo>
                      <a:lnTo>
                        <a:pt x="383" y="396"/>
                      </a:lnTo>
                      <a:cubicBezTo>
                        <a:pt x="388" y="400"/>
                        <a:pt x="393" y="404"/>
                        <a:pt x="399" y="407"/>
                      </a:cubicBezTo>
                      <a:cubicBezTo>
                        <a:pt x="415" y="416"/>
                        <a:pt x="432" y="422"/>
                        <a:pt x="450" y="425"/>
                      </a:cubicBezTo>
                      <a:lnTo>
                        <a:pt x="450" y="425"/>
                      </a:lnTo>
                      <a:cubicBezTo>
                        <a:pt x="452" y="425"/>
                        <a:pt x="453" y="425"/>
                        <a:pt x="455" y="425"/>
                      </a:cubicBezTo>
                      <a:cubicBezTo>
                        <a:pt x="463" y="425"/>
                        <a:pt x="471" y="423"/>
                        <a:pt x="478" y="419"/>
                      </a:cubicBezTo>
                      <a:cubicBezTo>
                        <a:pt x="482" y="417"/>
                        <a:pt x="485" y="414"/>
                        <a:pt x="488" y="411"/>
                      </a:cubicBezTo>
                      <a:lnTo>
                        <a:pt x="488" y="411"/>
                      </a:lnTo>
                      <a:lnTo>
                        <a:pt x="488" y="411"/>
                      </a:lnTo>
                      <a:cubicBezTo>
                        <a:pt x="489" y="410"/>
                        <a:pt x="489" y="410"/>
                        <a:pt x="489" y="410"/>
                      </a:cubicBezTo>
                      <a:cubicBezTo>
                        <a:pt x="489" y="409"/>
                        <a:pt x="490" y="409"/>
                        <a:pt x="490" y="408"/>
                      </a:cubicBezTo>
                      <a:lnTo>
                        <a:pt x="491" y="406"/>
                      </a:lnTo>
                      <a:lnTo>
                        <a:pt x="491" y="406"/>
                      </a:lnTo>
                      <a:lnTo>
                        <a:pt x="491" y="406"/>
                      </a:lnTo>
                      <a:cubicBezTo>
                        <a:pt x="493" y="401"/>
                        <a:pt x="494" y="396"/>
                        <a:pt x="494" y="391"/>
                      </a:cubicBezTo>
                      <a:cubicBezTo>
                        <a:pt x="494" y="383"/>
                        <a:pt x="492" y="376"/>
                        <a:pt x="487" y="368"/>
                      </a:cubicBezTo>
                      <a:cubicBezTo>
                        <a:pt x="487" y="367"/>
                        <a:pt x="487" y="366"/>
                        <a:pt x="486" y="366"/>
                      </a:cubicBezTo>
                      <a:lnTo>
                        <a:pt x="486" y="366"/>
                      </a:lnTo>
                      <a:cubicBezTo>
                        <a:pt x="474" y="348"/>
                        <a:pt x="458" y="333"/>
                        <a:pt x="440" y="322"/>
                      </a:cubicBezTo>
                      <a:cubicBezTo>
                        <a:pt x="436" y="320"/>
                        <a:pt x="433" y="319"/>
                        <a:pt x="430" y="317"/>
                      </a:cubicBezTo>
                      <a:lnTo>
                        <a:pt x="430" y="317"/>
                      </a:lnTo>
                      <a:cubicBezTo>
                        <a:pt x="406" y="304"/>
                        <a:pt x="380" y="294"/>
                        <a:pt x="354" y="288"/>
                      </a:cubicBezTo>
                      <a:lnTo>
                        <a:pt x="354" y="288"/>
                      </a:lnTo>
                      <a:cubicBezTo>
                        <a:pt x="369" y="290"/>
                        <a:pt x="385" y="291"/>
                        <a:pt x="400" y="291"/>
                      </a:cubicBezTo>
                      <a:cubicBezTo>
                        <a:pt x="412" y="291"/>
                        <a:pt x="424" y="290"/>
                        <a:pt x="435" y="289"/>
                      </a:cubicBezTo>
                      <a:lnTo>
                        <a:pt x="435" y="289"/>
                      </a:lnTo>
                      <a:cubicBezTo>
                        <a:pt x="457" y="288"/>
                        <a:pt x="478" y="282"/>
                        <a:pt x="497" y="271"/>
                      </a:cubicBezTo>
                      <a:cubicBezTo>
                        <a:pt x="500" y="270"/>
                        <a:pt x="503" y="267"/>
                        <a:pt x="506" y="265"/>
                      </a:cubicBezTo>
                      <a:lnTo>
                        <a:pt x="506" y="265"/>
                      </a:lnTo>
                      <a:cubicBezTo>
                        <a:pt x="512" y="261"/>
                        <a:pt x="516" y="256"/>
                        <a:pt x="520" y="250"/>
                      </a:cubicBezTo>
                      <a:cubicBezTo>
                        <a:pt x="523" y="244"/>
                        <a:pt x="526" y="237"/>
                        <a:pt x="526" y="230"/>
                      </a:cubicBezTo>
                      <a:lnTo>
                        <a:pt x="526" y="230"/>
                      </a:lnTo>
                      <a:cubicBezTo>
                        <a:pt x="525" y="228"/>
                        <a:pt x="525" y="227"/>
                        <a:pt x="525" y="226"/>
                      </a:cubicBezTo>
                      <a:moveTo>
                        <a:pt x="301" y="320"/>
                      </a:moveTo>
                      <a:cubicBezTo>
                        <a:pt x="295" y="313"/>
                        <a:pt x="289" y="307"/>
                        <a:pt x="283" y="301"/>
                      </a:cubicBezTo>
                      <a:lnTo>
                        <a:pt x="272" y="305"/>
                      </a:lnTo>
                      <a:lnTo>
                        <a:pt x="261" y="308"/>
                      </a:lnTo>
                      <a:cubicBezTo>
                        <a:pt x="259" y="317"/>
                        <a:pt x="258" y="325"/>
                        <a:pt x="258" y="334"/>
                      </a:cubicBezTo>
                      <a:cubicBezTo>
                        <a:pt x="258" y="325"/>
                        <a:pt x="258" y="317"/>
                        <a:pt x="256" y="308"/>
                      </a:cubicBezTo>
                      <a:lnTo>
                        <a:pt x="245" y="304"/>
                      </a:lnTo>
                      <a:lnTo>
                        <a:pt x="235" y="299"/>
                      </a:lnTo>
                      <a:cubicBezTo>
                        <a:pt x="228" y="305"/>
                        <a:pt x="222" y="311"/>
                        <a:pt x="216" y="317"/>
                      </a:cubicBezTo>
                      <a:cubicBezTo>
                        <a:pt x="221" y="310"/>
                        <a:pt x="227" y="303"/>
                        <a:pt x="232" y="296"/>
                      </a:cubicBezTo>
                      <a:lnTo>
                        <a:pt x="226" y="286"/>
                      </a:lnTo>
                      <a:lnTo>
                        <a:pt x="221" y="275"/>
                      </a:lnTo>
                      <a:cubicBezTo>
                        <a:pt x="212" y="275"/>
                        <a:pt x="204" y="275"/>
                        <a:pt x="195" y="277"/>
                      </a:cubicBezTo>
                      <a:cubicBezTo>
                        <a:pt x="203" y="275"/>
                        <a:pt x="212" y="273"/>
                        <a:pt x="220" y="271"/>
                      </a:cubicBezTo>
                      <a:lnTo>
                        <a:pt x="222" y="259"/>
                      </a:lnTo>
                      <a:lnTo>
                        <a:pt x="226" y="248"/>
                      </a:lnTo>
                      <a:lnTo>
                        <a:pt x="226" y="248"/>
                      </a:lnTo>
                      <a:cubicBezTo>
                        <a:pt x="219" y="242"/>
                        <a:pt x="212" y="237"/>
                        <a:pt x="205" y="232"/>
                      </a:cubicBezTo>
                      <a:cubicBezTo>
                        <a:pt x="213" y="236"/>
                        <a:pt x="220" y="240"/>
                        <a:pt x="228" y="244"/>
                      </a:cubicBezTo>
                      <a:lnTo>
                        <a:pt x="237" y="236"/>
                      </a:lnTo>
                      <a:lnTo>
                        <a:pt x="247" y="230"/>
                      </a:lnTo>
                      <a:cubicBezTo>
                        <a:pt x="247" y="228"/>
                        <a:pt x="246" y="226"/>
                        <a:pt x="246" y="224"/>
                      </a:cubicBezTo>
                      <a:lnTo>
                        <a:pt x="248" y="229"/>
                      </a:lnTo>
                      <a:lnTo>
                        <a:pt x="260" y="229"/>
                      </a:lnTo>
                      <a:lnTo>
                        <a:pt x="273" y="229"/>
                      </a:lnTo>
                      <a:cubicBezTo>
                        <a:pt x="277" y="222"/>
                        <a:pt x="280" y="214"/>
                        <a:pt x="283" y="206"/>
                      </a:cubicBezTo>
                      <a:cubicBezTo>
                        <a:pt x="281" y="214"/>
                        <a:pt x="278" y="222"/>
                        <a:pt x="277" y="231"/>
                      </a:cubicBezTo>
                      <a:lnTo>
                        <a:pt x="286" y="238"/>
                      </a:lnTo>
                      <a:lnTo>
                        <a:pt x="294" y="246"/>
                      </a:lnTo>
                      <a:cubicBezTo>
                        <a:pt x="302" y="243"/>
                        <a:pt x="310" y="239"/>
                        <a:pt x="318" y="235"/>
                      </a:cubicBezTo>
                      <a:cubicBezTo>
                        <a:pt x="311" y="240"/>
                        <a:pt x="303" y="245"/>
                        <a:pt x="297" y="250"/>
                      </a:cubicBezTo>
                      <a:lnTo>
                        <a:pt x="299" y="262"/>
                      </a:lnTo>
                      <a:lnTo>
                        <a:pt x="300" y="274"/>
                      </a:lnTo>
                      <a:cubicBezTo>
                        <a:pt x="308" y="277"/>
                        <a:pt x="317" y="279"/>
                        <a:pt x="325" y="281"/>
                      </a:cubicBezTo>
                      <a:cubicBezTo>
                        <a:pt x="317" y="280"/>
                        <a:pt x="308" y="279"/>
                        <a:pt x="299" y="278"/>
                      </a:cubicBezTo>
                      <a:lnTo>
                        <a:pt x="294" y="288"/>
                      </a:lnTo>
                      <a:lnTo>
                        <a:pt x="287" y="298"/>
                      </a:lnTo>
                      <a:cubicBezTo>
                        <a:pt x="291" y="306"/>
                        <a:pt x="296" y="313"/>
                        <a:pt x="301" y="32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92" name="Google Shape;192;p15"/>
                <p:cNvSpPr/>
                <p:nvPr/>
              </p:nvSpPr>
              <p:spPr>
                <a:xfrm>
                  <a:off x="6961652" y="3519500"/>
                  <a:ext cx="84486" cy="848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2" h="162" extrusionOk="0">
                      <a:moveTo>
                        <a:pt x="162" y="81"/>
                      </a:moveTo>
                      <a:cubicBezTo>
                        <a:pt x="162" y="95"/>
                        <a:pt x="158" y="110"/>
                        <a:pt x="151" y="122"/>
                      </a:cubicBezTo>
                      <a:cubicBezTo>
                        <a:pt x="144" y="135"/>
                        <a:pt x="134" y="144"/>
                        <a:pt x="121" y="151"/>
                      </a:cubicBezTo>
                      <a:cubicBezTo>
                        <a:pt x="109" y="159"/>
                        <a:pt x="95" y="162"/>
                        <a:pt x="81" y="162"/>
                      </a:cubicBezTo>
                      <a:cubicBezTo>
                        <a:pt x="67" y="162"/>
                        <a:pt x="53" y="159"/>
                        <a:pt x="40" y="151"/>
                      </a:cubicBezTo>
                      <a:cubicBezTo>
                        <a:pt x="28" y="144"/>
                        <a:pt x="18" y="135"/>
                        <a:pt x="11" y="122"/>
                      </a:cubicBezTo>
                      <a:cubicBezTo>
                        <a:pt x="4" y="110"/>
                        <a:pt x="0" y="95"/>
                        <a:pt x="0" y="81"/>
                      </a:cubicBezTo>
                      <a:cubicBezTo>
                        <a:pt x="0" y="67"/>
                        <a:pt x="4" y="53"/>
                        <a:pt x="11" y="41"/>
                      </a:cubicBezTo>
                      <a:cubicBezTo>
                        <a:pt x="18" y="28"/>
                        <a:pt x="28" y="18"/>
                        <a:pt x="40" y="11"/>
                      </a:cubicBezTo>
                      <a:cubicBezTo>
                        <a:pt x="53" y="4"/>
                        <a:pt x="67" y="0"/>
                        <a:pt x="81" y="0"/>
                      </a:cubicBezTo>
                      <a:cubicBezTo>
                        <a:pt x="95" y="0"/>
                        <a:pt x="109" y="4"/>
                        <a:pt x="121" y="11"/>
                      </a:cubicBezTo>
                      <a:cubicBezTo>
                        <a:pt x="134" y="18"/>
                        <a:pt x="144" y="28"/>
                        <a:pt x="151" y="41"/>
                      </a:cubicBezTo>
                      <a:cubicBezTo>
                        <a:pt x="158" y="53"/>
                        <a:pt x="162" y="67"/>
                        <a:pt x="162" y="8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0000" tIns="13300" rIns="90000" bIns="133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193" name="Google Shape;193;p15"/>
              <p:cNvGrpSpPr/>
              <p:nvPr/>
            </p:nvGrpSpPr>
            <p:grpSpPr>
              <a:xfrm>
                <a:off x="139825" y="1000146"/>
                <a:ext cx="182883" cy="400057"/>
                <a:chOff x="106751" y="1037922"/>
                <a:chExt cx="150027" cy="324248"/>
              </a:xfrm>
            </p:grpSpPr>
            <p:sp>
              <p:nvSpPr>
                <p:cNvPr id="194" name="Google Shape;194;p15"/>
                <p:cNvSpPr/>
                <p:nvPr/>
              </p:nvSpPr>
              <p:spPr>
                <a:xfrm flipH="1">
                  <a:off x="162215" y="1037922"/>
                  <a:ext cx="45720" cy="1249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7" h="347" extrusionOk="0">
                      <a:moveTo>
                        <a:pt x="102" y="29"/>
                      </a:moveTo>
                      <a:cubicBezTo>
                        <a:pt x="121" y="56"/>
                        <a:pt x="126" y="97"/>
                        <a:pt x="127" y="132"/>
                      </a:cubicBezTo>
                      <a:lnTo>
                        <a:pt x="127" y="165"/>
                      </a:lnTo>
                      <a:cubicBezTo>
                        <a:pt x="123" y="228"/>
                        <a:pt x="109" y="289"/>
                        <a:pt x="83" y="347"/>
                      </a:cubicBezTo>
                      <a:cubicBezTo>
                        <a:pt x="56" y="313"/>
                        <a:pt x="40" y="271"/>
                        <a:pt x="25" y="230"/>
                      </a:cubicBezTo>
                      <a:lnTo>
                        <a:pt x="25" y="230"/>
                      </a:lnTo>
                      <a:cubicBezTo>
                        <a:pt x="8" y="190"/>
                        <a:pt x="0" y="147"/>
                        <a:pt x="0" y="103"/>
                      </a:cubicBezTo>
                      <a:cubicBezTo>
                        <a:pt x="0" y="96"/>
                        <a:pt x="0" y="89"/>
                        <a:pt x="1" y="81"/>
                      </a:cubicBezTo>
                      <a:cubicBezTo>
                        <a:pt x="5" y="43"/>
                        <a:pt x="31" y="-22"/>
                        <a:pt x="81" y="8"/>
                      </a:cubicBezTo>
                      <a:lnTo>
                        <a:pt x="81" y="8"/>
                      </a:lnTo>
                      <a:cubicBezTo>
                        <a:pt x="89" y="13"/>
                        <a:pt x="97" y="20"/>
                        <a:pt x="102" y="29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95" name="Google Shape;195;p15"/>
                <p:cNvSpPr/>
                <p:nvPr/>
              </p:nvSpPr>
              <p:spPr>
                <a:xfrm rot="2700000">
                  <a:off x="105750" y="1161430"/>
                  <a:ext cx="92880" cy="356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8" h="99" extrusionOk="0">
                      <a:moveTo>
                        <a:pt x="91" y="98"/>
                      </a:moveTo>
                      <a:cubicBezTo>
                        <a:pt x="165" y="105"/>
                        <a:pt x="259" y="84"/>
                        <a:pt x="258" y="76"/>
                      </a:cubicBezTo>
                      <a:cubicBezTo>
                        <a:pt x="255" y="58"/>
                        <a:pt x="238" y="44"/>
                        <a:pt x="222" y="35"/>
                      </a:cubicBezTo>
                      <a:lnTo>
                        <a:pt x="222" y="35"/>
                      </a:lnTo>
                      <a:cubicBezTo>
                        <a:pt x="220" y="34"/>
                        <a:pt x="219" y="33"/>
                        <a:pt x="218" y="32"/>
                      </a:cubicBezTo>
                      <a:cubicBezTo>
                        <a:pt x="183" y="12"/>
                        <a:pt x="144" y="1"/>
                        <a:pt x="103" y="0"/>
                      </a:cubicBezTo>
                      <a:cubicBezTo>
                        <a:pt x="79" y="-1"/>
                        <a:pt x="21" y="5"/>
                        <a:pt x="6" y="24"/>
                      </a:cubicBezTo>
                      <a:lnTo>
                        <a:pt x="6" y="24"/>
                      </a:lnTo>
                      <a:cubicBezTo>
                        <a:pt x="6" y="25"/>
                        <a:pt x="5" y="25"/>
                        <a:pt x="5" y="26"/>
                      </a:cubicBezTo>
                      <a:cubicBezTo>
                        <a:pt x="2" y="31"/>
                        <a:pt x="0" y="37"/>
                        <a:pt x="0" y="42"/>
                      </a:cubicBezTo>
                      <a:cubicBezTo>
                        <a:pt x="0" y="46"/>
                        <a:pt x="1" y="49"/>
                        <a:pt x="2" y="52"/>
                      </a:cubicBezTo>
                      <a:cubicBezTo>
                        <a:pt x="11" y="82"/>
                        <a:pt x="48" y="95"/>
                        <a:pt x="91" y="98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96" name="Google Shape;196;p15"/>
                <p:cNvSpPr/>
                <p:nvPr/>
              </p:nvSpPr>
              <p:spPr>
                <a:xfrm rot="-2700000" flipH="1">
                  <a:off x="164900" y="1230170"/>
                  <a:ext cx="92880" cy="356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8" h="99" extrusionOk="0">
                      <a:moveTo>
                        <a:pt x="91" y="98"/>
                      </a:moveTo>
                      <a:cubicBezTo>
                        <a:pt x="165" y="105"/>
                        <a:pt x="259" y="84"/>
                        <a:pt x="258" y="76"/>
                      </a:cubicBezTo>
                      <a:cubicBezTo>
                        <a:pt x="255" y="58"/>
                        <a:pt x="238" y="44"/>
                        <a:pt x="222" y="35"/>
                      </a:cubicBezTo>
                      <a:lnTo>
                        <a:pt x="222" y="35"/>
                      </a:lnTo>
                      <a:cubicBezTo>
                        <a:pt x="220" y="34"/>
                        <a:pt x="219" y="33"/>
                        <a:pt x="218" y="32"/>
                      </a:cubicBezTo>
                      <a:cubicBezTo>
                        <a:pt x="183" y="12"/>
                        <a:pt x="144" y="1"/>
                        <a:pt x="103" y="0"/>
                      </a:cubicBezTo>
                      <a:cubicBezTo>
                        <a:pt x="79" y="-1"/>
                        <a:pt x="21" y="5"/>
                        <a:pt x="6" y="24"/>
                      </a:cubicBezTo>
                      <a:lnTo>
                        <a:pt x="6" y="24"/>
                      </a:lnTo>
                      <a:cubicBezTo>
                        <a:pt x="6" y="25"/>
                        <a:pt x="5" y="25"/>
                        <a:pt x="5" y="26"/>
                      </a:cubicBezTo>
                      <a:cubicBezTo>
                        <a:pt x="2" y="31"/>
                        <a:pt x="0" y="37"/>
                        <a:pt x="0" y="42"/>
                      </a:cubicBezTo>
                      <a:cubicBezTo>
                        <a:pt x="0" y="46"/>
                        <a:pt x="1" y="49"/>
                        <a:pt x="2" y="52"/>
                      </a:cubicBezTo>
                      <a:cubicBezTo>
                        <a:pt x="11" y="82"/>
                        <a:pt x="48" y="95"/>
                        <a:pt x="91" y="98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97" name="Google Shape;197;p15"/>
                <p:cNvSpPr/>
                <p:nvPr/>
              </p:nvSpPr>
              <p:spPr>
                <a:xfrm rot="2700000">
                  <a:off x="105750" y="1298911"/>
                  <a:ext cx="92880" cy="356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8" h="99" extrusionOk="0">
                      <a:moveTo>
                        <a:pt x="91" y="98"/>
                      </a:moveTo>
                      <a:cubicBezTo>
                        <a:pt x="165" y="105"/>
                        <a:pt x="259" y="84"/>
                        <a:pt x="258" y="76"/>
                      </a:cubicBezTo>
                      <a:cubicBezTo>
                        <a:pt x="255" y="58"/>
                        <a:pt x="238" y="44"/>
                        <a:pt x="222" y="35"/>
                      </a:cubicBezTo>
                      <a:lnTo>
                        <a:pt x="222" y="35"/>
                      </a:lnTo>
                      <a:cubicBezTo>
                        <a:pt x="220" y="34"/>
                        <a:pt x="219" y="33"/>
                        <a:pt x="218" y="32"/>
                      </a:cubicBezTo>
                      <a:cubicBezTo>
                        <a:pt x="183" y="12"/>
                        <a:pt x="144" y="1"/>
                        <a:pt x="103" y="0"/>
                      </a:cubicBezTo>
                      <a:cubicBezTo>
                        <a:pt x="79" y="-1"/>
                        <a:pt x="21" y="5"/>
                        <a:pt x="6" y="24"/>
                      </a:cubicBezTo>
                      <a:lnTo>
                        <a:pt x="6" y="24"/>
                      </a:lnTo>
                      <a:cubicBezTo>
                        <a:pt x="6" y="25"/>
                        <a:pt x="5" y="25"/>
                        <a:pt x="5" y="26"/>
                      </a:cubicBezTo>
                      <a:cubicBezTo>
                        <a:pt x="2" y="31"/>
                        <a:pt x="0" y="37"/>
                        <a:pt x="0" y="42"/>
                      </a:cubicBezTo>
                      <a:cubicBezTo>
                        <a:pt x="0" y="46"/>
                        <a:pt x="1" y="49"/>
                        <a:pt x="2" y="52"/>
                      </a:cubicBezTo>
                      <a:cubicBezTo>
                        <a:pt x="11" y="82"/>
                        <a:pt x="48" y="95"/>
                        <a:pt x="91" y="98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</p:grpSp>
      <p:sp>
        <p:nvSpPr>
          <p:cNvPr id="198" name="Google Shape;198;p15"/>
          <p:cNvSpPr txBox="1">
            <a:spLocks noGrp="1"/>
          </p:cNvSpPr>
          <p:nvPr>
            <p:ph type="title"/>
          </p:nvPr>
        </p:nvSpPr>
        <p:spPr>
          <a:xfrm>
            <a:off x="950967" y="719333"/>
            <a:ext cx="10290000" cy="792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546409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Title and three columns"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0" name="Google Shape;200;p16"/>
          <p:cNvGrpSpPr/>
          <p:nvPr/>
        </p:nvGrpSpPr>
        <p:grpSpPr>
          <a:xfrm>
            <a:off x="304801" y="301800"/>
            <a:ext cx="11735548" cy="6254400"/>
            <a:chOff x="228600" y="226350"/>
            <a:chExt cx="8801661" cy="4690800"/>
          </a:xfrm>
        </p:grpSpPr>
        <p:sp>
          <p:nvSpPr>
            <p:cNvPr id="201" name="Google Shape;201;p16"/>
            <p:cNvSpPr/>
            <p:nvPr/>
          </p:nvSpPr>
          <p:spPr>
            <a:xfrm rot="10800000">
              <a:off x="228600" y="226350"/>
              <a:ext cx="8686800" cy="4690800"/>
            </a:xfrm>
            <a:prstGeom prst="roundRect">
              <a:avLst>
                <a:gd name="adj" fmla="val 4204"/>
              </a:avLst>
            </a:prstGeom>
            <a:noFill/>
            <a:ln w="190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grpSp>
          <p:nvGrpSpPr>
            <p:cNvPr id="202" name="Google Shape;202;p16"/>
            <p:cNvGrpSpPr/>
            <p:nvPr/>
          </p:nvGrpSpPr>
          <p:grpSpPr>
            <a:xfrm rot="10800000">
              <a:off x="8801671" y="3743297"/>
              <a:ext cx="228590" cy="860696"/>
              <a:chOff x="116971" y="539507"/>
              <a:chExt cx="228590" cy="860696"/>
            </a:xfrm>
          </p:grpSpPr>
          <p:sp>
            <p:nvSpPr>
              <p:cNvPr id="203" name="Google Shape;203;p16"/>
              <p:cNvSpPr/>
              <p:nvPr/>
            </p:nvSpPr>
            <p:spPr>
              <a:xfrm>
                <a:off x="171867" y="653797"/>
                <a:ext cx="118800" cy="4800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grpSp>
            <p:nvGrpSpPr>
              <p:cNvPr id="204" name="Google Shape;204;p16"/>
              <p:cNvGrpSpPr/>
              <p:nvPr/>
            </p:nvGrpSpPr>
            <p:grpSpPr>
              <a:xfrm>
                <a:off x="116971" y="539507"/>
                <a:ext cx="228590" cy="228591"/>
                <a:chOff x="6868300" y="3421080"/>
                <a:chExt cx="274320" cy="274321"/>
              </a:xfrm>
            </p:grpSpPr>
            <p:sp>
              <p:nvSpPr>
                <p:cNvPr id="205" name="Google Shape;205;p16"/>
                <p:cNvSpPr/>
                <p:nvPr/>
              </p:nvSpPr>
              <p:spPr>
                <a:xfrm>
                  <a:off x="6868300" y="3421080"/>
                  <a:ext cx="274320" cy="2743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6" h="524" extrusionOk="0">
                      <a:moveTo>
                        <a:pt x="525" y="226"/>
                      </a:moveTo>
                      <a:lnTo>
                        <a:pt x="525" y="226"/>
                      </a:lnTo>
                      <a:cubicBezTo>
                        <a:pt x="525" y="225"/>
                        <a:pt x="525" y="225"/>
                        <a:pt x="525" y="224"/>
                      </a:cubicBezTo>
                      <a:lnTo>
                        <a:pt x="525" y="223"/>
                      </a:lnTo>
                      <a:lnTo>
                        <a:pt x="525" y="223"/>
                      </a:lnTo>
                      <a:lnTo>
                        <a:pt x="525" y="223"/>
                      </a:lnTo>
                      <a:cubicBezTo>
                        <a:pt x="524" y="221"/>
                        <a:pt x="523" y="219"/>
                        <a:pt x="522" y="217"/>
                      </a:cubicBezTo>
                      <a:cubicBezTo>
                        <a:pt x="518" y="210"/>
                        <a:pt x="512" y="204"/>
                        <a:pt x="505" y="200"/>
                      </a:cubicBezTo>
                      <a:cubicBezTo>
                        <a:pt x="502" y="198"/>
                        <a:pt x="499" y="197"/>
                        <a:pt x="495" y="196"/>
                      </a:cubicBezTo>
                      <a:lnTo>
                        <a:pt x="495" y="196"/>
                      </a:lnTo>
                      <a:cubicBezTo>
                        <a:pt x="482" y="192"/>
                        <a:pt x="469" y="190"/>
                        <a:pt x="456" y="190"/>
                      </a:cubicBezTo>
                      <a:cubicBezTo>
                        <a:pt x="444" y="190"/>
                        <a:pt x="432" y="192"/>
                        <a:pt x="420" y="195"/>
                      </a:cubicBezTo>
                      <a:lnTo>
                        <a:pt x="420" y="195"/>
                      </a:lnTo>
                      <a:cubicBezTo>
                        <a:pt x="394" y="200"/>
                        <a:pt x="368" y="209"/>
                        <a:pt x="344" y="222"/>
                      </a:cubicBezTo>
                      <a:lnTo>
                        <a:pt x="344" y="222"/>
                      </a:lnTo>
                      <a:cubicBezTo>
                        <a:pt x="367" y="207"/>
                        <a:pt x="388" y="190"/>
                        <a:pt x="406" y="170"/>
                      </a:cubicBezTo>
                      <a:lnTo>
                        <a:pt x="406" y="170"/>
                      </a:lnTo>
                      <a:cubicBezTo>
                        <a:pt x="416" y="161"/>
                        <a:pt x="424" y="150"/>
                        <a:pt x="431" y="139"/>
                      </a:cubicBezTo>
                      <a:cubicBezTo>
                        <a:pt x="437" y="129"/>
                        <a:pt x="441" y="117"/>
                        <a:pt x="444" y="106"/>
                      </a:cubicBezTo>
                      <a:lnTo>
                        <a:pt x="444" y="106"/>
                      </a:lnTo>
                      <a:cubicBezTo>
                        <a:pt x="445" y="102"/>
                        <a:pt x="446" y="98"/>
                        <a:pt x="446" y="94"/>
                      </a:cubicBezTo>
                      <a:cubicBezTo>
                        <a:pt x="446" y="85"/>
                        <a:pt x="444" y="77"/>
                        <a:pt x="440" y="70"/>
                      </a:cubicBezTo>
                      <a:cubicBezTo>
                        <a:pt x="439" y="68"/>
                        <a:pt x="438" y="67"/>
                        <a:pt x="437" y="66"/>
                      </a:cubicBezTo>
                      <a:lnTo>
                        <a:pt x="437" y="66"/>
                      </a:lnTo>
                      <a:lnTo>
                        <a:pt x="435" y="64"/>
                      </a:lnTo>
                      <a:lnTo>
                        <a:pt x="433" y="62"/>
                      </a:lnTo>
                      <a:lnTo>
                        <a:pt x="433" y="62"/>
                      </a:lnTo>
                      <a:lnTo>
                        <a:pt x="433" y="62"/>
                      </a:lnTo>
                      <a:cubicBezTo>
                        <a:pt x="426" y="59"/>
                        <a:pt x="419" y="57"/>
                        <a:pt x="411" y="57"/>
                      </a:cubicBezTo>
                      <a:cubicBezTo>
                        <a:pt x="405" y="57"/>
                        <a:pt x="398" y="58"/>
                        <a:pt x="392" y="61"/>
                      </a:cubicBezTo>
                      <a:lnTo>
                        <a:pt x="392" y="61"/>
                      </a:lnTo>
                      <a:cubicBezTo>
                        <a:pt x="388" y="63"/>
                        <a:pt x="384" y="65"/>
                        <a:pt x="380" y="67"/>
                      </a:cubicBezTo>
                      <a:cubicBezTo>
                        <a:pt x="362" y="78"/>
                        <a:pt x="346" y="92"/>
                        <a:pt x="335" y="109"/>
                      </a:cubicBezTo>
                      <a:lnTo>
                        <a:pt x="335" y="109"/>
                      </a:lnTo>
                      <a:cubicBezTo>
                        <a:pt x="326" y="120"/>
                        <a:pt x="318" y="131"/>
                        <a:pt x="311" y="143"/>
                      </a:cubicBezTo>
                      <a:cubicBezTo>
                        <a:pt x="305" y="155"/>
                        <a:pt x="299" y="167"/>
                        <a:pt x="294" y="179"/>
                      </a:cubicBezTo>
                      <a:lnTo>
                        <a:pt x="294" y="179"/>
                      </a:lnTo>
                      <a:cubicBezTo>
                        <a:pt x="302" y="153"/>
                        <a:pt x="307" y="126"/>
                        <a:pt x="308" y="99"/>
                      </a:cubicBezTo>
                      <a:lnTo>
                        <a:pt x="308" y="99"/>
                      </a:lnTo>
                      <a:cubicBezTo>
                        <a:pt x="308" y="94"/>
                        <a:pt x="309" y="89"/>
                        <a:pt x="309" y="84"/>
                      </a:cubicBezTo>
                      <a:cubicBezTo>
                        <a:pt x="309" y="64"/>
                        <a:pt x="304" y="44"/>
                        <a:pt x="296" y="25"/>
                      </a:cubicBezTo>
                      <a:lnTo>
                        <a:pt x="296" y="25"/>
                      </a:lnTo>
                      <a:cubicBezTo>
                        <a:pt x="295" y="24"/>
                        <a:pt x="295" y="23"/>
                        <a:pt x="294" y="22"/>
                      </a:cubicBezTo>
                      <a:cubicBezTo>
                        <a:pt x="290" y="15"/>
                        <a:pt x="284" y="9"/>
                        <a:pt x="277" y="5"/>
                      </a:cubicBezTo>
                      <a:cubicBezTo>
                        <a:pt x="273" y="3"/>
                        <a:pt x="269" y="1"/>
                        <a:pt x="264" y="0"/>
                      </a:cubicBezTo>
                      <a:lnTo>
                        <a:pt x="258" y="0"/>
                      </a:lnTo>
                      <a:lnTo>
                        <a:pt x="258" y="0"/>
                      </a:lnTo>
                      <a:cubicBezTo>
                        <a:pt x="254" y="1"/>
                        <a:pt x="250" y="3"/>
                        <a:pt x="246" y="5"/>
                      </a:cubicBezTo>
                      <a:cubicBezTo>
                        <a:pt x="238" y="9"/>
                        <a:pt x="232" y="15"/>
                        <a:pt x="228" y="22"/>
                      </a:cubicBezTo>
                      <a:cubicBezTo>
                        <a:pt x="228" y="23"/>
                        <a:pt x="227" y="24"/>
                        <a:pt x="227" y="25"/>
                      </a:cubicBezTo>
                      <a:lnTo>
                        <a:pt x="227" y="25"/>
                      </a:lnTo>
                      <a:cubicBezTo>
                        <a:pt x="218" y="44"/>
                        <a:pt x="214" y="64"/>
                        <a:pt x="214" y="84"/>
                      </a:cubicBezTo>
                      <a:cubicBezTo>
                        <a:pt x="214" y="89"/>
                        <a:pt x="214" y="94"/>
                        <a:pt x="215" y="99"/>
                      </a:cubicBezTo>
                      <a:lnTo>
                        <a:pt x="215" y="99"/>
                      </a:lnTo>
                      <a:cubicBezTo>
                        <a:pt x="215" y="112"/>
                        <a:pt x="217" y="126"/>
                        <a:pt x="219" y="139"/>
                      </a:cubicBezTo>
                      <a:lnTo>
                        <a:pt x="219" y="139"/>
                      </a:lnTo>
                      <a:cubicBezTo>
                        <a:pt x="216" y="133"/>
                        <a:pt x="213" y="127"/>
                        <a:pt x="209" y="121"/>
                      </a:cubicBezTo>
                      <a:cubicBezTo>
                        <a:pt x="206" y="115"/>
                        <a:pt x="203" y="109"/>
                        <a:pt x="199" y="104"/>
                      </a:cubicBezTo>
                      <a:lnTo>
                        <a:pt x="199" y="104"/>
                      </a:lnTo>
                      <a:cubicBezTo>
                        <a:pt x="187" y="83"/>
                        <a:pt x="170" y="66"/>
                        <a:pt x="149" y="54"/>
                      </a:cubicBezTo>
                      <a:cubicBezTo>
                        <a:pt x="148" y="54"/>
                        <a:pt x="146" y="53"/>
                        <a:pt x="145" y="52"/>
                      </a:cubicBezTo>
                      <a:lnTo>
                        <a:pt x="145" y="52"/>
                      </a:lnTo>
                      <a:cubicBezTo>
                        <a:pt x="138" y="49"/>
                        <a:pt x="131" y="47"/>
                        <a:pt x="123" y="47"/>
                      </a:cubicBezTo>
                      <a:cubicBezTo>
                        <a:pt x="117" y="47"/>
                        <a:pt x="110" y="48"/>
                        <a:pt x="105" y="51"/>
                      </a:cubicBezTo>
                      <a:lnTo>
                        <a:pt x="105" y="51"/>
                      </a:lnTo>
                      <a:lnTo>
                        <a:pt x="105" y="51"/>
                      </a:lnTo>
                      <a:cubicBezTo>
                        <a:pt x="104" y="51"/>
                        <a:pt x="103" y="52"/>
                        <a:pt x="102" y="53"/>
                      </a:cubicBezTo>
                      <a:lnTo>
                        <a:pt x="100" y="54"/>
                      </a:lnTo>
                      <a:lnTo>
                        <a:pt x="100" y="54"/>
                      </a:lnTo>
                      <a:lnTo>
                        <a:pt x="100" y="54"/>
                      </a:lnTo>
                      <a:cubicBezTo>
                        <a:pt x="98" y="56"/>
                        <a:pt x="96" y="59"/>
                        <a:pt x="95" y="61"/>
                      </a:cubicBezTo>
                      <a:cubicBezTo>
                        <a:pt x="91" y="68"/>
                        <a:pt x="89" y="76"/>
                        <a:pt x="89" y="85"/>
                      </a:cubicBezTo>
                      <a:cubicBezTo>
                        <a:pt x="89" y="88"/>
                        <a:pt x="89" y="91"/>
                        <a:pt x="90" y="94"/>
                      </a:cubicBezTo>
                      <a:lnTo>
                        <a:pt x="90" y="94"/>
                      </a:lnTo>
                      <a:cubicBezTo>
                        <a:pt x="93" y="109"/>
                        <a:pt x="98" y="123"/>
                        <a:pt x="106" y="136"/>
                      </a:cubicBezTo>
                      <a:cubicBezTo>
                        <a:pt x="111" y="145"/>
                        <a:pt x="117" y="153"/>
                        <a:pt x="123" y="160"/>
                      </a:cubicBezTo>
                      <a:lnTo>
                        <a:pt x="123" y="160"/>
                      </a:lnTo>
                      <a:cubicBezTo>
                        <a:pt x="140" y="181"/>
                        <a:pt x="160" y="200"/>
                        <a:pt x="182" y="216"/>
                      </a:cubicBezTo>
                      <a:lnTo>
                        <a:pt x="182" y="216"/>
                      </a:lnTo>
                      <a:cubicBezTo>
                        <a:pt x="182" y="216"/>
                        <a:pt x="181" y="215"/>
                        <a:pt x="180" y="215"/>
                      </a:cubicBezTo>
                      <a:cubicBezTo>
                        <a:pt x="157" y="201"/>
                        <a:pt x="133" y="191"/>
                        <a:pt x="108" y="184"/>
                      </a:cubicBezTo>
                      <a:lnTo>
                        <a:pt x="108" y="184"/>
                      </a:lnTo>
                      <a:cubicBezTo>
                        <a:pt x="93" y="179"/>
                        <a:pt x="78" y="177"/>
                        <a:pt x="63" y="177"/>
                      </a:cubicBezTo>
                      <a:cubicBezTo>
                        <a:pt x="53" y="177"/>
                        <a:pt x="43" y="178"/>
                        <a:pt x="33" y="180"/>
                      </a:cubicBezTo>
                      <a:lnTo>
                        <a:pt x="33" y="180"/>
                      </a:lnTo>
                      <a:cubicBezTo>
                        <a:pt x="28" y="181"/>
                        <a:pt x="24" y="183"/>
                        <a:pt x="20" y="185"/>
                      </a:cubicBezTo>
                      <a:cubicBezTo>
                        <a:pt x="13" y="189"/>
                        <a:pt x="7" y="195"/>
                        <a:pt x="3" y="202"/>
                      </a:cubicBezTo>
                      <a:cubicBezTo>
                        <a:pt x="2" y="203"/>
                        <a:pt x="2" y="204"/>
                        <a:pt x="1" y="205"/>
                      </a:cubicBezTo>
                      <a:lnTo>
                        <a:pt x="1" y="205"/>
                      </a:lnTo>
                      <a:lnTo>
                        <a:pt x="1" y="205"/>
                      </a:lnTo>
                      <a:lnTo>
                        <a:pt x="1" y="206"/>
                      </a:lnTo>
                      <a:cubicBezTo>
                        <a:pt x="1" y="207"/>
                        <a:pt x="1" y="207"/>
                        <a:pt x="1" y="208"/>
                      </a:cubicBezTo>
                      <a:lnTo>
                        <a:pt x="1" y="208"/>
                      </a:lnTo>
                      <a:cubicBezTo>
                        <a:pt x="1" y="209"/>
                        <a:pt x="1" y="209"/>
                        <a:pt x="0" y="210"/>
                      </a:cubicBezTo>
                      <a:lnTo>
                        <a:pt x="0" y="210"/>
                      </a:lnTo>
                      <a:lnTo>
                        <a:pt x="0" y="210"/>
                      </a:lnTo>
                      <a:cubicBezTo>
                        <a:pt x="0" y="219"/>
                        <a:pt x="3" y="226"/>
                        <a:pt x="7" y="234"/>
                      </a:cubicBezTo>
                      <a:cubicBezTo>
                        <a:pt x="10" y="239"/>
                        <a:pt x="14" y="243"/>
                        <a:pt x="18" y="247"/>
                      </a:cubicBezTo>
                      <a:lnTo>
                        <a:pt x="18" y="247"/>
                      </a:lnTo>
                      <a:cubicBezTo>
                        <a:pt x="23" y="251"/>
                        <a:pt x="29" y="255"/>
                        <a:pt x="35" y="258"/>
                      </a:cubicBezTo>
                      <a:cubicBezTo>
                        <a:pt x="51" y="267"/>
                        <a:pt x="69" y="273"/>
                        <a:pt x="87" y="276"/>
                      </a:cubicBezTo>
                      <a:lnTo>
                        <a:pt x="87" y="276"/>
                      </a:lnTo>
                      <a:cubicBezTo>
                        <a:pt x="106" y="279"/>
                        <a:pt x="124" y="281"/>
                        <a:pt x="143" y="281"/>
                      </a:cubicBezTo>
                      <a:cubicBezTo>
                        <a:pt x="152" y="281"/>
                        <a:pt x="160" y="280"/>
                        <a:pt x="168" y="280"/>
                      </a:cubicBezTo>
                      <a:lnTo>
                        <a:pt x="168" y="280"/>
                      </a:lnTo>
                      <a:cubicBezTo>
                        <a:pt x="141" y="284"/>
                        <a:pt x="115" y="293"/>
                        <a:pt x="90" y="304"/>
                      </a:cubicBezTo>
                      <a:lnTo>
                        <a:pt x="90" y="304"/>
                      </a:lnTo>
                      <a:cubicBezTo>
                        <a:pt x="84" y="307"/>
                        <a:pt x="78" y="310"/>
                        <a:pt x="72" y="313"/>
                      </a:cubicBezTo>
                      <a:cubicBezTo>
                        <a:pt x="56" y="322"/>
                        <a:pt x="42" y="335"/>
                        <a:pt x="31" y="349"/>
                      </a:cubicBezTo>
                      <a:lnTo>
                        <a:pt x="31" y="349"/>
                      </a:lnTo>
                      <a:cubicBezTo>
                        <a:pt x="30" y="351"/>
                        <a:pt x="29" y="352"/>
                        <a:pt x="28" y="354"/>
                      </a:cubicBezTo>
                      <a:cubicBezTo>
                        <a:pt x="24" y="361"/>
                        <a:pt x="22" y="369"/>
                        <a:pt x="22" y="378"/>
                      </a:cubicBezTo>
                      <a:cubicBezTo>
                        <a:pt x="22" y="381"/>
                        <a:pt x="22" y="385"/>
                        <a:pt x="23" y="389"/>
                      </a:cubicBezTo>
                      <a:lnTo>
                        <a:pt x="23" y="389"/>
                      </a:lnTo>
                      <a:cubicBezTo>
                        <a:pt x="23" y="390"/>
                        <a:pt x="24" y="391"/>
                        <a:pt x="24" y="392"/>
                      </a:cubicBezTo>
                      <a:lnTo>
                        <a:pt x="24" y="392"/>
                      </a:lnTo>
                      <a:cubicBezTo>
                        <a:pt x="25" y="393"/>
                        <a:pt x="25" y="393"/>
                        <a:pt x="26" y="394"/>
                      </a:cubicBezTo>
                      <a:lnTo>
                        <a:pt x="26" y="394"/>
                      </a:lnTo>
                      <a:lnTo>
                        <a:pt x="26" y="394"/>
                      </a:lnTo>
                      <a:cubicBezTo>
                        <a:pt x="29" y="398"/>
                        <a:pt x="33" y="402"/>
                        <a:pt x="38" y="404"/>
                      </a:cubicBezTo>
                      <a:cubicBezTo>
                        <a:pt x="46" y="409"/>
                        <a:pt x="53" y="411"/>
                        <a:pt x="61" y="411"/>
                      </a:cubicBezTo>
                      <a:cubicBezTo>
                        <a:pt x="62" y="411"/>
                        <a:pt x="62" y="411"/>
                        <a:pt x="63" y="411"/>
                      </a:cubicBezTo>
                      <a:lnTo>
                        <a:pt x="63" y="411"/>
                      </a:lnTo>
                      <a:cubicBezTo>
                        <a:pt x="86" y="410"/>
                        <a:pt x="108" y="403"/>
                        <a:pt x="128" y="392"/>
                      </a:cubicBezTo>
                      <a:cubicBezTo>
                        <a:pt x="130" y="391"/>
                        <a:pt x="132" y="390"/>
                        <a:pt x="134" y="388"/>
                      </a:cubicBezTo>
                      <a:lnTo>
                        <a:pt x="134" y="388"/>
                      </a:lnTo>
                      <a:cubicBezTo>
                        <a:pt x="158" y="374"/>
                        <a:pt x="179" y="358"/>
                        <a:pt x="199" y="339"/>
                      </a:cubicBezTo>
                      <a:lnTo>
                        <a:pt x="199" y="339"/>
                      </a:lnTo>
                      <a:cubicBezTo>
                        <a:pt x="187" y="352"/>
                        <a:pt x="177" y="367"/>
                        <a:pt x="168" y="383"/>
                      </a:cubicBezTo>
                      <a:cubicBezTo>
                        <a:pt x="163" y="391"/>
                        <a:pt x="159" y="399"/>
                        <a:pt x="155" y="407"/>
                      </a:cubicBezTo>
                      <a:lnTo>
                        <a:pt x="155" y="407"/>
                      </a:lnTo>
                      <a:cubicBezTo>
                        <a:pt x="144" y="427"/>
                        <a:pt x="139" y="450"/>
                        <a:pt x="139" y="473"/>
                      </a:cubicBezTo>
                      <a:cubicBezTo>
                        <a:pt x="139" y="475"/>
                        <a:pt x="139" y="478"/>
                        <a:pt x="139" y="480"/>
                      </a:cubicBezTo>
                      <a:lnTo>
                        <a:pt x="139" y="480"/>
                      </a:lnTo>
                      <a:cubicBezTo>
                        <a:pt x="139" y="487"/>
                        <a:pt x="142" y="495"/>
                        <a:pt x="145" y="501"/>
                      </a:cubicBezTo>
                      <a:cubicBezTo>
                        <a:pt x="149" y="507"/>
                        <a:pt x="153" y="512"/>
                        <a:pt x="159" y="516"/>
                      </a:cubicBezTo>
                      <a:lnTo>
                        <a:pt x="159" y="516"/>
                      </a:lnTo>
                      <a:lnTo>
                        <a:pt x="159" y="516"/>
                      </a:lnTo>
                      <a:cubicBezTo>
                        <a:pt x="160" y="516"/>
                        <a:pt x="161" y="516"/>
                        <a:pt x="162" y="517"/>
                      </a:cubicBezTo>
                      <a:lnTo>
                        <a:pt x="162" y="517"/>
                      </a:lnTo>
                      <a:lnTo>
                        <a:pt x="162" y="517"/>
                      </a:lnTo>
                      <a:cubicBezTo>
                        <a:pt x="163" y="517"/>
                        <a:pt x="163" y="518"/>
                        <a:pt x="164" y="518"/>
                      </a:cubicBezTo>
                      <a:lnTo>
                        <a:pt x="164" y="518"/>
                      </a:lnTo>
                      <a:lnTo>
                        <a:pt x="164" y="518"/>
                      </a:lnTo>
                      <a:cubicBezTo>
                        <a:pt x="166" y="518"/>
                        <a:pt x="169" y="518"/>
                        <a:pt x="171" y="518"/>
                      </a:cubicBezTo>
                      <a:cubicBezTo>
                        <a:pt x="179" y="518"/>
                        <a:pt x="187" y="516"/>
                        <a:pt x="194" y="512"/>
                      </a:cubicBezTo>
                      <a:cubicBezTo>
                        <a:pt x="198" y="510"/>
                        <a:pt x="200" y="508"/>
                        <a:pt x="203" y="506"/>
                      </a:cubicBezTo>
                      <a:lnTo>
                        <a:pt x="203" y="506"/>
                      </a:lnTo>
                      <a:cubicBezTo>
                        <a:pt x="214" y="496"/>
                        <a:pt x="223" y="485"/>
                        <a:pt x="230" y="473"/>
                      </a:cubicBezTo>
                      <a:cubicBezTo>
                        <a:pt x="235" y="463"/>
                        <a:pt x="240" y="453"/>
                        <a:pt x="243" y="442"/>
                      </a:cubicBezTo>
                      <a:lnTo>
                        <a:pt x="243" y="442"/>
                      </a:lnTo>
                      <a:cubicBezTo>
                        <a:pt x="252" y="417"/>
                        <a:pt x="257" y="390"/>
                        <a:pt x="260" y="363"/>
                      </a:cubicBezTo>
                      <a:lnTo>
                        <a:pt x="260" y="363"/>
                      </a:lnTo>
                      <a:cubicBezTo>
                        <a:pt x="260" y="390"/>
                        <a:pt x="264" y="417"/>
                        <a:pt x="271" y="443"/>
                      </a:cubicBezTo>
                      <a:lnTo>
                        <a:pt x="271" y="443"/>
                      </a:lnTo>
                      <a:cubicBezTo>
                        <a:pt x="274" y="457"/>
                        <a:pt x="279" y="471"/>
                        <a:pt x="286" y="483"/>
                      </a:cubicBezTo>
                      <a:cubicBezTo>
                        <a:pt x="292" y="493"/>
                        <a:pt x="299" y="501"/>
                        <a:pt x="306" y="509"/>
                      </a:cubicBezTo>
                      <a:lnTo>
                        <a:pt x="306" y="509"/>
                      </a:lnTo>
                      <a:cubicBezTo>
                        <a:pt x="309" y="512"/>
                        <a:pt x="313" y="515"/>
                        <a:pt x="317" y="517"/>
                      </a:cubicBezTo>
                      <a:cubicBezTo>
                        <a:pt x="324" y="521"/>
                        <a:pt x="332" y="524"/>
                        <a:pt x="340" y="524"/>
                      </a:cubicBezTo>
                      <a:cubicBezTo>
                        <a:pt x="341" y="524"/>
                        <a:pt x="343" y="524"/>
                        <a:pt x="344" y="523"/>
                      </a:cubicBezTo>
                      <a:lnTo>
                        <a:pt x="344" y="523"/>
                      </a:lnTo>
                      <a:lnTo>
                        <a:pt x="344" y="523"/>
                      </a:lnTo>
                      <a:cubicBezTo>
                        <a:pt x="345" y="523"/>
                        <a:pt x="346" y="523"/>
                        <a:pt x="347" y="522"/>
                      </a:cubicBezTo>
                      <a:lnTo>
                        <a:pt x="350" y="522"/>
                      </a:lnTo>
                      <a:lnTo>
                        <a:pt x="350" y="522"/>
                      </a:lnTo>
                      <a:lnTo>
                        <a:pt x="350" y="522"/>
                      </a:lnTo>
                      <a:cubicBezTo>
                        <a:pt x="356" y="518"/>
                        <a:pt x="362" y="512"/>
                        <a:pt x="366" y="505"/>
                      </a:cubicBezTo>
                      <a:cubicBezTo>
                        <a:pt x="369" y="500"/>
                        <a:pt x="371" y="494"/>
                        <a:pt x="372" y="488"/>
                      </a:cubicBezTo>
                      <a:lnTo>
                        <a:pt x="372" y="488"/>
                      </a:lnTo>
                      <a:cubicBezTo>
                        <a:pt x="373" y="482"/>
                        <a:pt x="373" y="476"/>
                        <a:pt x="373" y="471"/>
                      </a:cubicBezTo>
                      <a:cubicBezTo>
                        <a:pt x="373" y="451"/>
                        <a:pt x="369" y="432"/>
                        <a:pt x="361" y="414"/>
                      </a:cubicBezTo>
                      <a:lnTo>
                        <a:pt x="361" y="414"/>
                      </a:lnTo>
                      <a:cubicBezTo>
                        <a:pt x="355" y="398"/>
                        <a:pt x="348" y="384"/>
                        <a:pt x="340" y="369"/>
                      </a:cubicBezTo>
                      <a:cubicBezTo>
                        <a:pt x="334" y="360"/>
                        <a:pt x="328" y="351"/>
                        <a:pt x="322" y="342"/>
                      </a:cubicBezTo>
                      <a:lnTo>
                        <a:pt x="322" y="342"/>
                      </a:lnTo>
                      <a:cubicBezTo>
                        <a:pt x="340" y="363"/>
                        <a:pt x="360" y="381"/>
                        <a:pt x="383" y="396"/>
                      </a:cubicBezTo>
                      <a:lnTo>
                        <a:pt x="383" y="396"/>
                      </a:lnTo>
                      <a:cubicBezTo>
                        <a:pt x="388" y="400"/>
                        <a:pt x="393" y="404"/>
                        <a:pt x="399" y="407"/>
                      </a:cubicBezTo>
                      <a:cubicBezTo>
                        <a:pt x="415" y="416"/>
                        <a:pt x="432" y="422"/>
                        <a:pt x="450" y="425"/>
                      </a:cubicBezTo>
                      <a:lnTo>
                        <a:pt x="450" y="425"/>
                      </a:lnTo>
                      <a:cubicBezTo>
                        <a:pt x="452" y="425"/>
                        <a:pt x="453" y="425"/>
                        <a:pt x="455" y="425"/>
                      </a:cubicBezTo>
                      <a:cubicBezTo>
                        <a:pt x="463" y="425"/>
                        <a:pt x="471" y="423"/>
                        <a:pt x="478" y="419"/>
                      </a:cubicBezTo>
                      <a:cubicBezTo>
                        <a:pt x="482" y="417"/>
                        <a:pt x="485" y="414"/>
                        <a:pt x="488" y="411"/>
                      </a:cubicBezTo>
                      <a:lnTo>
                        <a:pt x="488" y="411"/>
                      </a:lnTo>
                      <a:lnTo>
                        <a:pt x="488" y="411"/>
                      </a:lnTo>
                      <a:cubicBezTo>
                        <a:pt x="489" y="410"/>
                        <a:pt x="489" y="410"/>
                        <a:pt x="489" y="410"/>
                      </a:cubicBezTo>
                      <a:cubicBezTo>
                        <a:pt x="489" y="409"/>
                        <a:pt x="490" y="409"/>
                        <a:pt x="490" y="408"/>
                      </a:cubicBezTo>
                      <a:lnTo>
                        <a:pt x="491" y="406"/>
                      </a:lnTo>
                      <a:lnTo>
                        <a:pt x="491" y="406"/>
                      </a:lnTo>
                      <a:lnTo>
                        <a:pt x="491" y="406"/>
                      </a:lnTo>
                      <a:cubicBezTo>
                        <a:pt x="493" y="401"/>
                        <a:pt x="494" y="396"/>
                        <a:pt x="494" y="391"/>
                      </a:cubicBezTo>
                      <a:cubicBezTo>
                        <a:pt x="494" y="383"/>
                        <a:pt x="492" y="376"/>
                        <a:pt x="487" y="368"/>
                      </a:cubicBezTo>
                      <a:cubicBezTo>
                        <a:pt x="487" y="367"/>
                        <a:pt x="487" y="366"/>
                        <a:pt x="486" y="366"/>
                      </a:cubicBezTo>
                      <a:lnTo>
                        <a:pt x="486" y="366"/>
                      </a:lnTo>
                      <a:cubicBezTo>
                        <a:pt x="474" y="348"/>
                        <a:pt x="458" y="333"/>
                        <a:pt x="440" y="322"/>
                      </a:cubicBezTo>
                      <a:cubicBezTo>
                        <a:pt x="436" y="320"/>
                        <a:pt x="433" y="319"/>
                        <a:pt x="430" y="317"/>
                      </a:cubicBezTo>
                      <a:lnTo>
                        <a:pt x="430" y="317"/>
                      </a:lnTo>
                      <a:cubicBezTo>
                        <a:pt x="406" y="304"/>
                        <a:pt x="380" y="294"/>
                        <a:pt x="354" y="288"/>
                      </a:cubicBezTo>
                      <a:lnTo>
                        <a:pt x="354" y="288"/>
                      </a:lnTo>
                      <a:cubicBezTo>
                        <a:pt x="369" y="290"/>
                        <a:pt x="385" y="291"/>
                        <a:pt x="400" y="291"/>
                      </a:cubicBezTo>
                      <a:cubicBezTo>
                        <a:pt x="412" y="291"/>
                        <a:pt x="424" y="290"/>
                        <a:pt x="435" y="289"/>
                      </a:cubicBezTo>
                      <a:lnTo>
                        <a:pt x="435" y="289"/>
                      </a:lnTo>
                      <a:cubicBezTo>
                        <a:pt x="457" y="288"/>
                        <a:pt x="478" y="282"/>
                        <a:pt x="497" y="271"/>
                      </a:cubicBezTo>
                      <a:cubicBezTo>
                        <a:pt x="500" y="270"/>
                        <a:pt x="503" y="267"/>
                        <a:pt x="506" y="265"/>
                      </a:cubicBezTo>
                      <a:lnTo>
                        <a:pt x="506" y="265"/>
                      </a:lnTo>
                      <a:cubicBezTo>
                        <a:pt x="512" y="261"/>
                        <a:pt x="516" y="256"/>
                        <a:pt x="520" y="250"/>
                      </a:cubicBezTo>
                      <a:cubicBezTo>
                        <a:pt x="523" y="244"/>
                        <a:pt x="526" y="237"/>
                        <a:pt x="526" y="230"/>
                      </a:cubicBezTo>
                      <a:lnTo>
                        <a:pt x="526" y="230"/>
                      </a:lnTo>
                      <a:cubicBezTo>
                        <a:pt x="525" y="228"/>
                        <a:pt x="525" y="227"/>
                        <a:pt x="525" y="226"/>
                      </a:cubicBezTo>
                      <a:moveTo>
                        <a:pt x="301" y="320"/>
                      </a:moveTo>
                      <a:cubicBezTo>
                        <a:pt x="295" y="313"/>
                        <a:pt x="289" y="307"/>
                        <a:pt x="283" y="301"/>
                      </a:cubicBezTo>
                      <a:lnTo>
                        <a:pt x="272" y="305"/>
                      </a:lnTo>
                      <a:lnTo>
                        <a:pt x="261" y="308"/>
                      </a:lnTo>
                      <a:cubicBezTo>
                        <a:pt x="259" y="317"/>
                        <a:pt x="258" y="325"/>
                        <a:pt x="258" y="334"/>
                      </a:cubicBezTo>
                      <a:cubicBezTo>
                        <a:pt x="258" y="325"/>
                        <a:pt x="258" y="317"/>
                        <a:pt x="256" y="308"/>
                      </a:cubicBezTo>
                      <a:lnTo>
                        <a:pt x="245" y="304"/>
                      </a:lnTo>
                      <a:lnTo>
                        <a:pt x="235" y="299"/>
                      </a:lnTo>
                      <a:cubicBezTo>
                        <a:pt x="228" y="305"/>
                        <a:pt x="222" y="311"/>
                        <a:pt x="216" y="317"/>
                      </a:cubicBezTo>
                      <a:cubicBezTo>
                        <a:pt x="221" y="310"/>
                        <a:pt x="227" y="303"/>
                        <a:pt x="232" y="296"/>
                      </a:cubicBezTo>
                      <a:lnTo>
                        <a:pt x="226" y="286"/>
                      </a:lnTo>
                      <a:lnTo>
                        <a:pt x="221" y="275"/>
                      </a:lnTo>
                      <a:cubicBezTo>
                        <a:pt x="212" y="275"/>
                        <a:pt x="204" y="275"/>
                        <a:pt x="195" y="277"/>
                      </a:cubicBezTo>
                      <a:cubicBezTo>
                        <a:pt x="203" y="275"/>
                        <a:pt x="212" y="273"/>
                        <a:pt x="220" y="271"/>
                      </a:cubicBezTo>
                      <a:lnTo>
                        <a:pt x="222" y="259"/>
                      </a:lnTo>
                      <a:lnTo>
                        <a:pt x="226" y="248"/>
                      </a:lnTo>
                      <a:lnTo>
                        <a:pt x="226" y="248"/>
                      </a:lnTo>
                      <a:cubicBezTo>
                        <a:pt x="219" y="242"/>
                        <a:pt x="212" y="237"/>
                        <a:pt x="205" y="232"/>
                      </a:cubicBezTo>
                      <a:cubicBezTo>
                        <a:pt x="213" y="236"/>
                        <a:pt x="220" y="240"/>
                        <a:pt x="228" y="244"/>
                      </a:cubicBezTo>
                      <a:lnTo>
                        <a:pt x="237" y="236"/>
                      </a:lnTo>
                      <a:lnTo>
                        <a:pt x="247" y="230"/>
                      </a:lnTo>
                      <a:cubicBezTo>
                        <a:pt x="247" y="228"/>
                        <a:pt x="246" y="226"/>
                        <a:pt x="246" y="224"/>
                      </a:cubicBezTo>
                      <a:lnTo>
                        <a:pt x="248" y="229"/>
                      </a:lnTo>
                      <a:lnTo>
                        <a:pt x="260" y="229"/>
                      </a:lnTo>
                      <a:lnTo>
                        <a:pt x="273" y="229"/>
                      </a:lnTo>
                      <a:cubicBezTo>
                        <a:pt x="277" y="222"/>
                        <a:pt x="280" y="214"/>
                        <a:pt x="283" y="206"/>
                      </a:cubicBezTo>
                      <a:cubicBezTo>
                        <a:pt x="281" y="214"/>
                        <a:pt x="278" y="222"/>
                        <a:pt x="277" y="231"/>
                      </a:cubicBezTo>
                      <a:lnTo>
                        <a:pt x="286" y="238"/>
                      </a:lnTo>
                      <a:lnTo>
                        <a:pt x="294" y="246"/>
                      </a:lnTo>
                      <a:cubicBezTo>
                        <a:pt x="302" y="243"/>
                        <a:pt x="310" y="239"/>
                        <a:pt x="318" y="235"/>
                      </a:cubicBezTo>
                      <a:cubicBezTo>
                        <a:pt x="311" y="240"/>
                        <a:pt x="303" y="245"/>
                        <a:pt x="297" y="250"/>
                      </a:cubicBezTo>
                      <a:lnTo>
                        <a:pt x="299" y="262"/>
                      </a:lnTo>
                      <a:lnTo>
                        <a:pt x="300" y="274"/>
                      </a:lnTo>
                      <a:cubicBezTo>
                        <a:pt x="308" y="277"/>
                        <a:pt x="317" y="279"/>
                        <a:pt x="325" y="281"/>
                      </a:cubicBezTo>
                      <a:cubicBezTo>
                        <a:pt x="317" y="280"/>
                        <a:pt x="308" y="279"/>
                        <a:pt x="299" y="278"/>
                      </a:cubicBezTo>
                      <a:lnTo>
                        <a:pt x="294" y="288"/>
                      </a:lnTo>
                      <a:lnTo>
                        <a:pt x="287" y="298"/>
                      </a:lnTo>
                      <a:cubicBezTo>
                        <a:pt x="291" y="306"/>
                        <a:pt x="296" y="313"/>
                        <a:pt x="301" y="32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06" name="Google Shape;206;p16"/>
                <p:cNvSpPr/>
                <p:nvPr/>
              </p:nvSpPr>
              <p:spPr>
                <a:xfrm>
                  <a:off x="6961652" y="3519500"/>
                  <a:ext cx="84486" cy="848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2" h="162" extrusionOk="0">
                      <a:moveTo>
                        <a:pt x="162" y="81"/>
                      </a:moveTo>
                      <a:cubicBezTo>
                        <a:pt x="162" y="95"/>
                        <a:pt x="158" y="110"/>
                        <a:pt x="151" y="122"/>
                      </a:cubicBezTo>
                      <a:cubicBezTo>
                        <a:pt x="144" y="135"/>
                        <a:pt x="134" y="144"/>
                        <a:pt x="121" y="151"/>
                      </a:cubicBezTo>
                      <a:cubicBezTo>
                        <a:pt x="109" y="159"/>
                        <a:pt x="95" y="162"/>
                        <a:pt x="81" y="162"/>
                      </a:cubicBezTo>
                      <a:cubicBezTo>
                        <a:pt x="67" y="162"/>
                        <a:pt x="53" y="159"/>
                        <a:pt x="40" y="151"/>
                      </a:cubicBezTo>
                      <a:cubicBezTo>
                        <a:pt x="28" y="144"/>
                        <a:pt x="18" y="135"/>
                        <a:pt x="11" y="122"/>
                      </a:cubicBezTo>
                      <a:cubicBezTo>
                        <a:pt x="4" y="110"/>
                        <a:pt x="0" y="95"/>
                        <a:pt x="0" y="81"/>
                      </a:cubicBezTo>
                      <a:cubicBezTo>
                        <a:pt x="0" y="67"/>
                        <a:pt x="4" y="53"/>
                        <a:pt x="11" y="41"/>
                      </a:cubicBezTo>
                      <a:cubicBezTo>
                        <a:pt x="18" y="28"/>
                        <a:pt x="28" y="18"/>
                        <a:pt x="40" y="11"/>
                      </a:cubicBezTo>
                      <a:cubicBezTo>
                        <a:pt x="53" y="4"/>
                        <a:pt x="67" y="0"/>
                        <a:pt x="81" y="0"/>
                      </a:cubicBezTo>
                      <a:cubicBezTo>
                        <a:pt x="95" y="0"/>
                        <a:pt x="109" y="4"/>
                        <a:pt x="121" y="11"/>
                      </a:cubicBezTo>
                      <a:cubicBezTo>
                        <a:pt x="134" y="18"/>
                        <a:pt x="144" y="28"/>
                        <a:pt x="151" y="41"/>
                      </a:cubicBezTo>
                      <a:cubicBezTo>
                        <a:pt x="158" y="53"/>
                        <a:pt x="162" y="67"/>
                        <a:pt x="162" y="8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0000" tIns="13300" rIns="90000" bIns="133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207" name="Google Shape;207;p16"/>
              <p:cNvGrpSpPr/>
              <p:nvPr/>
            </p:nvGrpSpPr>
            <p:grpSpPr>
              <a:xfrm>
                <a:off x="139825" y="1000146"/>
                <a:ext cx="182883" cy="400057"/>
                <a:chOff x="106751" y="1037922"/>
                <a:chExt cx="150027" cy="324248"/>
              </a:xfrm>
            </p:grpSpPr>
            <p:sp>
              <p:nvSpPr>
                <p:cNvPr id="208" name="Google Shape;208;p16"/>
                <p:cNvSpPr/>
                <p:nvPr/>
              </p:nvSpPr>
              <p:spPr>
                <a:xfrm flipH="1">
                  <a:off x="162215" y="1037922"/>
                  <a:ext cx="45720" cy="1249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7" h="347" extrusionOk="0">
                      <a:moveTo>
                        <a:pt x="102" y="29"/>
                      </a:moveTo>
                      <a:cubicBezTo>
                        <a:pt x="121" y="56"/>
                        <a:pt x="126" y="97"/>
                        <a:pt x="127" y="132"/>
                      </a:cubicBezTo>
                      <a:lnTo>
                        <a:pt x="127" y="165"/>
                      </a:lnTo>
                      <a:cubicBezTo>
                        <a:pt x="123" y="228"/>
                        <a:pt x="109" y="289"/>
                        <a:pt x="83" y="347"/>
                      </a:cubicBezTo>
                      <a:cubicBezTo>
                        <a:pt x="56" y="313"/>
                        <a:pt x="40" y="271"/>
                        <a:pt x="25" y="230"/>
                      </a:cubicBezTo>
                      <a:lnTo>
                        <a:pt x="25" y="230"/>
                      </a:lnTo>
                      <a:cubicBezTo>
                        <a:pt x="8" y="190"/>
                        <a:pt x="0" y="147"/>
                        <a:pt x="0" y="103"/>
                      </a:cubicBezTo>
                      <a:cubicBezTo>
                        <a:pt x="0" y="96"/>
                        <a:pt x="0" y="89"/>
                        <a:pt x="1" y="81"/>
                      </a:cubicBezTo>
                      <a:cubicBezTo>
                        <a:pt x="5" y="43"/>
                        <a:pt x="31" y="-22"/>
                        <a:pt x="81" y="8"/>
                      </a:cubicBezTo>
                      <a:lnTo>
                        <a:pt x="81" y="8"/>
                      </a:lnTo>
                      <a:cubicBezTo>
                        <a:pt x="89" y="13"/>
                        <a:pt x="97" y="20"/>
                        <a:pt x="102" y="29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09" name="Google Shape;209;p16"/>
                <p:cNvSpPr/>
                <p:nvPr/>
              </p:nvSpPr>
              <p:spPr>
                <a:xfrm rot="2700000">
                  <a:off x="105750" y="1161430"/>
                  <a:ext cx="92880" cy="356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8" h="99" extrusionOk="0">
                      <a:moveTo>
                        <a:pt x="91" y="98"/>
                      </a:moveTo>
                      <a:cubicBezTo>
                        <a:pt x="165" y="105"/>
                        <a:pt x="259" y="84"/>
                        <a:pt x="258" y="76"/>
                      </a:cubicBezTo>
                      <a:cubicBezTo>
                        <a:pt x="255" y="58"/>
                        <a:pt x="238" y="44"/>
                        <a:pt x="222" y="35"/>
                      </a:cubicBezTo>
                      <a:lnTo>
                        <a:pt x="222" y="35"/>
                      </a:lnTo>
                      <a:cubicBezTo>
                        <a:pt x="220" y="34"/>
                        <a:pt x="219" y="33"/>
                        <a:pt x="218" y="32"/>
                      </a:cubicBezTo>
                      <a:cubicBezTo>
                        <a:pt x="183" y="12"/>
                        <a:pt x="144" y="1"/>
                        <a:pt x="103" y="0"/>
                      </a:cubicBezTo>
                      <a:cubicBezTo>
                        <a:pt x="79" y="-1"/>
                        <a:pt x="21" y="5"/>
                        <a:pt x="6" y="24"/>
                      </a:cubicBezTo>
                      <a:lnTo>
                        <a:pt x="6" y="24"/>
                      </a:lnTo>
                      <a:cubicBezTo>
                        <a:pt x="6" y="25"/>
                        <a:pt x="5" y="25"/>
                        <a:pt x="5" y="26"/>
                      </a:cubicBezTo>
                      <a:cubicBezTo>
                        <a:pt x="2" y="31"/>
                        <a:pt x="0" y="37"/>
                        <a:pt x="0" y="42"/>
                      </a:cubicBezTo>
                      <a:cubicBezTo>
                        <a:pt x="0" y="46"/>
                        <a:pt x="1" y="49"/>
                        <a:pt x="2" y="52"/>
                      </a:cubicBezTo>
                      <a:cubicBezTo>
                        <a:pt x="11" y="82"/>
                        <a:pt x="48" y="95"/>
                        <a:pt x="91" y="98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0" name="Google Shape;210;p16"/>
                <p:cNvSpPr/>
                <p:nvPr/>
              </p:nvSpPr>
              <p:spPr>
                <a:xfrm rot="-2700000" flipH="1">
                  <a:off x="164900" y="1230170"/>
                  <a:ext cx="92880" cy="356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8" h="99" extrusionOk="0">
                      <a:moveTo>
                        <a:pt x="91" y="98"/>
                      </a:moveTo>
                      <a:cubicBezTo>
                        <a:pt x="165" y="105"/>
                        <a:pt x="259" y="84"/>
                        <a:pt x="258" y="76"/>
                      </a:cubicBezTo>
                      <a:cubicBezTo>
                        <a:pt x="255" y="58"/>
                        <a:pt x="238" y="44"/>
                        <a:pt x="222" y="35"/>
                      </a:cubicBezTo>
                      <a:lnTo>
                        <a:pt x="222" y="35"/>
                      </a:lnTo>
                      <a:cubicBezTo>
                        <a:pt x="220" y="34"/>
                        <a:pt x="219" y="33"/>
                        <a:pt x="218" y="32"/>
                      </a:cubicBezTo>
                      <a:cubicBezTo>
                        <a:pt x="183" y="12"/>
                        <a:pt x="144" y="1"/>
                        <a:pt x="103" y="0"/>
                      </a:cubicBezTo>
                      <a:cubicBezTo>
                        <a:pt x="79" y="-1"/>
                        <a:pt x="21" y="5"/>
                        <a:pt x="6" y="24"/>
                      </a:cubicBezTo>
                      <a:lnTo>
                        <a:pt x="6" y="24"/>
                      </a:lnTo>
                      <a:cubicBezTo>
                        <a:pt x="6" y="25"/>
                        <a:pt x="5" y="25"/>
                        <a:pt x="5" y="26"/>
                      </a:cubicBezTo>
                      <a:cubicBezTo>
                        <a:pt x="2" y="31"/>
                        <a:pt x="0" y="37"/>
                        <a:pt x="0" y="42"/>
                      </a:cubicBezTo>
                      <a:cubicBezTo>
                        <a:pt x="0" y="46"/>
                        <a:pt x="1" y="49"/>
                        <a:pt x="2" y="52"/>
                      </a:cubicBezTo>
                      <a:cubicBezTo>
                        <a:pt x="11" y="82"/>
                        <a:pt x="48" y="95"/>
                        <a:pt x="91" y="98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1" name="Google Shape;211;p16"/>
                <p:cNvSpPr/>
                <p:nvPr/>
              </p:nvSpPr>
              <p:spPr>
                <a:xfrm rot="2700000">
                  <a:off x="105750" y="1298911"/>
                  <a:ext cx="92880" cy="356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8" h="99" extrusionOk="0">
                      <a:moveTo>
                        <a:pt x="91" y="98"/>
                      </a:moveTo>
                      <a:cubicBezTo>
                        <a:pt x="165" y="105"/>
                        <a:pt x="259" y="84"/>
                        <a:pt x="258" y="76"/>
                      </a:cubicBezTo>
                      <a:cubicBezTo>
                        <a:pt x="255" y="58"/>
                        <a:pt x="238" y="44"/>
                        <a:pt x="222" y="35"/>
                      </a:cubicBezTo>
                      <a:lnTo>
                        <a:pt x="222" y="35"/>
                      </a:lnTo>
                      <a:cubicBezTo>
                        <a:pt x="220" y="34"/>
                        <a:pt x="219" y="33"/>
                        <a:pt x="218" y="32"/>
                      </a:cubicBezTo>
                      <a:cubicBezTo>
                        <a:pt x="183" y="12"/>
                        <a:pt x="144" y="1"/>
                        <a:pt x="103" y="0"/>
                      </a:cubicBezTo>
                      <a:cubicBezTo>
                        <a:pt x="79" y="-1"/>
                        <a:pt x="21" y="5"/>
                        <a:pt x="6" y="24"/>
                      </a:cubicBezTo>
                      <a:lnTo>
                        <a:pt x="6" y="24"/>
                      </a:lnTo>
                      <a:cubicBezTo>
                        <a:pt x="6" y="25"/>
                        <a:pt x="5" y="25"/>
                        <a:pt x="5" y="26"/>
                      </a:cubicBezTo>
                      <a:cubicBezTo>
                        <a:pt x="2" y="31"/>
                        <a:pt x="0" y="37"/>
                        <a:pt x="0" y="42"/>
                      </a:cubicBezTo>
                      <a:cubicBezTo>
                        <a:pt x="0" y="46"/>
                        <a:pt x="1" y="49"/>
                        <a:pt x="2" y="52"/>
                      </a:cubicBezTo>
                      <a:cubicBezTo>
                        <a:pt x="11" y="82"/>
                        <a:pt x="48" y="95"/>
                        <a:pt x="91" y="98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</p:grpSp>
      <p:sp>
        <p:nvSpPr>
          <p:cNvPr id="212" name="Google Shape;212;p16"/>
          <p:cNvSpPr txBox="1">
            <a:spLocks noGrp="1"/>
          </p:cNvSpPr>
          <p:nvPr>
            <p:ph type="title"/>
          </p:nvPr>
        </p:nvSpPr>
        <p:spPr>
          <a:xfrm>
            <a:off x="950967" y="719333"/>
            <a:ext cx="10290000" cy="792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13" name="Google Shape;213;p16"/>
          <p:cNvSpPr txBox="1">
            <a:spLocks noGrp="1"/>
          </p:cNvSpPr>
          <p:nvPr>
            <p:ph type="subTitle" idx="1"/>
          </p:nvPr>
        </p:nvSpPr>
        <p:spPr>
          <a:xfrm>
            <a:off x="950967" y="5035296"/>
            <a:ext cx="3108800" cy="60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Nunito"/>
              <a:buNone/>
              <a:defRPr sz="2667" b="1">
                <a:latin typeface="Nunito"/>
                <a:ea typeface="Nunito"/>
                <a:cs typeface="Nunito"/>
                <a:sym typeface="Nunito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unito"/>
              <a:buNone/>
              <a:defRPr sz="2667" b="1">
                <a:latin typeface="Nunito"/>
                <a:ea typeface="Nunito"/>
                <a:cs typeface="Nunito"/>
                <a:sym typeface="Nunito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unito"/>
              <a:buNone/>
              <a:defRPr sz="2667" b="1">
                <a:latin typeface="Nunito"/>
                <a:ea typeface="Nunito"/>
                <a:cs typeface="Nunito"/>
                <a:sym typeface="Nunito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unito"/>
              <a:buNone/>
              <a:defRPr sz="2667" b="1">
                <a:latin typeface="Nunito"/>
                <a:ea typeface="Nunito"/>
                <a:cs typeface="Nunito"/>
                <a:sym typeface="Nunito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unito"/>
              <a:buNone/>
              <a:defRPr sz="2667" b="1">
                <a:latin typeface="Nunito"/>
                <a:ea typeface="Nunito"/>
                <a:cs typeface="Nunito"/>
                <a:sym typeface="Nunito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unito"/>
              <a:buNone/>
              <a:defRPr sz="2667" b="1">
                <a:latin typeface="Nunito"/>
                <a:ea typeface="Nunito"/>
                <a:cs typeface="Nunito"/>
                <a:sym typeface="Nunito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unito"/>
              <a:buNone/>
              <a:defRPr sz="2667" b="1">
                <a:latin typeface="Nunito"/>
                <a:ea typeface="Nunito"/>
                <a:cs typeface="Nunito"/>
                <a:sym typeface="Nunito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unito"/>
              <a:buNone/>
              <a:defRPr sz="2667" b="1">
                <a:latin typeface="Nunito"/>
                <a:ea typeface="Nunito"/>
                <a:cs typeface="Nunito"/>
                <a:sym typeface="Nunito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unito"/>
              <a:buNone/>
              <a:defRPr sz="2667" b="1"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214" name="Google Shape;214;p16"/>
          <p:cNvSpPr txBox="1">
            <a:spLocks noGrp="1"/>
          </p:cNvSpPr>
          <p:nvPr>
            <p:ph type="subTitle" idx="2"/>
          </p:nvPr>
        </p:nvSpPr>
        <p:spPr>
          <a:xfrm>
            <a:off x="8132167" y="5035296"/>
            <a:ext cx="3108800" cy="60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Nunito"/>
              <a:buNone/>
              <a:defRPr sz="2667" b="1">
                <a:latin typeface="Nunito"/>
                <a:ea typeface="Nunito"/>
                <a:cs typeface="Nunito"/>
                <a:sym typeface="Nunito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unito"/>
              <a:buNone/>
              <a:defRPr sz="2667" b="1">
                <a:latin typeface="Nunito"/>
                <a:ea typeface="Nunito"/>
                <a:cs typeface="Nunito"/>
                <a:sym typeface="Nunito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unito"/>
              <a:buNone/>
              <a:defRPr sz="2667" b="1">
                <a:latin typeface="Nunito"/>
                <a:ea typeface="Nunito"/>
                <a:cs typeface="Nunito"/>
                <a:sym typeface="Nunito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unito"/>
              <a:buNone/>
              <a:defRPr sz="2667" b="1">
                <a:latin typeface="Nunito"/>
                <a:ea typeface="Nunito"/>
                <a:cs typeface="Nunito"/>
                <a:sym typeface="Nunito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unito"/>
              <a:buNone/>
              <a:defRPr sz="2667" b="1">
                <a:latin typeface="Nunito"/>
                <a:ea typeface="Nunito"/>
                <a:cs typeface="Nunito"/>
                <a:sym typeface="Nunito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unito"/>
              <a:buNone/>
              <a:defRPr sz="2667" b="1">
                <a:latin typeface="Nunito"/>
                <a:ea typeface="Nunito"/>
                <a:cs typeface="Nunito"/>
                <a:sym typeface="Nunito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unito"/>
              <a:buNone/>
              <a:defRPr sz="2667" b="1">
                <a:latin typeface="Nunito"/>
                <a:ea typeface="Nunito"/>
                <a:cs typeface="Nunito"/>
                <a:sym typeface="Nunito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unito"/>
              <a:buNone/>
              <a:defRPr sz="2667" b="1">
                <a:latin typeface="Nunito"/>
                <a:ea typeface="Nunito"/>
                <a:cs typeface="Nunito"/>
                <a:sym typeface="Nunito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unito"/>
              <a:buNone/>
              <a:defRPr sz="2667" b="1"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215" name="Google Shape;215;p16"/>
          <p:cNvSpPr txBox="1">
            <a:spLocks noGrp="1"/>
          </p:cNvSpPr>
          <p:nvPr>
            <p:ph type="subTitle" idx="3"/>
          </p:nvPr>
        </p:nvSpPr>
        <p:spPr>
          <a:xfrm>
            <a:off x="4541567" y="5035296"/>
            <a:ext cx="3108800" cy="60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Nunito"/>
              <a:buNone/>
              <a:defRPr sz="2667" b="1">
                <a:latin typeface="Nunito"/>
                <a:ea typeface="Nunito"/>
                <a:cs typeface="Nunito"/>
                <a:sym typeface="Nunito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unito"/>
              <a:buNone/>
              <a:defRPr sz="2667" b="1">
                <a:latin typeface="Nunito"/>
                <a:ea typeface="Nunito"/>
                <a:cs typeface="Nunito"/>
                <a:sym typeface="Nunito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unito"/>
              <a:buNone/>
              <a:defRPr sz="2667" b="1">
                <a:latin typeface="Nunito"/>
                <a:ea typeface="Nunito"/>
                <a:cs typeface="Nunito"/>
                <a:sym typeface="Nunito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unito"/>
              <a:buNone/>
              <a:defRPr sz="2667" b="1">
                <a:latin typeface="Nunito"/>
                <a:ea typeface="Nunito"/>
                <a:cs typeface="Nunito"/>
                <a:sym typeface="Nunito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unito"/>
              <a:buNone/>
              <a:defRPr sz="2667" b="1">
                <a:latin typeface="Nunito"/>
                <a:ea typeface="Nunito"/>
                <a:cs typeface="Nunito"/>
                <a:sym typeface="Nunito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unito"/>
              <a:buNone/>
              <a:defRPr sz="2667" b="1">
                <a:latin typeface="Nunito"/>
                <a:ea typeface="Nunito"/>
                <a:cs typeface="Nunito"/>
                <a:sym typeface="Nunito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unito"/>
              <a:buNone/>
              <a:defRPr sz="2667" b="1">
                <a:latin typeface="Nunito"/>
                <a:ea typeface="Nunito"/>
                <a:cs typeface="Nunito"/>
                <a:sym typeface="Nunito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unito"/>
              <a:buNone/>
              <a:defRPr sz="2667" b="1">
                <a:latin typeface="Nunito"/>
                <a:ea typeface="Nunito"/>
                <a:cs typeface="Nunito"/>
                <a:sym typeface="Nunito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unito"/>
              <a:buNone/>
              <a:defRPr sz="2667" b="1"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576158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Title and text"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7" name="Google Shape;217;p17"/>
          <p:cNvGrpSpPr/>
          <p:nvPr/>
        </p:nvGrpSpPr>
        <p:grpSpPr>
          <a:xfrm>
            <a:off x="304801" y="301800"/>
            <a:ext cx="11735548" cy="6254400"/>
            <a:chOff x="228600" y="226350"/>
            <a:chExt cx="8801661" cy="4690800"/>
          </a:xfrm>
        </p:grpSpPr>
        <p:sp>
          <p:nvSpPr>
            <p:cNvPr id="218" name="Google Shape;218;p17"/>
            <p:cNvSpPr/>
            <p:nvPr/>
          </p:nvSpPr>
          <p:spPr>
            <a:xfrm rot="10800000">
              <a:off x="228600" y="226350"/>
              <a:ext cx="8686800" cy="4690800"/>
            </a:xfrm>
            <a:prstGeom prst="roundRect">
              <a:avLst>
                <a:gd name="adj" fmla="val 4204"/>
              </a:avLst>
            </a:prstGeom>
            <a:noFill/>
            <a:ln w="190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grpSp>
          <p:nvGrpSpPr>
            <p:cNvPr id="219" name="Google Shape;219;p17"/>
            <p:cNvGrpSpPr/>
            <p:nvPr/>
          </p:nvGrpSpPr>
          <p:grpSpPr>
            <a:xfrm rot="10800000">
              <a:off x="8801671" y="3743297"/>
              <a:ext cx="228590" cy="860696"/>
              <a:chOff x="116971" y="539507"/>
              <a:chExt cx="228590" cy="860696"/>
            </a:xfrm>
          </p:grpSpPr>
          <p:sp>
            <p:nvSpPr>
              <p:cNvPr id="220" name="Google Shape;220;p17"/>
              <p:cNvSpPr/>
              <p:nvPr/>
            </p:nvSpPr>
            <p:spPr>
              <a:xfrm>
                <a:off x="171867" y="653797"/>
                <a:ext cx="118800" cy="4800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grpSp>
            <p:nvGrpSpPr>
              <p:cNvPr id="221" name="Google Shape;221;p17"/>
              <p:cNvGrpSpPr/>
              <p:nvPr/>
            </p:nvGrpSpPr>
            <p:grpSpPr>
              <a:xfrm>
                <a:off x="116971" y="539507"/>
                <a:ext cx="228590" cy="228591"/>
                <a:chOff x="6868300" y="3421080"/>
                <a:chExt cx="274320" cy="274321"/>
              </a:xfrm>
            </p:grpSpPr>
            <p:sp>
              <p:nvSpPr>
                <p:cNvPr id="222" name="Google Shape;222;p17"/>
                <p:cNvSpPr/>
                <p:nvPr/>
              </p:nvSpPr>
              <p:spPr>
                <a:xfrm>
                  <a:off x="6868300" y="3421080"/>
                  <a:ext cx="274320" cy="2743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6" h="524" extrusionOk="0">
                      <a:moveTo>
                        <a:pt x="525" y="226"/>
                      </a:moveTo>
                      <a:lnTo>
                        <a:pt x="525" y="226"/>
                      </a:lnTo>
                      <a:cubicBezTo>
                        <a:pt x="525" y="225"/>
                        <a:pt x="525" y="225"/>
                        <a:pt x="525" y="224"/>
                      </a:cubicBezTo>
                      <a:lnTo>
                        <a:pt x="525" y="223"/>
                      </a:lnTo>
                      <a:lnTo>
                        <a:pt x="525" y="223"/>
                      </a:lnTo>
                      <a:lnTo>
                        <a:pt x="525" y="223"/>
                      </a:lnTo>
                      <a:cubicBezTo>
                        <a:pt x="524" y="221"/>
                        <a:pt x="523" y="219"/>
                        <a:pt x="522" y="217"/>
                      </a:cubicBezTo>
                      <a:cubicBezTo>
                        <a:pt x="518" y="210"/>
                        <a:pt x="512" y="204"/>
                        <a:pt x="505" y="200"/>
                      </a:cubicBezTo>
                      <a:cubicBezTo>
                        <a:pt x="502" y="198"/>
                        <a:pt x="499" y="197"/>
                        <a:pt x="495" y="196"/>
                      </a:cubicBezTo>
                      <a:lnTo>
                        <a:pt x="495" y="196"/>
                      </a:lnTo>
                      <a:cubicBezTo>
                        <a:pt x="482" y="192"/>
                        <a:pt x="469" y="190"/>
                        <a:pt x="456" y="190"/>
                      </a:cubicBezTo>
                      <a:cubicBezTo>
                        <a:pt x="444" y="190"/>
                        <a:pt x="432" y="192"/>
                        <a:pt x="420" y="195"/>
                      </a:cubicBezTo>
                      <a:lnTo>
                        <a:pt x="420" y="195"/>
                      </a:lnTo>
                      <a:cubicBezTo>
                        <a:pt x="394" y="200"/>
                        <a:pt x="368" y="209"/>
                        <a:pt x="344" y="222"/>
                      </a:cubicBezTo>
                      <a:lnTo>
                        <a:pt x="344" y="222"/>
                      </a:lnTo>
                      <a:cubicBezTo>
                        <a:pt x="367" y="207"/>
                        <a:pt x="388" y="190"/>
                        <a:pt x="406" y="170"/>
                      </a:cubicBezTo>
                      <a:lnTo>
                        <a:pt x="406" y="170"/>
                      </a:lnTo>
                      <a:cubicBezTo>
                        <a:pt x="416" y="161"/>
                        <a:pt x="424" y="150"/>
                        <a:pt x="431" y="139"/>
                      </a:cubicBezTo>
                      <a:cubicBezTo>
                        <a:pt x="437" y="129"/>
                        <a:pt x="441" y="117"/>
                        <a:pt x="444" y="106"/>
                      </a:cubicBezTo>
                      <a:lnTo>
                        <a:pt x="444" y="106"/>
                      </a:lnTo>
                      <a:cubicBezTo>
                        <a:pt x="445" y="102"/>
                        <a:pt x="446" y="98"/>
                        <a:pt x="446" y="94"/>
                      </a:cubicBezTo>
                      <a:cubicBezTo>
                        <a:pt x="446" y="85"/>
                        <a:pt x="444" y="77"/>
                        <a:pt x="440" y="70"/>
                      </a:cubicBezTo>
                      <a:cubicBezTo>
                        <a:pt x="439" y="68"/>
                        <a:pt x="438" y="67"/>
                        <a:pt x="437" y="66"/>
                      </a:cubicBezTo>
                      <a:lnTo>
                        <a:pt x="437" y="66"/>
                      </a:lnTo>
                      <a:lnTo>
                        <a:pt x="435" y="64"/>
                      </a:lnTo>
                      <a:lnTo>
                        <a:pt x="433" y="62"/>
                      </a:lnTo>
                      <a:lnTo>
                        <a:pt x="433" y="62"/>
                      </a:lnTo>
                      <a:lnTo>
                        <a:pt x="433" y="62"/>
                      </a:lnTo>
                      <a:cubicBezTo>
                        <a:pt x="426" y="59"/>
                        <a:pt x="419" y="57"/>
                        <a:pt x="411" y="57"/>
                      </a:cubicBezTo>
                      <a:cubicBezTo>
                        <a:pt x="405" y="57"/>
                        <a:pt x="398" y="58"/>
                        <a:pt x="392" y="61"/>
                      </a:cubicBezTo>
                      <a:lnTo>
                        <a:pt x="392" y="61"/>
                      </a:lnTo>
                      <a:cubicBezTo>
                        <a:pt x="388" y="63"/>
                        <a:pt x="384" y="65"/>
                        <a:pt x="380" y="67"/>
                      </a:cubicBezTo>
                      <a:cubicBezTo>
                        <a:pt x="362" y="78"/>
                        <a:pt x="346" y="92"/>
                        <a:pt x="335" y="109"/>
                      </a:cubicBezTo>
                      <a:lnTo>
                        <a:pt x="335" y="109"/>
                      </a:lnTo>
                      <a:cubicBezTo>
                        <a:pt x="326" y="120"/>
                        <a:pt x="318" y="131"/>
                        <a:pt x="311" y="143"/>
                      </a:cubicBezTo>
                      <a:cubicBezTo>
                        <a:pt x="305" y="155"/>
                        <a:pt x="299" y="167"/>
                        <a:pt x="294" y="179"/>
                      </a:cubicBezTo>
                      <a:lnTo>
                        <a:pt x="294" y="179"/>
                      </a:lnTo>
                      <a:cubicBezTo>
                        <a:pt x="302" y="153"/>
                        <a:pt x="307" y="126"/>
                        <a:pt x="308" y="99"/>
                      </a:cubicBezTo>
                      <a:lnTo>
                        <a:pt x="308" y="99"/>
                      </a:lnTo>
                      <a:cubicBezTo>
                        <a:pt x="308" y="94"/>
                        <a:pt x="309" y="89"/>
                        <a:pt x="309" y="84"/>
                      </a:cubicBezTo>
                      <a:cubicBezTo>
                        <a:pt x="309" y="64"/>
                        <a:pt x="304" y="44"/>
                        <a:pt x="296" y="25"/>
                      </a:cubicBezTo>
                      <a:lnTo>
                        <a:pt x="296" y="25"/>
                      </a:lnTo>
                      <a:cubicBezTo>
                        <a:pt x="295" y="24"/>
                        <a:pt x="295" y="23"/>
                        <a:pt x="294" y="22"/>
                      </a:cubicBezTo>
                      <a:cubicBezTo>
                        <a:pt x="290" y="15"/>
                        <a:pt x="284" y="9"/>
                        <a:pt x="277" y="5"/>
                      </a:cubicBezTo>
                      <a:cubicBezTo>
                        <a:pt x="273" y="3"/>
                        <a:pt x="269" y="1"/>
                        <a:pt x="264" y="0"/>
                      </a:cubicBezTo>
                      <a:lnTo>
                        <a:pt x="258" y="0"/>
                      </a:lnTo>
                      <a:lnTo>
                        <a:pt x="258" y="0"/>
                      </a:lnTo>
                      <a:cubicBezTo>
                        <a:pt x="254" y="1"/>
                        <a:pt x="250" y="3"/>
                        <a:pt x="246" y="5"/>
                      </a:cubicBezTo>
                      <a:cubicBezTo>
                        <a:pt x="238" y="9"/>
                        <a:pt x="232" y="15"/>
                        <a:pt x="228" y="22"/>
                      </a:cubicBezTo>
                      <a:cubicBezTo>
                        <a:pt x="228" y="23"/>
                        <a:pt x="227" y="24"/>
                        <a:pt x="227" y="25"/>
                      </a:cubicBezTo>
                      <a:lnTo>
                        <a:pt x="227" y="25"/>
                      </a:lnTo>
                      <a:cubicBezTo>
                        <a:pt x="218" y="44"/>
                        <a:pt x="214" y="64"/>
                        <a:pt x="214" y="84"/>
                      </a:cubicBezTo>
                      <a:cubicBezTo>
                        <a:pt x="214" y="89"/>
                        <a:pt x="214" y="94"/>
                        <a:pt x="215" y="99"/>
                      </a:cubicBezTo>
                      <a:lnTo>
                        <a:pt x="215" y="99"/>
                      </a:lnTo>
                      <a:cubicBezTo>
                        <a:pt x="215" y="112"/>
                        <a:pt x="217" y="126"/>
                        <a:pt x="219" y="139"/>
                      </a:cubicBezTo>
                      <a:lnTo>
                        <a:pt x="219" y="139"/>
                      </a:lnTo>
                      <a:cubicBezTo>
                        <a:pt x="216" y="133"/>
                        <a:pt x="213" y="127"/>
                        <a:pt x="209" y="121"/>
                      </a:cubicBezTo>
                      <a:cubicBezTo>
                        <a:pt x="206" y="115"/>
                        <a:pt x="203" y="109"/>
                        <a:pt x="199" y="104"/>
                      </a:cubicBezTo>
                      <a:lnTo>
                        <a:pt x="199" y="104"/>
                      </a:lnTo>
                      <a:cubicBezTo>
                        <a:pt x="187" y="83"/>
                        <a:pt x="170" y="66"/>
                        <a:pt x="149" y="54"/>
                      </a:cubicBezTo>
                      <a:cubicBezTo>
                        <a:pt x="148" y="54"/>
                        <a:pt x="146" y="53"/>
                        <a:pt x="145" y="52"/>
                      </a:cubicBezTo>
                      <a:lnTo>
                        <a:pt x="145" y="52"/>
                      </a:lnTo>
                      <a:cubicBezTo>
                        <a:pt x="138" y="49"/>
                        <a:pt x="131" y="47"/>
                        <a:pt x="123" y="47"/>
                      </a:cubicBezTo>
                      <a:cubicBezTo>
                        <a:pt x="117" y="47"/>
                        <a:pt x="110" y="48"/>
                        <a:pt x="105" y="51"/>
                      </a:cubicBezTo>
                      <a:lnTo>
                        <a:pt x="105" y="51"/>
                      </a:lnTo>
                      <a:lnTo>
                        <a:pt x="105" y="51"/>
                      </a:lnTo>
                      <a:cubicBezTo>
                        <a:pt x="104" y="51"/>
                        <a:pt x="103" y="52"/>
                        <a:pt x="102" y="53"/>
                      </a:cubicBezTo>
                      <a:lnTo>
                        <a:pt x="100" y="54"/>
                      </a:lnTo>
                      <a:lnTo>
                        <a:pt x="100" y="54"/>
                      </a:lnTo>
                      <a:lnTo>
                        <a:pt x="100" y="54"/>
                      </a:lnTo>
                      <a:cubicBezTo>
                        <a:pt x="98" y="56"/>
                        <a:pt x="96" y="59"/>
                        <a:pt x="95" y="61"/>
                      </a:cubicBezTo>
                      <a:cubicBezTo>
                        <a:pt x="91" y="68"/>
                        <a:pt x="89" y="76"/>
                        <a:pt x="89" y="85"/>
                      </a:cubicBezTo>
                      <a:cubicBezTo>
                        <a:pt x="89" y="88"/>
                        <a:pt x="89" y="91"/>
                        <a:pt x="90" y="94"/>
                      </a:cubicBezTo>
                      <a:lnTo>
                        <a:pt x="90" y="94"/>
                      </a:lnTo>
                      <a:cubicBezTo>
                        <a:pt x="93" y="109"/>
                        <a:pt x="98" y="123"/>
                        <a:pt x="106" y="136"/>
                      </a:cubicBezTo>
                      <a:cubicBezTo>
                        <a:pt x="111" y="145"/>
                        <a:pt x="117" y="153"/>
                        <a:pt x="123" y="160"/>
                      </a:cubicBezTo>
                      <a:lnTo>
                        <a:pt x="123" y="160"/>
                      </a:lnTo>
                      <a:cubicBezTo>
                        <a:pt x="140" y="181"/>
                        <a:pt x="160" y="200"/>
                        <a:pt x="182" y="216"/>
                      </a:cubicBezTo>
                      <a:lnTo>
                        <a:pt x="182" y="216"/>
                      </a:lnTo>
                      <a:cubicBezTo>
                        <a:pt x="182" y="216"/>
                        <a:pt x="181" y="215"/>
                        <a:pt x="180" y="215"/>
                      </a:cubicBezTo>
                      <a:cubicBezTo>
                        <a:pt x="157" y="201"/>
                        <a:pt x="133" y="191"/>
                        <a:pt x="108" y="184"/>
                      </a:cubicBezTo>
                      <a:lnTo>
                        <a:pt x="108" y="184"/>
                      </a:lnTo>
                      <a:cubicBezTo>
                        <a:pt x="93" y="179"/>
                        <a:pt x="78" y="177"/>
                        <a:pt x="63" y="177"/>
                      </a:cubicBezTo>
                      <a:cubicBezTo>
                        <a:pt x="53" y="177"/>
                        <a:pt x="43" y="178"/>
                        <a:pt x="33" y="180"/>
                      </a:cubicBezTo>
                      <a:lnTo>
                        <a:pt x="33" y="180"/>
                      </a:lnTo>
                      <a:cubicBezTo>
                        <a:pt x="28" y="181"/>
                        <a:pt x="24" y="183"/>
                        <a:pt x="20" y="185"/>
                      </a:cubicBezTo>
                      <a:cubicBezTo>
                        <a:pt x="13" y="189"/>
                        <a:pt x="7" y="195"/>
                        <a:pt x="3" y="202"/>
                      </a:cubicBezTo>
                      <a:cubicBezTo>
                        <a:pt x="2" y="203"/>
                        <a:pt x="2" y="204"/>
                        <a:pt x="1" y="205"/>
                      </a:cubicBezTo>
                      <a:lnTo>
                        <a:pt x="1" y="205"/>
                      </a:lnTo>
                      <a:lnTo>
                        <a:pt x="1" y="205"/>
                      </a:lnTo>
                      <a:lnTo>
                        <a:pt x="1" y="206"/>
                      </a:lnTo>
                      <a:cubicBezTo>
                        <a:pt x="1" y="207"/>
                        <a:pt x="1" y="207"/>
                        <a:pt x="1" y="208"/>
                      </a:cubicBezTo>
                      <a:lnTo>
                        <a:pt x="1" y="208"/>
                      </a:lnTo>
                      <a:cubicBezTo>
                        <a:pt x="1" y="209"/>
                        <a:pt x="1" y="209"/>
                        <a:pt x="0" y="210"/>
                      </a:cubicBezTo>
                      <a:lnTo>
                        <a:pt x="0" y="210"/>
                      </a:lnTo>
                      <a:lnTo>
                        <a:pt x="0" y="210"/>
                      </a:lnTo>
                      <a:cubicBezTo>
                        <a:pt x="0" y="219"/>
                        <a:pt x="3" y="226"/>
                        <a:pt x="7" y="234"/>
                      </a:cubicBezTo>
                      <a:cubicBezTo>
                        <a:pt x="10" y="239"/>
                        <a:pt x="14" y="243"/>
                        <a:pt x="18" y="247"/>
                      </a:cubicBezTo>
                      <a:lnTo>
                        <a:pt x="18" y="247"/>
                      </a:lnTo>
                      <a:cubicBezTo>
                        <a:pt x="23" y="251"/>
                        <a:pt x="29" y="255"/>
                        <a:pt x="35" y="258"/>
                      </a:cubicBezTo>
                      <a:cubicBezTo>
                        <a:pt x="51" y="267"/>
                        <a:pt x="69" y="273"/>
                        <a:pt x="87" y="276"/>
                      </a:cubicBezTo>
                      <a:lnTo>
                        <a:pt x="87" y="276"/>
                      </a:lnTo>
                      <a:cubicBezTo>
                        <a:pt x="106" y="279"/>
                        <a:pt x="124" y="281"/>
                        <a:pt x="143" y="281"/>
                      </a:cubicBezTo>
                      <a:cubicBezTo>
                        <a:pt x="152" y="281"/>
                        <a:pt x="160" y="280"/>
                        <a:pt x="168" y="280"/>
                      </a:cubicBezTo>
                      <a:lnTo>
                        <a:pt x="168" y="280"/>
                      </a:lnTo>
                      <a:cubicBezTo>
                        <a:pt x="141" y="284"/>
                        <a:pt x="115" y="293"/>
                        <a:pt x="90" y="304"/>
                      </a:cubicBezTo>
                      <a:lnTo>
                        <a:pt x="90" y="304"/>
                      </a:lnTo>
                      <a:cubicBezTo>
                        <a:pt x="84" y="307"/>
                        <a:pt x="78" y="310"/>
                        <a:pt x="72" y="313"/>
                      </a:cubicBezTo>
                      <a:cubicBezTo>
                        <a:pt x="56" y="322"/>
                        <a:pt x="42" y="335"/>
                        <a:pt x="31" y="349"/>
                      </a:cubicBezTo>
                      <a:lnTo>
                        <a:pt x="31" y="349"/>
                      </a:lnTo>
                      <a:cubicBezTo>
                        <a:pt x="30" y="351"/>
                        <a:pt x="29" y="352"/>
                        <a:pt x="28" y="354"/>
                      </a:cubicBezTo>
                      <a:cubicBezTo>
                        <a:pt x="24" y="361"/>
                        <a:pt x="22" y="369"/>
                        <a:pt x="22" y="378"/>
                      </a:cubicBezTo>
                      <a:cubicBezTo>
                        <a:pt x="22" y="381"/>
                        <a:pt x="22" y="385"/>
                        <a:pt x="23" y="389"/>
                      </a:cubicBezTo>
                      <a:lnTo>
                        <a:pt x="23" y="389"/>
                      </a:lnTo>
                      <a:cubicBezTo>
                        <a:pt x="23" y="390"/>
                        <a:pt x="24" y="391"/>
                        <a:pt x="24" y="392"/>
                      </a:cubicBezTo>
                      <a:lnTo>
                        <a:pt x="24" y="392"/>
                      </a:lnTo>
                      <a:cubicBezTo>
                        <a:pt x="25" y="393"/>
                        <a:pt x="25" y="393"/>
                        <a:pt x="26" y="394"/>
                      </a:cubicBezTo>
                      <a:lnTo>
                        <a:pt x="26" y="394"/>
                      </a:lnTo>
                      <a:lnTo>
                        <a:pt x="26" y="394"/>
                      </a:lnTo>
                      <a:cubicBezTo>
                        <a:pt x="29" y="398"/>
                        <a:pt x="33" y="402"/>
                        <a:pt x="38" y="404"/>
                      </a:cubicBezTo>
                      <a:cubicBezTo>
                        <a:pt x="46" y="409"/>
                        <a:pt x="53" y="411"/>
                        <a:pt x="61" y="411"/>
                      </a:cubicBezTo>
                      <a:cubicBezTo>
                        <a:pt x="62" y="411"/>
                        <a:pt x="62" y="411"/>
                        <a:pt x="63" y="411"/>
                      </a:cubicBezTo>
                      <a:lnTo>
                        <a:pt x="63" y="411"/>
                      </a:lnTo>
                      <a:cubicBezTo>
                        <a:pt x="86" y="410"/>
                        <a:pt x="108" y="403"/>
                        <a:pt x="128" y="392"/>
                      </a:cubicBezTo>
                      <a:cubicBezTo>
                        <a:pt x="130" y="391"/>
                        <a:pt x="132" y="390"/>
                        <a:pt x="134" y="388"/>
                      </a:cubicBezTo>
                      <a:lnTo>
                        <a:pt x="134" y="388"/>
                      </a:lnTo>
                      <a:cubicBezTo>
                        <a:pt x="158" y="374"/>
                        <a:pt x="179" y="358"/>
                        <a:pt x="199" y="339"/>
                      </a:cubicBezTo>
                      <a:lnTo>
                        <a:pt x="199" y="339"/>
                      </a:lnTo>
                      <a:cubicBezTo>
                        <a:pt x="187" y="352"/>
                        <a:pt x="177" y="367"/>
                        <a:pt x="168" y="383"/>
                      </a:cubicBezTo>
                      <a:cubicBezTo>
                        <a:pt x="163" y="391"/>
                        <a:pt x="159" y="399"/>
                        <a:pt x="155" y="407"/>
                      </a:cubicBezTo>
                      <a:lnTo>
                        <a:pt x="155" y="407"/>
                      </a:lnTo>
                      <a:cubicBezTo>
                        <a:pt x="144" y="427"/>
                        <a:pt x="139" y="450"/>
                        <a:pt x="139" y="473"/>
                      </a:cubicBezTo>
                      <a:cubicBezTo>
                        <a:pt x="139" y="475"/>
                        <a:pt x="139" y="478"/>
                        <a:pt x="139" y="480"/>
                      </a:cubicBezTo>
                      <a:lnTo>
                        <a:pt x="139" y="480"/>
                      </a:lnTo>
                      <a:cubicBezTo>
                        <a:pt x="139" y="487"/>
                        <a:pt x="142" y="495"/>
                        <a:pt x="145" y="501"/>
                      </a:cubicBezTo>
                      <a:cubicBezTo>
                        <a:pt x="149" y="507"/>
                        <a:pt x="153" y="512"/>
                        <a:pt x="159" y="516"/>
                      </a:cubicBezTo>
                      <a:lnTo>
                        <a:pt x="159" y="516"/>
                      </a:lnTo>
                      <a:lnTo>
                        <a:pt x="159" y="516"/>
                      </a:lnTo>
                      <a:cubicBezTo>
                        <a:pt x="160" y="516"/>
                        <a:pt x="161" y="516"/>
                        <a:pt x="162" y="517"/>
                      </a:cubicBezTo>
                      <a:lnTo>
                        <a:pt x="162" y="517"/>
                      </a:lnTo>
                      <a:lnTo>
                        <a:pt x="162" y="517"/>
                      </a:lnTo>
                      <a:cubicBezTo>
                        <a:pt x="163" y="517"/>
                        <a:pt x="163" y="518"/>
                        <a:pt x="164" y="518"/>
                      </a:cubicBezTo>
                      <a:lnTo>
                        <a:pt x="164" y="518"/>
                      </a:lnTo>
                      <a:lnTo>
                        <a:pt x="164" y="518"/>
                      </a:lnTo>
                      <a:cubicBezTo>
                        <a:pt x="166" y="518"/>
                        <a:pt x="169" y="518"/>
                        <a:pt x="171" y="518"/>
                      </a:cubicBezTo>
                      <a:cubicBezTo>
                        <a:pt x="179" y="518"/>
                        <a:pt x="187" y="516"/>
                        <a:pt x="194" y="512"/>
                      </a:cubicBezTo>
                      <a:cubicBezTo>
                        <a:pt x="198" y="510"/>
                        <a:pt x="200" y="508"/>
                        <a:pt x="203" y="506"/>
                      </a:cubicBezTo>
                      <a:lnTo>
                        <a:pt x="203" y="506"/>
                      </a:lnTo>
                      <a:cubicBezTo>
                        <a:pt x="214" y="496"/>
                        <a:pt x="223" y="485"/>
                        <a:pt x="230" y="473"/>
                      </a:cubicBezTo>
                      <a:cubicBezTo>
                        <a:pt x="235" y="463"/>
                        <a:pt x="240" y="453"/>
                        <a:pt x="243" y="442"/>
                      </a:cubicBezTo>
                      <a:lnTo>
                        <a:pt x="243" y="442"/>
                      </a:lnTo>
                      <a:cubicBezTo>
                        <a:pt x="252" y="417"/>
                        <a:pt x="257" y="390"/>
                        <a:pt x="260" y="363"/>
                      </a:cubicBezTo>
                      <a:lnTo>
                        <a:pt x="260" y="363"/>
                      </a:lnTo>
                      <a:cubicBezTo>
                        <a:pt x="260" y="390"/>
                        <a:pt x="264" y="417"/>
                        <a:pt x="271" y="443"/>
                      </a:cubicBezTo>
                      <a:lnTo>
                        <a:pt x="271" y="443"/>
                      </a:lnTo>
                      <a:cubicBezTo>
                        <a:pt x="274" y="457"/>
                        <a:pt x="279" y="471"/>
                        <a:pt x="286" y="483"/>
                      </a:cubicBezTo>
                      <a:cubicBezTo>
                        <a:pt x="292" y="493"/>
                        <a:pt x="299" y="501"/>
                        <a:pt x="306" y="509"/>
                      </a:cubicBezTo>
                      <a:lnTo>
                        <a:pt x="306" y="509"/>
                      </a:lnTo>
                      <a:cubicBezTo>
                        <a:pt x="309" y="512"/>
                        <a:pt x="313" y="515"/>
                        <a:pt x="317" y="517"/>
                      </a:cubicBezTo>
                      <a:cubicBezTo>
                        <a:pt x="324" y="521"/>
                        <a:pt x="332" y="524"/>
                        <a:pt x="340" y="524"/>
                      </a:cubicBezTo>
                      <a:cubicBezTo>
                        <a:pt x="341" y="524"/>
                        <a:pt x="343" y="524"/>
                        <a:pt x="344" y="523"/>
                      </a:cubicBezTo>
                      <a:lnTo>
                        <a:pt x="344" y="523"/>
                      </a:lnTo>
                      <a:lnTo>
                        <a:pt x="344" y="523"/>
                      </a:lnTo>
                      <a:cubicBezTo>
                        <a:pt x="345" y="523"/>
                        <a:pt x="346" y="523"/>
                        <a:pt x="347" y="522"/>
                      </a:cubicBezTo>
                      <a:lnTo>
                        <a:pt x="350" y="522"/>
                      </a:lnTo>
                      <a:lnTo>
                        <a:pt x="350" y="522"/>
                      </a:lnTo>
                      <a:lnTo>
                        <a:pt x="350" y="522"/>
                      </a:lnTo>
                      <a:cubicBezTo>
                        <a:pt x="356" y="518"/>
                        <a:pt x="362" y="512"/>
                        <a:pt x="366" y="505"/>
                      </a:cubicBezTo>
                      <a:cubicBezTo>
                        <a:pt x="369" y="500"/>
                        <a:pt x="371" y="494"/>
                        <a:pt x="372" y="488"/>
                      </a:cubicBezTo>
                      <a:lnTo>
                        <a:pt x="372" y="488"/>
                      </a:lnTo>
                      <a:cubicBezTo>
                        <a:pt x="373" y="482"/>
                        <a:pt x="373" y="476"/>
                        <a:pt x="373" y="471"/>
                      </a:cubicBezTo>
                      <a:cubicBezTo>
                        <a:pt x="373" y="451"/>
                        <a:pt x="369" y="432"/>
                        <a:pt x="361" y="414"/>
                      </a:cubicBezTo>
                      <a:lnTo>
                        <a:pt x="361" y="414"/>
                      </a:lnTo>
                      <a:cubicBezTo>
                        <a:pt x="355" y="398"/>
                        <a:pt x="348" y="384"/>
                        <a:pt x="340" y="369"/>
                      </a:cubicBezTo>
                      <a:cubicBezTo>
                        <a:pt x="334" y="360"/>
                        <a:pt x="328" y="351"/>
                        <a:pt x="322" y="342"/>
                      </a:cubicBezTo>
                      <a:lnTo>
                        <a:pt x="322" y="342"/>
                      </a:lnTo>
                      <a:cubicBezTo>
                        <a:pt x="340" y="363"/>
                        <a:pt x="360" y="381"/>
                        <a:pt x="383" y="396"/>
                      </a:cubicBezTo>
                      <a:lnTo>
                        <a:pt x="383" y="396"/>
                      </a:lnTo>
                      <a:cubicBezTo>
                        <a:pt x="388" y="400"/>
                        <a:pt x="393" y="404"/>
                        <a:pt x="399" y="407"/>
                      </a:cubicBezTo>
                      <a:cubicBezTo>
                        <a:pt x="415" y="416"/>
                        <a:pt x="432" y="422"/>
                        <a:pt x="450" y="425"/>
                      </a:cubicBezTo>
                      <a:lnTo>
                        <a:pt x="450" y="425"/>
                      </a:lnTo>
                      <a:cubicBezTo>
                        <a:pt x="452" y="425"/>
                        <a:pt x="453" y="425"/>
                        <a:pt x="455" y="425"/>
                      </a:cubicBezTo>
                      <a:cubicBezTo>
                        <a:pt x="463" y="425"/>
                        <a:pt x="471" y="423"/>
                        <a:pt x="478" y="419"/>
                      </a:cubicBezTo>
                      <a:cubicBezTo>
                        <a:pt x="482" y="417"/>
                        <a:pt x="485" y="414"/>
                        <a:pt x="488" y="411"/>
                      </a:cubicBezTo>
                      <a:lnTo>
                        <a:pt x="488" y="411"/>
                      </a:lnTo>
                      <a:lnTo>
                        <a:pt x="488" y="411"/>
                      </a:lnTo>
                      <a:cubicBezTo>
                        <a:pt x="489" y="410"/>
                        <a:pt x="489" y="410"/>
                        <a:pt x="489" y="410"/>
                      </a:cubicBezTo>
                      <a:cubicBezTo>
                        <a:pt x="489" y="409"/>
                        <a:pt x="490" y="409"/>
                        <a:pt x="490" y="408"/>
                      </a:cubicBezTo>
                      <a:lnTo>
                        <a:pt x="491" y="406"/>
                      </a:lnTo>
                      <a:lnTo>
                        <a:pt x="491" y="406"/>
                      </a:lnTo>
                      <a:lnTo>
                        <a:pt x="491" y="406"/>
                      </a:lnTo>
                      <a:cubicBezTo>
                        <a:pt x="493" y="401"/>
                        <a:pt x="494" y="396"/>
                        <a:pt x="494" y="391"/>
                      </a:cubicBezTo>
                      <a:cubicBezTo>
                        <a:pt x="494" y="383"/>
                        <a:pt x="492" y="376"/>
                        <a:pt x="487" y="368"/>
                      </a:cubicBezTo>
                      <a:cubicBezTo>
                        <a:pt x="487" y="367"/>
                        <a:pt x="487" y="366"/>
                        <a:pt x="486" y="366"/>
                      </a:cubicBezTo>
                      <a:lnTo>
                        <a:pt x="486" y="366"/>
                      </a:lnTo>
                      <a:cubicBezTo>
                        <a:pt x="474" y="348"/>
                        <a:pt x="458" y="333"/>
                        <a:pt x="440" y="322"/>
                      </a:cubicBezTo>
                      <a:cubicBezTo>
                        <a:pt x="436" y="320"/>
                        <a:pt x="433" y="319"/>
                        <a:pt x="430" y="317"/>
                      </a:cubicBezTo>
                      <a:lnTo>
                        <a:pt x="430" y="317"/>
                      </a:lnTo>
                      <a:cubicBezTo>
                        <a:pt x="406" y="304"/>
                        <a:pt x="380" y="294"/>
                        <a:pt x="354" y="288"/>
                      </a:cubicBezTo>
                      <a:lnTo>
                        <a:pt x="354" y="288"/>
                      </a:lnTo>
                      <a:cubicBezTo>
                        <a:pt x="369" y="290"/>
                        <a:pt x="385" y="291"/>
                        <a:pt x="400" y="291"/>
                      </a:cubicBezTo>
                      <a:cubicBezTo>
                        <a:pt x="412" y="291"/>
                        <a:pt x="424" y="290"/>
                        <a:pt x="435" y="289"/>
                      </a:cubicBezTo>
                      <a:lnTo>
                        <a:pt x="435" y="289"/>
                      </a:lnTo>
                      <a:cubicBezTo>
                        <a:pt x="457" y="288"/>
                        <a:pt x="478" y="282"/>
                        <a:pt x="497" y="271"/>
                      </a:cubicBezTo>
                      <a:cubicBezTo>
                        <a:pt x="500" y="270"/>
                        <a:pt x="503" y="267"/>
                        <a:pt x="506" y="265"/>
                      </a:cubicBezTo>
                      <a:lnTo>
                        <a:pt x="506" y="265"/>
                      </a:lnTo>
                      <a:cubicBezTo>
                        <a:pt x="512" y="261"/>
                        <a:pt x="516" y="256"/>
                        <a:pt x="520" y="250"/>
                      </a:cubicBezTo>
                      <a:cubicBezTo>
                        <a:pt x="523" y="244"/>
                        <a:pt x="526" y="237"/>
                        <a:pt x="526" y="230"/>
                      </a:cubicBezTo>
                      <a:lnTo>
                        <a:pt x="526" y="230"/>
                      </a:lnTo>
                      <a:cubicBezTo>
                        <a:pt x="525" y="228"/>
                        <a:pt x="525" y="227"/>
                        <a:pt x="525" y="226"/>
                      </a:cubicBezTo>
                      <a:moveTo>
                        <a:pt x="301" y="320"/>
                      </a:moveTo>
                      <a:cubicBezTo>
                        <a:pt x="295" y="313"/>
                        <a:pt x="289" y="307"/>
                        <a:pt x="283" y="301"/>
                      </a:cubicBezTo>
                      <a:lnTo>
                        <a:pt x="272" y="305"/>
                      </a:lnTo>
                      <a:lnTo>
                        <a:pt x="261" y="308"/>
                      </a:lnTo>
                      <a:cubicBezTo>
                        <a:pt x="259" y="317"/>
                        <a:pt x="258" y="325"/>
                        <a:pt x="258" y="334"/>
                      </a:cubicBezTo>
                      <a:cubicBezTo>
                        <a:pt x="258" y="325"/>
                        <a:pt x="258" y="317"/>
                        <a:pt x="256" y="308"/>
                      </a:cubicBezTo>
                      <a:lnTo>
                        <a:pt x="245" y="304"/>
                      </a:lnTo>
                      <a:lnTo>
                        <a:pt x="235" y="299"/>
                      </a:lnTo>
                      <a:cubicBezTo>
                        <a:pt x="228" y="305"/>
                        <a:pt x="222" y="311"/>
                        <a:pt x="216" y="317"/>
                      </a:cubicBezTo>
                      <a:cubicBezTo>
                        <a:pt x="221" y="310"/>
                        <a:pt x="227" y="303"/>
                        <a:pt x="232" y="296"/>
                      </a:cubicBezTo>
                      <a:lnTo>
                        <a:pt x="226" y="286"/>
                      </a:lnTo>
                      <a:lnTo>
                        <a:pt x="221" y="275"/>
                      </a:lnTo>
                      <a:cubicBezTo>
                        <a:pt x="212" y="275"/>
                        <a:pt x="204" y="275"/>
                        <a:pt x="195" y="277"/>
                      </a:cubicBezTo>
                      <a:cubicBezTo>
                        <a:pt x="203" y="275"/>
                        <a:pt x="212" y="273"/>
                        <a:pt x="220" y="271"/>
                      </a:cubicBezTo>
                      <a:lnTo>
                        <a:pt x="222" y="259"/>
                      </a:lnTo>
                      <a:lnTo>
                        <a:pt x="226" y="248"/>
                      </a:lnTo>
                      <a:lnTo>
                        <a:pt x="226" y="248"/>
                      </a:lnTo>
                      <a:cubicBezTo>
                        <a:pt x="219" y="242"/>
                        <a:pt x="212" y="237"/>
                        <a:pt x="205" y="232"/>
                      </a:cubicBezTo>
                      <a:cubicBezTo>
                        <a:pt x="213" y="236"/>
                        <a:pt x="220" y="240"/>
                        <a:pt x="228" y="244"/>
                      </a:cubicBezTo>
                      <a:lnTo>
                        <a:pt x="237" y="236"/>
                      </a:lnTo>
                      <a:lnTo>
                        <a:pt x="247" y="230"/>
                      </a:lnTo>
                      <a:cubicBezTo>
                        <a:pt x="247" y="228"/>
                        <a:pt x="246" y="226"/>
                        <a:pt x="246" y="224"/>
                      </a:cubicBezTo>
                      <a:lnTo>
                        <a:pt x="248" y="229"/>
                      </a:lnTo>
                      <a:lnTo>
                        <a:pt x="260" y="229"/>
                      </a:lnTo>
                      <a:lnTo>
                        <a:pt x="273" y="229"/>
                      </a:lnTo>
                      <a:cubicBezTo>
                        <a:pt x="277" y="222"/>
                        <a:pt x="280" y="214"/>
                        <a:pt x="283" y="206"/>
                      </a:cubicBezTo>
                      <a:cubicBezTo>
                        <a:pt x="281" y="214"/>
                        <a:pt x="278" y="222"/>
                        <a:pt x="277" y="231"/>
                      </a:cubicBezTo>
                      <a:lnTo>
                        <a:pt x="286" y="238"/>
                      </a:lnTo>
                      <a:lnTo>
                        <a:pt x="294" y="246"/>
                      </a:lnTo>
                      <a:cubicBezTo>
                        <a:pt x="302" y="243"/>
                        <a:pt x="310" y="239"/>
                        <a:pt x="318" y="235"/>
                      </a:cubicBezTo>
                      <a:cubicBezTo>
                        <a:pt x="311" y="240"/>
                        <a:pt x="303" y="245"/>
                        <a:pt x="297" y="250"/>
                      </a:cubicBezTo>
                      <a:lnTo>
                        <a:pt x="299" y="262"/>
                      </a:lnTo>
                      <a:lnTo>
                        <a:pt x="300" y="274"/>
                      </a:lnTo>
                      <a:cubicBezTo>
                        <a:pt x="308" y="277"/>
                        <a:pt x="317" y="279"/>
                        <a:pt x="325" y="281"/>
                      </a:cubicBezTo>
                      <a:cubicBezTo>
                        <a:pt x="317" y="280"/>
                        <a:pt x="308" y="279"/>
                        <a:pt x="299" y="278"/>
                      </a:cubicBezTo>
                      <a:lnTo>
                        <a:pt x="294" y="288"/>
                      </a:lnTo>
                      <a:lnTo>
                        <a:pt x="287" y="298"/>
                      </a:lnTo>
                      <a:cubicBezTo>
                        <a:pt x="291" y="306"/>
                        <a:pt x="296" y="313"/>
                        <a:pt x="301" y="32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3" name="Google Shape;223;p17"/>
                <p:cNvSpPr/>
                <p:nvPr/>
              </p:nvSpPr>
              <p:spPr>
                <a:xfrm>
                  <a:off x="6961652" y="3519500"/>
                  <a:ext cx="84486" cy="848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2" h="162" extrusionOk="0">
                      <a:moveTo>
                        <a:pt x="162" y="81"/>
                      </a:moveTo>
                      <a:cubicBezTo>
                        <a:pt x="162" y="95"/>
                        <a:pt x="158" y="110"/>
                        <a:pt x="151" y="122"/>
                      </a:cubicBezTo>
                      <a:cubicBezTo>
                        <a:pt x="144" y="135"/>
                        <a:pt x="134" y="144"/>
                        <a:pt x="121" y="151"/>
                      </a:cubicBezTo>
                      <a:cubicBezTo>
                        <a:pt x="109" y="159"/>
                        <a:pt x="95" y="162"/>
                        <a:pt x="81" y="162"/>
                      </a:cubicBezTo>
                      <a:cubicBezTo>
                        <a:pt x="67" y="162"/>
                        <a:pt x="53" y="159"/>
                        <a:pt x="40" y="151"/>
                      </a:cubicBezTo>
                      <a:cubicBezTo>
                        <a:pt x="28" y="144"/>
                        <a:pt x="18" y="135"/>
                        <a:pt x="11" y="122"/>
                      </a:cubicBezTo>
                      <a:cubicBezTo>
                        <a:pt x="4" y="110"/>
                        <a:pt x="0" y="95"/>
                        <a:pt x="0" y="81"/>
                      </a:cubicBezTo>
                      <a:cubicBezTo>
                        <a:pt x="0" y="67"/>
                        <a:pt x="4" y="53"/>
                        <a:pt x="11" y="41"/>
                      </a:cubicBezTo>
                      <a:cubicBezTo>
                        <a:pt x="18" y="28"/>
                        <a:pt x="28" y="18"/>
                        <a:pt x="40" y="11"/>
                      </a:cubicBezTo>
                      <a:cubicBezTo>
                        <a:pt x="53" y="4"/>
                        <a:pt x="67" y="0"/>
                        <a:pt x="81" y="0"/>
                      </a:cubicBezTo>
                      <a:cubicBezTo>
                        <a:pt x="95" y="0"/>
                        <a:pt x="109" y="4"/>
                        <a:pt x="121" y="11"/>
                      </a:cubicBezTo>
                      <a:cubicBezTo>
                        <a:pt x="134" y="18"/>
                        <a:pt x="144" y="28"/>
                        <a:pt x="151" y="41"/>
                      </a:cubicBezTo>
                      <a:cubicBezTo>
                        <a:pt x="158" y="53"/>
                        <a:pt x="162" y="67"/>
                        <a:pt x="162" y="8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0000" tIns="13300" rIns="90000" bIns="133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224" name="Google Shape;224;p17"/>
              <p:cNvGrpSpPr/>
              <p:nvPr/>
            </p:nvGrpSpPr>
            <p:grpSpPr>
              <a:xfrm>
                <a:off x="139825" y="1000146"/>
                <a:ext cx="182883" cy="400057"/>
                <a:chOff x="106751" y="1037922"/>
                <a:chExt cx="150027" cy="324248"/>
              </a:xfrm>
            </p:grpSpPr>
            <p:sp>
              <p:nvSpPr>
                <p:cNvPr id="225" name="Google Shape;225;p17"/>
                <p:cNvSpPr/>
                <p:nvPr/>
              </p:nvSpPr>
              <p:spPr>
                <a:xfrm flipH="1">
                  <a:off x="162215" y="1037922"/>
                  <a:ext cx="45720" cy="1249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7" h="347" extrusionOk="0">
                      <a:moveTo>
                        <a:pt x="102" y="29"/>
                      </a:moveTo>
                      <a:cubicBezTo>
                        <a:pt x="121" y="56"/>
                        <a:pt x="126" y="97"/>
                        <a:pt x="127" y="132"/>
                      </a:cubicBezTo>
                      <a:lnTo>
                        <a:pt x="127" y="165"/>
                      </a:lnTo>
                      <a:cubicBezTo>
                        <a:pt x="123" y="228"/>
                        <a:pt x="109" y="289"/>
                        <a:pt x="83" y="347"/>
                      </a:cubicBezTo>
                      <a:cubicBezTo>
                        <a:pt x="56" y="313"/>
                        <a:pt x="40" y="271"/>
                        <a:pt x="25" y="230"/>
                      </a:cubicBezTo>
                      <a:lnTo>
                        <a:pt x="25" y="230"/>
                      </a:lnTo>
                      <a:cubicBezTo>
                        <a:pt x="8" y="190"/>
                        <a:pt x="0" y="147"/>
                        <a:pt x="0" y="103"/>
                      </a:cubicBezTo>
                      <a:cubicBezTo>
                        <a:pt x="0" y="96"/>
                        <a:pt x="0" y="89"/>
                        <a:pt x="1" y="81"/>
                      </a:cubicBezTo>
                      <a:cubicBezTo>
                        <a:pt x="5" y="43"/>
                        <a:pt x="31" y="-22"/>
                        <a:pt x="81" y="8"/>
                      </a:cubicBezTo>
                      <a:lnTo>
                        <a:pt x="81" y="8"/>
                      </a:lnTo>
                      <a:cubicBezTo>
                        <a:pt x="89" y="13"/>
                        <a:pt x="97" y="20"/>
                        <a:pt x="102" y="29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6" name="Google Shape;226;p17"/>
                <p:cNvSpPr/>
                <p:nvPr/>
              </p:nvSpPr>
              <p:spPr>
                <a:xfrm rot="2700000">
                  <a:off x="105750" y="1161430"/>
                  <a:ext cx="92880" cy="356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8" h="99" extrusionOk="0">
                      <a:moveTo>
                        <a:pt x="91" y="98"/>
                      </a:moveTo>
                      <a:cubicBezTo>
                        <a:pt x="165" y="105"/>
                        <a:pt x="259" y="84"/>
                        <a:pt x="258" y="76"/>
                      </a:cubicBezTo>
                      <a:cubicBezTo>
                        <a:pt x="255" y="58"/>
                        <a:pt x="238" y="44"/>
                        <a:pt x="222" y="35"/>
                      </a:cubicBezTo>
                      <a:lnTo>
                        <a:pt x="222" y="35"/>
                      </a:lnTo>
                      <a:cubicBezTo>
                        <a:pt x="220" y="34"/>
                        <a:pt x="219" y="33"/>
                        <a:pt x="218" y="32"/>
                      </a:cubicBezTo>
                      <a:cubicBezTo>
                        <a:pt x="183" y="12"/>
                        <a:pt x="144" y="1"/>
                        <a:pt x="103" y="0"/>
                      </a:cubicBezTo>
                      <a:cubicBezTo>
                        <a:pt x="79" y="-1"/>
                        <a:pt x="21" y="5"/>
                        <a:pt x="6" y="24"/>
                      </a:cubicBezTo>
                      <a:lnTo>
                        <a:pt x="6" y="24"/>
                      </a:lnTo>
                      <a:cubicBezTo>
                        <a:pt x="6" y="25"/>
                        <a:pt x="5" y="25"/>
                        <a:pt x="5" y="26"/>
                      </a:cubicBezTo>
                      <a:cubicBezTo>
                        <a:pt x="2" y="31"/>
                        <a:pt x="0" y="37"/>
                        <a:pt x="0" y="42"/>
                      </a:cubicBezTo>
                      <a:cubicBezTo>
                        <a:pt x="0" y="46"/>
                        <a:pt x="1" y="49"/>
                        <a:pt x="2" y="52"/>
                      </a:cubicBezTo>
                      <a:cubicBezTo>
                        <a:pt x="11" y="82"/>
                        <a:pt x="48" y="95"/>
                        <a:pt x="91" y="98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7" name="Google Shape;227;p17"/>
                <p:cNvSpPr/>
                <p:nvPr/>
              </p:nvSpPr>
              <p:spPr>
                <a:xfrm rot="-2700000" flipH="1">
                  <a:off x="164900" y="1230170"/>
                  <a:ext cx="92880" cy="356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8" h="99" extrusionOk="0">
                      <a:moveTo>
                        <a:pt x="91" y="98"/>
                      </a:moveTo>
                      <a:cubicBezTo>
                        <a:pt x="165" y="105"/>
                        <a:pt x="259" y="84"/>
                        <a:pt x="258" y="76"/>
                      </a:cubicBezTo>
                      <a:cubicBezTo>
                        <a:pt x="255" y="58"/>
                        <a:pt x="238" y="44"/>
                        <a:pt x="222" y="35"/>
                      </a:cubicBezTo>
                      <a:lnTo>
                        <a:pt x="222" y="35"/>
                      </a:lnTo>
                      <a:cubicBezTo>
                        <a:pt x="220" y="34"/>
                        <a:pt x="219" y="33"/>
                        <a:pt x="218" y="32"/>
                      </a:cubicBezTo>
                      <a:cubicBezTo>
                        <a:pt x="183" y="12"/>
                        <a:pt x="144" y="1"/>
                        <a:pt x="103" y="0"/>
                      </a:cubicBezTo>
                      <a:cubicBezTo>
                        <a:pt x="79" y="-1"/>
                        <a:pt x="21" y="5"/>
                        <a:pt x="6" y="24"/>
                      </a:cubicBezTo>
                      <a:lnTo>
                        <a:pt x="6" y="24"/>
                      </a:lnTo>
                      <a:cubicBezTo>
                        <a:pt x="6" y="25"/>
                        <a:pt x="5" y="25"/>
                        <a:pt x="5" y="26"/>
                      </a:cubicBezTo>
                      <a:cubicBezTo>
                        <a:pt x="2" y="31"/>
                        <a:pt x="0" y="37"/>
                        <a:pt x="0" y="42"/>
                      </a:cubicBezTo>
                      <a:cubicBezTo>
                        <a:pt x="0" y="46"/>
                        <a:pt x="1" y="49"/>
                        <a:pt x="2" y="52"/>
                      </a:cubicBezTo>
                      <a:cubicBezTo>
                        <a:pt x="11" y="82"/>
                        <a:pt x="48" y="95"/>
                        <a:pt x="91" y="98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28" name="Google Shape;228;p17"/>
                <p:cNvSpPr/>
                <p:nvPr/>
              </p:nvSpPr>
              <p:spPr>
                <a:xfrm rot="2700000">
                  <a:off x="105750" y="1298911"/>
                  <a:ext cx="92880" cy="356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8" h="99" extrusionOk="0">
                      <a:moveTo>
                        <a:pt x="91" y="98"/>
                      </a:moveTo>
                      <a:cubicBezTo>
                        <a:pt x="165" y="105"/>
                        <a:pt x="259" y="84"/>
                        <a:pt x="258" y="76"/>
                      </a:cubicBezTo>
                      <a:cubicBezTo>
                        <a:pt x="255" y="58"/>
                        <a:pt x="238" y="44"/>
                        <a:pt x="222" y="35"/>
                      </a:cubicBezTo>
                      <a:lnTo>
                        <a:pt x="222" y="35"/>
                      </a:lnTo>
                      <a:cubicBezTo>
                        <a:pt x="220" y="34"/>
                        <a:pt x="219" y="33"/>
                        <a:pt x="218" y="32"/>
                      </a:cubicBezTo>
                      <a:cubicBezTo>
                        <a:pt x="183" y="12"/>
                        <a:pt x="144" y="1"/>
                        <a:pt x="103" y="0"/>
                      </a:cubicBezTo>
                      <a:cubicBezTo>
                        <a:pt x="79" y="-1"/>
                        <a:pt x="21" y="5"/>
                        <a:pt x="6" y="24"/>
                      </a:cubicBezTo>
                      <a:lnTo>
                        <a:pt x="6" y="24"/>
                      </a:lnTo>
                      <a:cubicBezTo>
                        <a:pt x="6" y="25"/>
                        <a:pt x="5" y="25"/>
                        <a:pt x="5" y="26"/>
                      </a:cubicBezTo>
                      <a:cubicBezTo>
                        <a:pt x="2" y="31"/>
                        <a:pt x="0" y="37"/>
                        <a:pt x="0" y="42"/>
                      </a:cubicBezTo>
                      <a:cubicBezTo>
                        <a:pt x="0" y="46"/>
                        <a:pt x="1" y="49"/>
                        <a:pt x="2" y="52"/>
                      </a:cubicBezTo>
                      <a:cubicBezTo>
                        <a:pt x="11" y="82"/>
                        <a:pt x="48" y="95"/>
                        <a:pt x="91" y="98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</p:grpSp>
      <p:sp>
        <p:nvSpPr>
          <p:cNvPr id="229" name="Google Shape;229;p17"/>
          <p:cNvSpPr txBox="1">
            <a:spLocks noGrp="1"/>
          </p:cNvSpPr>
          <p:nvPr>
            <p:ph type="title"/>
          </p:nvPr>
        </p:nvSpPr>
        <p:spPr>
          <a:xfrm>
            <a:off x="950767" y="719336"/>
            <a:ext cx="10290000" cy="79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endParaRPr/>
          </a:p>
        </p:txBody>
      </p:sp>
      <p:sp>
        <p:nvSpPr>
          <p:cNvPr id="230" name="Google Shape;230;p17"/>
          <p:cNvSpPr txBox="1">
            <a:spLocks noGrp="1"/>
          </p:cNvSpPr>
          <p:nvPr>
            <p:ph type="subTitle" idx="1"/>
          </p:nvPr>
        </p:nvSpPr>
        <p:spPr>
          <a:xfrm>
            <a:off x="950767" y="1755633"/>
            <a:ext cx="10290400" cy="48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231" name="Google Shape;231;p17"/>
          <p:cNvSpPr txBox="1">
            <a:spLocks noGrp="1"/>
          </p:cNvSpPr>
          <p:nvPr>
            <p:ph type="subTitle" idx="2"/>
          </p:nvPr>
        </p:nvSpPr>
        <p:spPr>
          <a:xfrm>
            <a:off x="950767" y="5651067"/>
            <a:ext cx="10290400" cy="48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022166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Thanks"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3" name="Google Shape;233;p18"/>
          <p:cNvGrpSpPr/>
          <p:nvPr/>
        </p:nvGrpSpPr>
        <p:grpSpPr>
          <a:xfrm>
            <a:off x="304801" y="301800"/>
            <a:ext cx="11735548" cy="6254400"/>
            <a:chOff x="228600" y="226350"/>
            <a:chExt cx="8801661" cy="4690800"/>
          </a:xfrm>
        </p:grpSpPr>
        <p:sp>
          <p:nvSpPr>
            <p:cNvPr id="234" name="Google Shape;234;p18"/>
            <p:cNvSpPr/>
            <p:nvPr/>
          </p:nvSpPr>
          <p:spPr>
            <a:xfrm rot="10800000">
              <a:off x="228600" y="226350"/>
              <a:ext cx="8686800" cy="4690800"/>
            </a:xfrm>
            <a:prstGeom prst="roundRect">
              <a:avLst>
                <a:gd name="adj" fmla="val 4204"/>
              </a:avLst>
            </a:prstGeom>
            <a:noFill/>
            <a:ln w="190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grpSp>
          <p:nvGrpSpPr>
            <p:cNvPr id="235" name="Google Shape;235;p18"/>
            <p:cNvGrpSpPr/>
            <p:nvPr/>
          </p:nvGrpSpPr>
          <p:grpSpPr>
            <a:xfrm rot="10800000">
              <a:off x="8801671" y="3743297"/>
              <a:ext cx="228590" cy="860696"/>
              <a:chOff x="116971" y="539507"/>
              <a:chExt cx="228590" cy="860696"/>
            </a:xfrm>
          </p:grpSpPr>
          <p:sp>
            <p:nvSpPr>
              <p:cNvPr id="236" name="Google Shape;236;p18"/>
              <p:cNvSpPr/>
              <p:nvPr/>
            </p:nvSpPr>
            <p:spPr>
              <a:xfrm>
                <a:off x="171867" y="653797"/>
                <a:ext cx="118800" cy="4800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grpSp>
            <p:nvGrpSpPr>
              <p:cNvPr id="237" name="Google Shape;237;p18"/>
              <p:cNvGrpSpPr/>
              <p:nvPr/>
            </p:nvGrpSpPr>
            <p:grpSpPr>
              <a:xfrm>
                <a:off x="116971" y="539507"/>
                <a:ext cx="228590" cy="228591"/>
                <a:chOff x="6868300" y="3421080"/>
                <a:chExt cx="274320" cy="274321"/>
              </a:xfrm>
            </p:grpSpPr>
            <p:sp>
              <p:nvSpPr>
                <p:cNvPr id="238" name="Google Shape;238;p18"/>
                <p:cNvSpPr/>
                <p:nvPr/>
              </p:nvSpPr>
              <p:spPr>
                <a:xfrm>
                  <a:off x="6868300" y="3421080"/>
                  <a:ext cx="274320" cy="2743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6" h="524" extrusionOk="0">
                      <a:moveTo>
                        <a:pt x="525" y="226"/>
                      </a:moveTo>
                      <a:lnTo>
                        <a:pt x="525" y="226"/>
                      </a:lnTo>
                      <a:cubicBezTo>
                        <a:pt x="525" y="225"/>
                        <a:pt x="525" y="225"/>
                        <a:pt x="525" y="224"/>
                      </a:cubicBezTo>
                      <a:lnTo>
                        <a:pt x="525" y="223"/>
                      </a:lnTo>
                      <a:lnTo>
                        <a:pt x="525" y="223"/>
                      </a:lnTo>
                      <a:lnTo>
                        <a:pt x="525" y="223"/>
                      </a:lnTo>
                      <a:cubicBezTo>
                        <a:pt x="524" y="221"/>
                        <a:pt x="523" y="219"/>
                        <a:pt x="522" y="217"/>
                      </a:cubicBezTo>
                      <a:cubicBezTo>
                        <a:pt x="518" y="210"/>
                        <a:pt x="512" y="204"/>
                        <a:pt x="505" y="200"/>
                      </a:cubicBezTo>
                      <a:cubicBezTo>
                        <a:pt x="502" y="198"/>
                        <a:pt x="499" y="197"/>
                        <a:pt x="495" y="196"/>
                      </a:cubicBezTo>
                      <a:lnTo>
                        <a:pt x="495" y="196"/>
                      </a:lnTo>
                      <a:cubicBezTo>
                        <a:pt x="482" y="192"/>
                        <a:pt x="469" y="190"/>
                        <a:pt x="456" y="190"/>
                      </a:cubicBezTo>
                      <a:cubicBezTo>
                        <a:pt x="444" y="190"/>
                        <a:pt x="432" y="192"/>
                        <a:pt x="420" y="195"/>
                      </a:cubicBezTo>
                      <a:lnTo>
                        <a:pt x="420" y="195"/>
                      </a:lnTo>
                      <a:cubicBezTo>
                        <a:pt x="394" y="200"/>
                        <a:pt x="368" y="209"/>
                        <a:pt x="344" y="222"/>
                      </a:cubicBezTo>
                      <a:lnTo>
                        <a:pt x="344" y="222"/>
                      </a:lnTo>
                      <a:cubicBezTo>
                        <a:pt x="367" y="207"/>
                        <a:pt x="388" y="190"/>
                        <a:pt x="406" y="170"/>
                      </a:cubicBezTo>
                      <a:lnTo>
                        <a:pt x="406" y="170"/>
                      </a:lnTo>
                      <a:cubicBezTo>
                        <a:pt x="416" y="161"/>
                        <a:pt x="424" y="150"/>
                        <a:pt x="431" y="139"/>
                      </a:cubicBezTo>
                      <a:cubicBezTo>
                        <a:pt x="437" y="129"/>
                        <a:pt x="441" y="117"/>
                        <a:pt x="444" y="106"/>
                      </a:cubicBezTo>
                      <a:lnTo>
                        <a:pt x="444" y="106"/>
                      </a:lnTo>
                      <a:cubicBezTo>
                        <a:pt x="445" y="102"/>
                        <a:pt x="446" y="98"/>
                        <a:pt x="446" y="94"/>
                      </a:cubicBezTo>
                      <a:cubicBezTo>
                        <a:pt x="446" y="85"/>
                        <a:pt x="444" y="77"/>
                        <a:pt x="440" y="70"/>
                      </a:cubicBezTo>
                      <a:cubicBezTo>
                        <a:pt x="439" y="68"/>
                        <a:pt x="438" y="67"/>
                        <a:pt x="437" y="66"/>
                      </a:cubicBezTo>
                      <a:lnTo>
                        <a:pt x="437" y="66"/>
                      </a:lnTo>
                      <a:lnTo>
                        <a:pt x="435" y="64"/>
                      </a:lnTo>
                      <a:lnTo>
                        <a:pt x="433" y="62"/>
                      </a:lnTo>
                      <a:lnTo>
                        <a:pt x="433" y="62"/>
                      </a:lnTo>
                      <a:lnTo>
                        <a:pt x="433" y="62"/>
                      </a:lnTo>
                      <a:cubicBezTo>
                        <a:pt x="426" y="59"/>
                        <a:pt x="419" y="57"/>
                        <a:pt x="411" y="57"/>
                      </a:cubicBezTo>
                      <a:cubicBezTo>
                        <a:pt x="405" y="57"/>
                        <a:pt x="398" y="58"/>
                        <a:pt x="392" y="61"/>
                      </a:cubicBezTo>
                      <a:lnTo>
                        <a:pt x="392" y="61"/>
                      </a:lnTo>
                      <a:cubicBezTo>
                        <a:pt x="388" y="63"/>
                        <a:pt x="384" y="65"/>
                        <a:pt x="380" y="67"/>
                      </a:cubicBezTo>
                      <a:cubicBezTo>
                        <a:pt x="362" y="78"/>
                        <a:pt x="346" y="92"/>
                        <a:pt x="335" y="109"/>
                      </a:cubicBezTo>
                      <a:lnTo>
                        <a:pt x="335" y="109"/>
                      </a:lnTo>
                      <a:cubicBezTo>
                        <a:pt x="326" y="120"/>
                        <a:pt x="318" y="131"/>
                        <a:pt x="311" y="143"/>
                      </a:cubicBezTo>
                      <a:cubicBezTo>
                        <a:pt x="305" y="155"/>
                        <a:pt x="299" y="167"/>
                        <a:pt x="294" y="179"/>
                      </a:cubicBezTo>
                      <a:lnTo>
                        <a:pt x="294" y="179"/>
                      </a:lnTo>
                      <a:cubicBezTo>
                        <a:pt x="302" y="153"/>
                        <a:pt x="307" y="126"/>
                        <a:pt x="308" y="99"/>
                      </a:cubicBezTo>
                      <a:lnTo>
                        <a:pt x="308" y="99"/>
                      </a:lnTo>
                      <a:cubicBezTo>
                        <a:pt x="308" y="94"/>
                        <a:pt x="309" y="89"/>
                        <a:pt x="309" y="84"/>
                      </a:cubicBezTo>
                      <a:cubicBezTo>
                        <a:pt x="309" y="64"/>
                        <a:pt x="304" y="44"/>
                        <a:pt x="296" y="25"/>
                      </a:cubicBezTo>
                      <a:lnTo>
                        <a:pt x="296" y="25"/>
                      </a:lnTo>
                      <a:cubicBezTo>
                        <a:pt x="295" y="24"/>
                        <a:pt x="295" y="23"/>
                        <a:pt x="294" y="22"/>
                      </a:cubicBezTo>
                      <a:cubicBezTo>
                        <a:pt x="290" y="15"/>
                        <a:pt x="284" y="9"/>
                        <a:pt x="277" y="5"/>
                      </a:cubicBezTo>
                      <a:cubicBezTo>
                        <a:pt x="273" y="3"/>
                        <a:pt x="269" y="1"/>
                        <a:pt x="264" y="0"/>
                      </a:cubicBezTo>
                      <a:lnTo>
                        <a:pt x="258" y="0"/>
                      </a:lnTo>
                      <a:lnTo>
                        <a:pt x="258" y="0"/>
                      </a:lnTo>
                      <a:cubicBezTo>
                        <a:pt x="254" y="1"/>
                        <a:pt x="250" y="3"/>
                        <a:pt x="246" y="5"/>
                      </a:cubicBezTo>
                      <a:cubicBezTo>
                        <a:pt x="238" y="9"/>
                        <a:pt x="232" y="15"/>
                        <a:pt x="228" y="22"/>
                      </a:cubicBezTo>
                      <a:cubicBezTo>
                        <a:pt x="228" y="23"/>
                        <a:pt x="227" y="24"/>
                        <a:pt x="227" y="25"/>
                      </a:cubicBezTo>
                      <a:lnTo>
                        <a:pt x="227" y="25"/>
                      </a:lnTo>
                      <a:cubicBezTo>
                        <a:pt x="218" y="44"/>
                        <a:pt x="214" y="64"/>
                        <a:pt x="214" y="84"/>
                      </a:cubicBezTo>
                      <a:cubicBezTo>
                        <a:pt x="214" y="89"/>
                        <a:pt x="214" y="94"/>
                        <a:pt x="215" y="99"/>
                      </a:cubicBezTo>
                      <a:lnTo>
                        <a:pt x="215" y="99"/>
                      </a:lnTo>
                      <a:cubicBezTo>
                        <a:pt x="215" y="112"/>
                        <a:pt x="217" y="126"/>
                        <a:pt x="219" y="139"/>
                      </a:cubicBezTo>
                      <a:lnTo>
                        <a:pt x="219" y="139"/>
                      </a:lnTo>
                      <a:cubicBezTo>
                        <a:pt x="216" y="133"/>
                        <a:pt x="213" y="127"/>
                        <a:pt x="209" y="121"/>
                      </a:cubicBezTo>
                      <a:cubicBezTo>
                        <a:pt x="206" y="115"/>
                        <a:pt x="203" y="109"/>
                        <a:pt x="199" y="104"/>
                      </a:cubicBezTo>
                      <a:lnTo>
                        <a:pt x="199" y="104"/>
                      </a:lnTo>
                      <a:cubicBezTo>
                        <a:pt x="187" y="83"/>
                        <a:pt x="170" y="66"/>
                        <a:pt x="149" y="54"/>
                      </a:cubicBezTo>
                      <a:cubicBezTo>
                        <a:pt x="148" y="54"/>
                        <a:pt x="146" y="53"/>
                        <a:pt x="145" y="52"/>
                      </a:cubicBezTo>
                      <a:lnTo>
                        <a:pt x="145" y="52"/>
                      </a:lnTo>
                      <a:cubicBezTo>
                        <a:pt x="138" y="49"/>
                        <a:pt x="131" y="47"/>
                        <a:pt x="123" y="47"/>
                      </a:cubicBezTo>
                      <a:cubicBezTo>
                        <a:pt x="117" y="47"/>
                        <a:pt x="110" y="48"/>
                        <a:pt x="105" y="51"/>
                      </a:cubicBezTo>
                      <a:lnTo>
                        <a:pt x="105" y="51"/>
                      </a:lnTo>
                      <a:lnTo>
                        <a:pt x="105" y="51"/>
                      </a:lnTo>
                      <a:cubicBezTo>
                        <a:pt x="104" y="51"/>
                        <a:pt x="103" y="52"/>
                        <a:pt x="102" y="53"/>
                      </a:cubicBezTo>
                      <a:lnTo>
                        <a:pt x="100" y="54"/>
                      </a:lnTo>
                      <a:lnTo>
                        <a:pt x="100" y="54"/>
                      </a:lnTo>
                      <a:lnTo>
                        <a:pt x="100" y="54"/>
                      </a:lnTo>
                      <a:cubicBezTo>
                        <a:pt x="98" y="56"/>
                        <a:pt x="96" y="59"/>
                        <a:pt x="95" y="61"/>
                      </a:cubicBezTo>
                      <a:cubicBezTo>
                        <a:pt x="91" y="68"/>
                        <a:pt x="89" y="76"/>
                        <a:pt x="89" y="85"/>
                      </a:cubicBezTo>
                      <a:cubicBezTo>
                        <a:pt x="89" y="88"/>
                        <a:pt x="89" y="91"/>
                        <a:pt x="90" y="94"/>
                      </a:cubicBezTo>
                      <a:lnTo>
                        <a:pt x="90" y="94"/>
                      </a:lnTo>
                      <a:cubicBezTo>
                        <a:pt x="93" y="109"/>
                        <a:pt x="98" y="123"/>
                        <a:pt x="106" y="136"/>
                      </a:cubicBezTo>
                      <a:cubicBezTo>
                        <a:pt x="111" y="145"/>
                        <a:pt x="117" y="153"/>
                        <a:pt x="123" y="160"/>
                      </a:cubicBezTo>
                      <a:lnTo>
                        <a:pt x="123" y="160"/>
                      </a:lnTo>
                      <a:cubicBezTo>
                        <a:pt x="140" y="181"/>
                        <a:pt x="160" y="200"/>
                        <a:pt x="182" y="216"/>
                      </a:cubicBezTo>
                      <a:lnTo>
                        <a:pt x="182" y="216"/>
                      </a:lnTo>
                      <a:cubicBezTo>
                        <a:pt x="182" y="216"/>
                        <a:pt x="181" y="215"/>
                        <a:pt x="180" y="215"/>
                      </a:cubicBezTo>
                      <a:cubicBezTo>
                        <a:pt x="157" y="201"/>
                        <a:pt x="133" y="191"/>
                        <a:pt x="108" y="184"/>
                      </a:cubicBezTo>
                      <a:lnTo>
                        <a:pt x="108" y="184"/>
                      </a:lnTo>
                      <a:cubicBezTo>
                        <a:pt x="93" y="179"/>
                        <a:pt x="78" y="177"/>
                        <a:pt x="63" y="177"/>
                      </a:cubicBezTo>
                      <a:cubicBezTo>
                        <a:pt x="53" y="177"/>
                        <a:pt x="43" y="178"/>
                        <a:pt x="33" y="180"/>
                      </a:cubicBezTo>
                      <a:lnTo>
                        <a:pt x="33" y="180"/>
                      </a:lnTo>
                      <a:cubicBezTo>
                        <a:pt x="28" y="181"/>
                        <a:pt x="24" y="183"/>
                        <a:pt x="20" y="185"/>
                      </a:cubicBezTo>
                      <a:cubicBezTo>
                        <a:pt x="13" y="189"/>
                        <a:pt x="7" y="195"/>
                        <a:pt x="3" y="202"/>
                      </a:cubicBezTo>
                      <a:cubicBezTo>
                        <a:pt x="2" y="203"/>
                        <a:pt x="2" y="204"/>
                        <a:pt x="1" y="205"/>
                      </a:cubicBezTo>
                      <a:lnTo>
                        <a:pt x="1" y="205"/>
                      </a:lnTo>
                      <a:lnTo>
                        <a:pt x="1" y="205"/>
                      </a:lnTo>
                      <a:lnTo>
                        <a:pt x="1" y="206"/>
                      </a:lnTo>
                      <a:cubicBezTo>
                        <a:pt x="1" y="207"/>
                        <a:pt x="1" y="207"/>
                        <a:pt x="1" y="208"/>
                      </a:cubicBezTo>
                      <a:lnTo>
                        <a:pt x="1" y="208"/>
                      </a:lnTo>
                      <a:cubicBezTo>
                        <a:pt x="1" y="209"/>
                        <a:pt x="1" y="209"/>
                        <a:pt x="0" y="210"/>
                      </a:cubicBezTo>
                      <a:lnTo>
                        <a:pt x="0" y="210"/>
                      </a:lnTo>
                      <a:lnTo>
                        <a:pt x="0" y="210"/>
                      </a:lnTo>
                      <a:cubicBezTo>
                        <a:pt x="0" y="219"/>
                        <a:pt x="3" y="226"/>
                        <a:pt x="7" y="234"/>
                      </a:cubicBezTo>
                      <a:cubicBezTo>
                        <a:pt x="10" y="239"/>
                        <a:pt x="14" y="243"/>
                        <a:pt x="18" y="247"/>
                      </a:cubicBezTo>
                      <a:lnTo>
                        <a:pt x="18" y="247"/>
                      </a:lnTo>
                      <a:cubicBezTo>
                        <a:pt x="23" y="251"/>
                        <a:pt x="29" y="255"/>
                        <a:pt x="35" y="258"/>
                      </a:cubicBezTo>
                      <a:cubicBezTo>
                        <a:pt x="51" y="267"/>
                        <a:pt x="69" y="273"/>
                        <a:pt x="87" y="276"/>
                      </a:cubicBezTo>
                      <a:lnTo>
                        <a:pt x="87" y="276"/>
                      </a:lnTo>
                      <a:cubicBezTo>
                        <a:pt x="106" y="279"/>
                        <a:pt x="124" y="281"/>
                        <a:pt x="143" y="281"/>
                      </a:cubicBezTo>
                      <a:cubicBezTo>
                        <a:pt x="152" y="281"/>
                        <a:pt x="160" y="280"/>
                        <a:pt x="168" y="280"/>
                      </a:cubicBezTo>
                      <a:lnTo>
                        <a:pt x="168" y="280"/>
                      </a:lnTo>
                      <a:cubicBezTo>
                        <a:pt x="141" y="284"/>
                        <a:pt x="115" y="293"/>
                        <a:pt x="90" y="304"/>
                      </a:cubicBezTo>
                      <a:lnTo>
                        <a:pt x="90" y="304"/>
                      </a:lnTo>
                      <a:cubicBezTo>
                        <a:pt x="84" y="307"/>
                        <a:pt x="78" y="310"/>
                        <a:pt x="72" y="313"/>
                      </a:cubicBezTo>
                      <a:cubicBezTo>
                        <a:pt x="56" y="322"/>
                        <a:pt x="42" y="335"/>
                        <a:pt x="31" y="349"/>
                      </a:cubicBezTo>
                      <a:lnTo>
                        <a:pt x="31" y="349"/>
                      </a:lnTo>
                      <a:cubicBezTo>
                        <a:pt x="30" y="351"/>
                        <a:pt x="29" y="352"/>
                        <a:pt x="28" y="354"/>
                      </a:cubicBezTo>
                      <a:cubicBezTo>
                        <a:pt x="24" y="361"/>
                        <a:pt x="22" y="369"/>
                        <a:pt x="22" y="378"/>
                      </a:cubicBezTo>
                      <a:cubicBezTo>
                        <a:pt x="22" y="381"/>
                        <a:pt x="22" y="385"/>
                        <a:pt x="23" y="389"/>
                      </a:cubicBezTo>
                      <a:lnTo>
                        <a:pt x="23" y="389"/>
                      </a:lnTo>
                      <a:cubicBezTo>
                        <a:pt x="23" y="390"/>
                        <a:pt x="24" y="391"/>
                        <a:pt x="24" y="392"/>
                      </a:cubicBezTo>
                      <a:lnTo>
                        <a:pt x="24" y="392"/>
                      </a:lnTo>
                      <a:cubicBezTo>
                        <a:pt x="25" y="393"/>
                        <a:pt x="25" y="393"/>
                        <a:pt x="26" y="394"/>
                      </a:cubicBezTo>
                      <a:lnTo>
                        <a:pt x="26" y="394"/>
                      </a:lnTo>
                      <a:lnTo>
                        <a:pt x="26" y="394"/>
                      </a:lnTo>
                      <a:cubicBezTo>
                        <a:pt x="29" y="398"/>
                        <a:pt x="33" y="402"/>
                        <a:pt x="38" y="404"/>
                      </a:cubicBezTo>
                      <a:cubicBezTo>
                        <a:pt x="46" y="409"/>
                        <a:pt x="53" y="411"/>
                        <a:pt x="61" y="411"/>
                      </a:cubicBezTo>
                      <a:cubicBezTo>
                        <a:pt x="62" y="411"/>
                        <a:pt x="62" y="411"/>
                        <a:pt x="63" y="411"/>
                      </a:cubicBezTo>
                      <a:lnTo>
                        <a:pt x="63" y="411"/>
                      </a:lnTo>
                      <a:cubicBezTo>
                        <a:pt x="86" y="410"/>
                        <a:pt x="108" y="403"/>
                        <a:pt x="128" y="392"/>
                      </a:cubicBezTo>
                      <a:cubicBezTo>
                        <a:pt x="130" y="391"/>
                        <a:pt x="132" y="390"/>
                        <a:pt x="134" y="388"/>
                      </a:cubicBezTo>
                      <a:lnTo>
                        <a:pt x="134" y="388"/>
                      </a:lnTo>
                      <a:cubicBezTo>
                        <a:pt x="158" y="374"/>
                        <a:pt x="179" y="358"/>
                        <a:pt x="199" y="339"/>
                      </a:cubicBezTo>
                      <a:lnTo>
                        <a:pt x="199" y="339"/>
                      </a:lnTo>
                      <a:cubicBezTo>
                        <a:pt x="187" y="352"/>
                        <a:pt x="177" y="367"/>
                        <a:pt x="168" y="383"/>
                      </a:cubicBezTo>
                      <a:cubicBezTo>
                        <a:pt x="163" y="391"/>
                        <a:pt x="159" y="399"/>
                        <a:pt x="155" y="407"/>
                      </a:cubicBezTo>
                      <a:lnTo>
                        <a:pt x="155" y="407"/>
                      </a:lnTo>
                      <a:cubicBezTo>
                        <a:pt x="144" y="427"/>
                        <a:pt x="139" y="450"/>
                        <a:pt x="139" y="473"/>
                      </a:cubicBezTo>
                      <a:cubicBezTo>
                        <a:pt x="139" y="475"/>
                        <a:pt x="139" y="478"/>
                        <a:pt x="139" y="480"/>
                      </a:cubicBezTo>
                      <a:lnTo>
                        <a:pt x="139" y="480"/>
                      </a:lnTo>
                      <a:cubicBezTo>
                        <a:pt x="139" y="487"/>
                        <a:pt x="142" y="495"/>
                        <a:pt x="145" y="501"/>
                      </a:cubicBezTo>
                      <a:cubicBezTo>
                        <a:pt x="149" y="507"/>
                        <a:pt x="153" y="512"/>
                        <a:pt x="159" y="516"/>
                      </a:cubicBezTo>
                      <a:lnTo>
                        <a:pt x="159" y="516"/>
                      </a:lnTo>
                      <a:lnTo>
                        <a:pt x="159" y="516"/>
                      </a:lnTo>
                      <a:cubicBezTo>
                        <a:pt x="160" y="516"/>
                        <a:pt x="161" y="516"/>
                        <a:pt x="162" y="517"/>
                      </a:cubicBezTo>
                      <a:lnTo>
                        <a:pt x="162" y="517"/>
                      </a:lnTo>
                      <a:lnTo>
                        <a:pt x="162" y="517"/>
                      </a:lnTo>
                      <a:cubicBezTo>
                        <a:pt x="163" y="517"/>
                        <a:pt x="163" y="518"/>
                        <a:pt x="164" y="518"/>
                      </a:cubicBezTo>
                      <a:lnTo>
                        <a:pt x="164" y="518"/>
                      </a:lnTo>
                      <a:lnTo>
                        <a:pt x="164" y="518"/>
                      </a:lnTo>
                      <a:cubicBezTo>
                        <a:pt x="166" y="518"/>
                        <a:pt x="169" y="518"/>
                        <a:pt x="171" y="518"/>
                      </a:cubicBezTo>
                      <a:cubicBezTo>
                        <a:pt x="179" y="518"/>
                        <a:pt x="187" y="516"/>
                        <a:pt x="194" y="512"/>
                      </a:cubicBezTo>
                      <a:cubicBezTo>
                        <a:pt x="198" y="510"/>
                        <a:pt x="200" y="508"/>
                        <a:pt x="203" y="506"/>
                      </a:cubicBezTo>
                      <a:lnTo>
                        <a:pt x="203" y="506"/>
                      </a:lnTo>
                      <a:cubicBezTo>
                        <a:pt x="214" y="496"/>
                        <a:pt x="223" y="485"/>
                        <a:pt x="230" y="473"/>
                      </a:cubicBezTo>
                      <a:cubicBezTo>
                        <a:pt x="235" y="463"/>
                        <a:pt x="240" y="453"/>
                        <a:pt x="243" y="442"/>
                      </a:cubicBezTo>
                      <a:lnTo>
                        <a:pt x="243" y="442"/>
                      </a:lnTo>
                      <a:cubicBezTo>
                        <a:pt x="252" y="417"/>
                        <a:pt x="257" y="390"/>
                        <a:pt x="260" y="363"/>
                      </a:cubicBezTo>
                      <a:lnTo>
                        <a:pt x="260" y="363"/>
                      </a:lnTo>
                      <a:cubicBezTo>
                        <a:pt x="260" y="390"/>
                        <a:pt x="264" y="417"/>
                        <a:pt x="271" y="443"/>
                      </a:cubicBezTo>
                      <a:lnTo>
                        <a:pt x="271" y="443"/>
                      </a:lnTo>
                      <a:cubicBezTo>
                        <a:pt x="274" y="457"/>
                        <a:pt x="279" y="471"/>
                        <a:pt x="286" y="483"/>
                      </a:cubicBezTo>
                      <a:cubicBezTo>
                        <a:pt x="292" y="493"/>
                        <a:pt x="299" y="501"/>
                        <a:pt x="306" y="509"/>
                      </a:cubicBezTo>
                      <a:lnTo>
                        <a:pt x="306" y="509"/>
                      </a:lnTo>
                      <a:cubicBezTo>
                        <a:pt x="309" y="512"/>
                        <a:pt x="313" y="515"/>
                        <a:pt x="317" y="517"/>
                      </a:cubicBezTo>
                      <a:cubicBezTo>
                        <a:pt x="324" y="521"/>
                        <a:pt x="332" y="524"/>
                        <a:pt x="340" y="524"/>
                      </a:cubicBezTo>
                      <a:cubicBezTo>
                        <a:pt x="341" y="524"/>
                        <a:pt x="343" y="524"/>
                        <a:pt x="344" y="523"/>
                      </a:cubicBezTo>
                      <a:lnTo>
                        <a:pt x="344" y="523"/>
                      </a:lnTo>
                      <a:lnTo>
                        <a:pt x="344" y="523"/>
                      </a:lnTo>
                      <a:cubicBezTo>
                        <a:pt x="345" y="523"/>
                        <a:pt x="346" y="523"/>
                        <a:pt x="347" y="522"/>
                      </a:cubicBezTo>
                      <a:lnTo>
                        <a:pt x="350" y="522"/>
                      </a:lnTo>
                      <a:lnTo>
                        <a:pt x="350" y="522"/>
                      </a:lnTo>
                      <a:lnTo>
                        <a:pt x="350" y="522"/>
                      </a:lnTo>
                      <a:cubicBezTo>
                        <a:pt x="356" y="518"/>
                        <a:pt x="362" y="512"/>
                        <a:pt x="366" y="505"/>
                      </a:cubicBezTo>
                      <a:cubicBezTo>
                        <a:pt x="369" y="500"/>
                        <a:pt x="371" y="494"/>
                        <a:pt x="372" y="488"/>
                      </a:cubicBezTo>
                      <a:lnTo>
                        <a:pt x="372" y="488"/>
                      </a:lnTo>
                      <a:cubicBezTo>
                        <a:pt x="373" y="482"/>
                        <a:pt x="373" y="476"/>
                        <a:pt x="373" y="471"/>
                      </a:cubicBezTo>
                      <a:cubicBezTo>
                        <a:pt x="373" y="451"/>
                        <a:pt x="369" y="432"/>
                        <a:pt x="361" y="414"/>
                      </a:cubicBezTo>
                      <a:lnTo>
                        <a:pt x="361" y="414"/>
                      </a:lnTo>
                      <a:cubicBezTo>
                        <a:pt x="355" y="398"/>
                        <a:pt x="348" y="384"/>
                        <a:pt x="340" y="369"/>
                      </a:cubicBezTo>
                      <a:cubicBezTo>
                        <a:pt x="334" y="360"/>
                        <a:pt x="328" y="351"/>
                        <a:pt x="322" y="342"/>
                      </a:cubicBezTo>
                      <a:lnTo>
                        <a:pt x="322" y="342"/>
                      </a:lnTo>
                      <a:cubicBezTo>
                        <a:pt x="340" y="363"/>
                        <a:pt x="360" y="381"/>
                        <a:pt x="383" y="396"/>
                      </a:cubicBezTo>
                      <a:lnTo>
                        <a:pt x="383" y="396"/>
                      </a:lnTo>
                      <a:cubicBezTo>
                        <a:pt x="388" y="400"/>
                        <a:pt x="393" y="404"/>
                        <a:pt x="399" y="407"/>
                      </a:cubicBezTo>
                      <a:cubicBezTo>
                        <a:pt x="415" y="416"/>
                        <a:pt x="432" y="422"/>
                        <a:pt x="450" y="425"/>
                      </a:cubicBezTo>
                      <a:lnTo>
                        <a:pt x="450" y="425"/>
                      </a:lnTo>
                      <a:cubicBezTo>
                        <a:pt x="452" y="425"/>
                        <a:pt x="453" y="425"/>
                        <a:pt x="455" y="425"/>
                      </a:cubicBezTo>
                      <a:cubicBezTo>
                        <a:pt x="463" y="425"/>
                        <a:pt x="471" y="423"/>
                        <a:pt x="478" y="419"/>
                      </a:cubicBezTo>
                      <a:cubicBezTo>
                        <a:pt x="482" y="417"/>
                        <a:pt x="485" y="414"/>
                        <a:pt x="488" y="411"/>
                      </a:cubicBezTo>
                      <a:lnTo>
                        <a:pt x="488" y="411"/>
                      </a:lnTo>
                      <a:lnTo>
                        <a:pt x="488" y="411"/>
                      </a:lnTo>
                      <a:cubicBezTo>
                        <a:pt x="489" y="410"/>
                        <a:pt x="489" y="410"/>
                        <a:pt x="489" y="410"/>
                      </a:cubicBezTo>
                      <a:cubicBezTo>
                        <a:pt x="489" y="409"/>
                        <a:pt x="490" y="409"/>
                        <a:pt x="490" y="408"/>
                      </a:cubicBezTo>
                      <a:lnTo>
                        <a:pt x="491" y="406"/>
                      </a:lnTo>
                      <a:lnTo>
                        <a:pt x="491" y="406"/>
                      </a:lnTo>
                      <a:lnTo>
                        <a:pt x="491" y="406"/>
                      </a:lnTo>
                      <a:cubicBezTo>
                        <a:pt x="493" y="401"/>
                        <a:pt x="494" y="396"/>
                        <a:pt x="494" y="391"/>
                      </a:cubicBezTo>
                      <a:cubicBezTo>
                        <a:pt x="494" y="383"/>
                        <a:pt x="492" y="376"/>
                        <a:pt x="487" y="368"/>
                      </a:cubicBezTo>
                      <a:cubicBezTo>
                        <a:pt x="487" y="367"/>
                        <a:pt x="487" y="366"/>
                        <a:pt x="486" y="366"/>
                      </a:cubicBezTo>
                      <a:lnTo>
                        <a:pt x="486" y="366"/>
                      </a:lnTo>
                      <a:cubicBezTo>
                        <a:pt x="474" y="348"/>
                        <a:pt x="458" y="333"/>
                        <a:pt x="440" y="322"/>
                      </a:cubicBezTo>
                      <a:cubicBezTo>
                        <a:pt x="436" y="320"/>
                        <a:pt x="433" y="319"/>
                        <a:pt x="430" y="317"/>
                      </a:cubicBezTo>
                      <a:lnTo>
                        <a:pt x="430" y="317"/>
                      </a:lnTo>
                      <a:cubicBezTo>
                        <a:pt x="406" y="304"/>
                        <a:pt x="380" y="294"/>
                        <a:pt x="354" y="288"/>
                      </a:cubicBezTo>
                      <a:lnTo>
                        <a:pt x="354" y="288"/>
                      </a:lnTo>
                      <a:cubicBezTo>
                        <a:pt x="369" y="290"/>
                        <a:pt x="385" y="291"/>
                        <a:pt x="400" y="291"/>
                      </a:cubicBezTo>
                      <a:cubicBezTo>
                        <a:pt x="412" y="291"/>
                        <a:pt x="424" y="290"/>
                        <a:pt x="435" y="289"/>
                      </a:cubicBezTo>
                      <a:lnTo>
                        <a:pt x="435" y="289"/>
                      </a:lnTo>
                      <a:cubicBezTo>
                        <a:pt x="457" y="288"/>
                        <a:pt x="478" y="282"/>
                        <a:pt x="497" y="271"/>
                      </a:cubicBezTo>
                      <a:cubicBezTo>
                        <a:pt x="500" y="270"/>
                        <a:pt x="503" y="267"/>
                        <a:pt x="506" y="265"/>
                      </a:cubicBezTo>
                      <a:lnTo>
                        <a:pt x="506" y="265"/>
                      </a:lnTo>
                      <a:cubicBezTo>
                        <a:pt x="512" y="261"/>
                        <a:pt x="516" y="256"/>
                        <a:pt x="520" y="250"/>
                      </a:cubicBezTo>
                      <a:cubicBezTo>
                        <a:pt x="523" y="244"/>
                        <a:pt x="526" y="237"/>
                        <a:pt x="526" y="230"/>
                      </a:cubicBezTo>
                      <a:lnTo>
                        <a:pt x="526" y="230"/>
                      </a:lnTo>
                      <a:cubicBezTo>
                        <a:pt x="525" y="228"/>
                        <a:pt x="525" y="227"/>
                        <a:pt x="525" y="226"/>
                      </a:cubicBezTo>
                      <a:moveTo>
                        <a:pt x="301" y="320"/>
                      </a:moveTo>
                      <a:cubicBezTo>
                        <a:pt x="295" y="313"/>
                        <a:pt x="289" y="307"/>
                        <a:pt x="283" y="301"/>
                      </a:cubicBezTo>
                      <a:lnTo>
                        <a:pt x="272" y="305"/>
                      </a:lnTo>
                      <a:lnTo>
                        <a:pt x="261" y="308"/>
                      </a:lnTo>
                      <a:cubicBezTo>
                        <a:pt x="259" y="317"/>
                        <a:pt x="258" y="325"/>
                        <a:pt x="258" y="334"/>
                      </a:cubicBezTo>
                      <a:cubicBezTo>
                        <a:pt x="258" y="325"/>
                        <a:pt x="258" y="317"/>
                        <a:pt x="256" y="308"/>
                      </a:cubicBezTo>
                      <a:lnTo>
                        <a:pt x="245" y="304"/>
                      </a:lnTo>
                      <a:lnTo>
                        <a:pt x="235" y="299"/>
                      </a:lnTo>
                      <a:cubicBezTo>
                        <a:pt x="228" y="305"/>
                        <a:pt x="222" y="311"/>
                        <a:pt x="216" y="317"/>
                      </a:cubicBezTo>
                      <a:cubicBezTo>
                        <a:pt x="221" y="310"/>
                        <a:pt x="227" y="303"/>
                        <a:pt x="232" y="296"/>
                      </a:cubicBezTo>
                      <a:lnTo>
                        <a:pt x="226" y="286"/>
                      </a:lnTo>
                      <a:lnTo>
                        <a:pt x="221" y="275"/>
                      </a:lnTo>
                      <a:cubicBezTo>
                        <a:pt x="212" y="275"/>
                        <a:pt x="204" y="275"/>
                        <a:pt x="195" y="277"/>
                      </a:cubicBezTo>
                      <a:cubicBezTo>
                        <a:pt x="203" y="275"/>
                        <a:pt x="212" y="273"/>
                        <a:pt x="220" y="271"/>
                      </a:cubicBezTo>
                      <a:lnTo>
                        <a:pt x="222" y="259"/>
                      </a:lnTo>
                      <a:lnTo>
                        <a:pt x="226" y="248"/>
                      </a:lnTo>
                      <a:lnTo>
                        <a:pt x="226" y="248"/>
                      </a:lnTo>
                      <a:cubicBezTo>
                        <a:pt x="219" y="242"/>
                        <a:pt x="212" y="237"/>
                        <a:pt x="205" y="232"/>
                      </a:cubicBezTo>
                      <a:cubicBezTo>
                        <a:pt x="213" y="236"/>
                        <a:pt x="220" y="240"/>
                        <a:pt x="228" y="244"/>
                      </a:cubicBezTo>
                      <a:lnTo>
                        <a:pt x="237" y="236"/>
                      </a:lnTo>
                      <a:lnTo>
                        <a:pt x="247" y="230"/>
                      </a:lnTo>
                      <a:cubicBezTo>
                        <a:pt x="247" y="228"/>
                        <a:pt x="246" y="226"/>
                        <a:pt x="246" y="224"/>
                      </a:cubicBezTo>
                      <a:lnTo>
                        <a:pt x="248" y="229"/>
                      </a:lnTo>
                      <a:lnTo>
                        <a:pt x="260" y="229"/>
                      </a:lnTo>
                      <a:lnTo>
                        <a:pt x="273" y="229"/>
                      </a:lnTo>
                      <a:cubicBezTo>
                        <a:pt x="277" y="222"/>
                        <a:pt x="280" y="214"/>
                        <a:pt x="283" y="206"/>
                      </a:cubicBezTo>
                      <a:cubicBezTo>
                        <a:pt x="281" y="214"/>
                        <a:pt x="278" y="222"/>
                        <a:pt x="277" y="231"/>
                      </a:cubicBezTo>
                      <a:lnTo>
                        <a:pt x="286" y="238"/>
                      </a:lnTo>
                      <a:lnTo>
                        <a:pt x="294" y="246"/>
                      </a:lnTo>
                      <a:cubicBezTo>
                        <a:pt x="302" y="243"/>
                        <a:pt x="310" y="239"/>
                        <a:pt x="318" y="235"/>
                      </a:cubicBezTo>
                      <a:cubicBezTo>
                        <a:pt x="311" y="240"/>
                        <a:pt x="303" y="245"/>
                        <a:pt x="297" y="250"/>
                      </a:cubicBezTo>
                      <a:lnTo>
                        <a:pt x="299" y="262"/>
                      </a:lnTo>
                      <a:lnTo>
                        <a:pt x="300" y="274"/>
                      </a:lnTo>
                      <a:cubicBezTo>
                        <a:pt x="308" y="277"/>
                        <a:pt x="317" y="279"/>
                        <a:pt x="325" y="281"/>
                      </a:cubicBezTo>
                      <a:cubicBezTo>
                        <a:pt x="317" y="280"/>
                        <a:pt x="308" y="279"/>
                        <a:pt x="299" y="278"/>
                      </a:cubicBezTo>
                      <a:lnTo>
                        <a:pt x="294" y="288"/>
                      </a:lnTo>
                      <a:lnTo>
                        <a:pt x="287" y="298"/>
                      </a:lnTo>
                      <a:cubicBezTo>
                        <a:pt x="291" y="306"/>
                        <a:pt x="296" y="313"/>
                        <a:pt x="301" y="32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39" name="Google Shape;239;p18"/>
                <p:cNvSpPr/>
                <p:nvPr/>
              </p:nvSpPr>
              <p:spPr>
                <a:xfrm>
                  <a:off x="6961652" y="3519500"/>
                  <a:ext cx="84486" cy="848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2" h="162" extrusionOk="0">
                      <a:moveTo>
                        <a:pt x="162" y="81"/>
                      </a:moveTo>
                      <a:cubicBezTo>
                        <a:pt x="162" y="95"/>
                        <a:pt x="158" y="110"/>
                        <a:pt x="151" y="122"/>
                      </a:cubicBezTo>
                      <a:cubicBezTo>
                        <a:pt x="144" y="135"/>
                        <a:pt x="134" y="144"/>
                        <a:pt x="121" y="151"/>
                      </a:cubicBezTo>
                      <a:cubicBezTo>
                        <a:pt x="109" y="159"/>
                        <a:pt x="95" y="162"/>
                        <a:pt x="81" y="162"/>
                      </a:cubicBezTo>
                      <a:cubicBezTo>
                        <a:pt x="67" y="162"/>
                        <a:pt x="53" y="159"/>
                        <a:pt x="40" y="151"/>
                      </a:cubicBezTo>
                      <a:cubicBezTo>
                        <a:pt x="28" y="144"/>
                        <a:pt x="18" y="135"/>
                        <a:pt x="11" y="122"/>
                      </a:cubicBezTo>
                      <a:cubicBezTo>
                        <a:pt x="4" y="110"/>
                        <a:pt x="0" y="95"/>
                        <a:pt x="0" y="81"/>
                      </a:cubicBezTo>
                      <a:cubicBezTo>
                        <a:pt x="0" y="67"/>
                        <a:pt x="4" y="53"/>
                        <a:pt x="11" y="41"/>
                      </a:cubicBezTo>
                      <a:cubicBezTo>
                        <a:pt x="18" y="28"/>
                        <a:pt x="28" y="18"/>
                        <a:pt x="40" y="11"/>
                      </a:cubicBezTo>
                      <a:cubicBezTo>
                        <a:pt x="53" y="4"/>
                        <a:pt x="67" y="0"/>
                        <a:pt x="81" y="0"/>
                      </a:cubicBezTo>
                      <a:cubicBezTo>
                        <a:pt x="95" y="0"/>
                        <a:pt x="109" y="4"/>
                        <a:pt x="121" y="11"/>
                      </a:cubicBezTo>
                      <a:cubicBezTo>
                        <a:pt x="134" y="18"/>
                        <a:pt x="144" y="28"/>
                        <a:pt x="151" y="41"/>
                      </a:cubicBezTo>
                      <a:cubicBezTo>
                        <a:pt x="158" y="53"/>
                        <a:pt x="162" y="67"/>
                        <a:pt x="162" y="8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0000" tIns="13300" rIns="90000" bIns="133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240" name="Google Shape;240;p18"/>
              <p:cNvGrpSpPr/>
              <p:nvPr/>
            </p:nvGrpSpPr>
            <p:grpSpPr>
              <a:xfrm>
                <a:off x="139825" y="1000146"/>
                <a:ext cx="182883" cy="400057"/>
                <a:chOff x="106751" y="1037922"/>
                <a:chExt cx="150027" cy="324248"/>
              </a:xfrm>
            </p:grpSpPr>
            <p:sp>
              <p:nvSpPr>
                <p:cNvPr id="241" name="Google Shape;241;p18"/>
                <p:cNvSpPr/>
                <p:nvPr/>
              </p:nvSpPr>
              <p:spPr>
                <a:xfrm flipH="1">
                  <a:off x="162215" y="1037922"/>
                  <a:ext cx="45720" cy="1249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7" h="347" extrusionOk="0">
                      <a:moveTo>
                        <a:pt x="102" y="29"/>
                      </a:moveTo>
                      <a:cubicBezTo>
                        <a:pt x="121" y="56"/>
                        <a:pt x="126" y="97"/>
                        <a:pt x="127" y="132"/>
                      </a:cubicBezTo>
                      <a:lnTo>
                        <a:pt x="127" y="165"/>
                      </a:lnTo>
                      <a:cubicBezTo>
                        <a:pt x="123" y="228"/>
                        <a:pt x="109" y="289"/>
                        <a:pt x="83" y="347"/>
                      </a:cubicBezTo>
                      <a:cubicBezTo>
                        <a:pt x="56" y="313"/>
                        <a:pt x="40" y="271"/>
                        <a:pt x="25" y="230"/>
                      </a:cubicBezTo>
                      <a:lnTo>
                        <a:pt x="25" y="230"/>
                      </a:lnTo>
                      <a:cubicBezTo>
                        <a:pt x="8" y="190"/>
                        <a:pt x="0" y="147"/>
                        <a:pt x="0" y="103"/>
                      </a:cubicBezTo>
                      <a:cubicBezTo>
                        <a:pt x="0" y="96"/>
                        <a:pt x="0" y="89"/>
                        <a:pt x="1" y="81"/>
                      </a:cubicBezTo>
                      <a:cubicBezTo>
                        <a:pt x="5" y="43"/>
                        <a:pt x="31" y="-22"/>
                        <a:pt x="81" y="8"/>
                      </a:cubicBezTo>
                      <a:lnTo>
                        <a:pt x="81" y="8"/>
                      </a:lnTo>
                      <a:cubicBezTo>
                        <a:pt x="89" y="13"/>
                        <a:pt x="97" y="20"/>
                        <a:pt x="102" y="29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2" name="Google Shape;242;p18"/>
                <p:cNvSpPr/>
                <p:nvPr/>
              </p:nvSpPr>
              <p:spPr>
                <a:xfrm rot="2700000">
                  <a:off x="105750" y="1161430"/>
                  <a:ext cx="92880" cy="356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8" h="99" extrusionOk="0">
                      <a:moveTo>
                        <a:pt x="91" y="98"/>
                      </a:moveTo>
                      <a:cubicBezTo>
                        <a:pt x="165" y="105"/>
                        <a:pt x="259" y="84"/>
                        <a:pt x="258" y="76"/>
                      </a:cubicBezTo>
                      <a:cubicBezTo>
                        <a:pt x="255" y="58"/>
                        <a:pt x="238" y="44"/>
                        <a:pt x="222" y="35"/>
                      </a:cubicBezTo>
                      <a:lnTo>
                        <a:pt x="222" y="35"/>
                      </a:lnTo>
                      <a:cubicBezTo>
                        <a:pt x="220" y="34"/>
                        <a:pt x="219" y="33"/>
                        <a:pt x="218" y="32"/>
                      </a:cubicBezTo>
                      <a:cubicBezTo>
                        <a:pt x="183" y="12"/>
                        <a:pt x="144" y="1"/>
                        <a:pt x="103" y="0"/>
                      </a:cubicBezTo>
                      <a:cubicBezTo>
                        <a:pt x="79" y="-1"/>
                        <a:pt x="21" y="5"/>
                        <a:pt x="6" y="24"/>
                      </a:cubicBezTo>
                      <a:lnTo>
                        <a:pt x="6" y="24"/>
                      </a:lnTo>
                      <a:cubicBezTo>
                        <a:pt x="6" y="25"/>
                        <a:pt x="5" y="25"/>
                        <a:pt x="5" y="26"/>
                      </a:cubicBezTo>
                      <a:cubicBezTo>
                        <a:pt x="2" y="31"/>
                        <a:pt x="0" y="37"/>
                        <a:pt x="0" y="42"/>
                      </a:cubicBezTo>
                      <a:cubicBezTo>
                        <a:pt x="0" y="46"/>
                        <a:pt x="1" y="49"/>
                        <a:pt x="2" y="52"/>
                      </a:cubicBezTo>
                      <a:cubicBezTo>
                        <a:pt x="11" y="82"/>
                        <a:pt x="48" y="95"/>
                        <a:pt x="91" y="98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3" name="Google Shape;243;p18"/>
                <p:cNvSpPr/>
                <p:nvPr/>
              </p:nvSpPr>
              <p:spPr>
                <a:xfrm rot="-2700000" flipH="1">
                  <a:off x="164900" y="1230170"/>
                  <a:ext cx="92880" cy="356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8" h="99" extrusionOk="0">
                      <a:moveTo>
                        <a:pt x="91" y="98"/>
                      </a:moveTo>
                      <a:cubicBezTo>
                        <a:pt x="165" y="105"/>
                        <a:pt x="259" y="84"/>
                        <a:pt x="258" y="76"/>
                      </a:cubicBezTo>
                      <a:cubicBezTo>
                        <a:pt x="255" y="58"/>
                        <a:pt x="238" y="44"/>
                        <a:pt x="222" y="35"/>
                      </a:cubicBezTo>
                      <a:lnTo>
                        <a:pt x="222" y="35"/>
                      </a:lnTo>
                      <a:cubicBezTo>
                        <a:pt x="220" y="34"/>
                        <a:pt x="219" y="33"/>
                        <a:pt x="218" y="32"/>
                      </a:cubicBezTo>
                      <a:cubicBezTo>
                        <a:pt x="183" y="12"/>
                        <a:pt x="144" y="1"/>
                        <a:pt x="103" y="0"/>
                      </a:cubicBezTo>
                      <a:cubicBezTo>
                        <a:pt x="79" y="-1"/>
                        <a:pt x="21" y="5"/>
                        <a:pt x="6" y="24"/>
                      </a:cubicBezTo>
                      <a:lnTo>
                        <a:pt x="6" y="24"/>
                      </a:lnTo>
                      <a:cubicBezTo>
                        <a:pt x="6" y="25"/>
                        <a:pt x="5" y="25"/>
                        <a:pt x="5" y="26"/>
                      </a:cubicBezTo>
                      <a:cubicBezTo>
                        <a:pt x="2" y="31"/>
                        <a:pt x="0" y="37"/>
                        <a:pt x="0" y="42"/>
                      </a:cubicBezTo>
                      <a:cubicBezTo>
                        <a:pt x="0" y="46"/>
                        <a:pt x="1" y="49"/>
                        <a:pt x="2" y="52"/>
                      </a:cubicBezTo>
                      <a:cubicBezTo>
                        <a:pt x="11" y="82"/>
                        <a:pt x="48" y="95"/>
                        <a:pt x="91" y="98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44" name="Google Shape;244;p18"/>
                <p:cNvSpPr/>
                <p:nvPr/>
              </p:nvSpPr>
              <p:spPr>
                <a:xfrm rot="2700000">
                  <a:off x="105750" y="1298911"/>
                  <a:ext cx="92880" cy="356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8" h="99" extrusionOk="0">
                      <a:moveTo>
                        <a:pt x="91" y="98"/>
                      </a:moveTo>
                      <a:cubicBezTo>
                        <a:pt x="165" y="105"/>
                        <a:pt x="259" y="84"/>
                        <a:pt x="258" y="76"/>
                      </a:cubicBezTo>
                      <a:cubicBezTo>
                        <a:pt x="255" y="58"/>
                        <a:pt x="238" y="44"/>
                        <a:pt x="222" y="35"/>
                      </a:cubicBezTo>
                      <a:lnTo>
                        <a:pt x="222" y="35"/>
                      </a:lnTo>
                      <a:cubicBezTo>
                        <a:pt x="220" y="34"/>
                        <a:pt x="219" y="33"/>
                        <a:pt x="218" y="32"/>
                      </a:cubicBezTo>
                      <a:cubicBezTo>
                        <a:pt x="183" y="12"/>
                        <a:pt x="144" y="1"/>
                        <a:pt x="103" y="0"/>
                      </a:cubicBezTo>
                      <a:cubicBezTo>
                        <a:pt x="79" y="-1"/>
                        <a:pt x="21" y="5"/>
                        <a:pt x="6" y="24"/>
                      </a:cubicBezTo>
                      <a:lnTo>
                        <a:pt x="6" y="24"/>
                      </a:lnTo>
                      <a:cubicBezTo>
                        <a:pt x="6" y="25"/>
                        <a:pt x="5" y="25"/>
                        <a:pt x="5" y="26"/>
                      </a:cubicBezTo>
                      <a:cubicBezTo>
                        <a:pt x="2" y="31"/>
                        <a:pt x="0" y="37"/>
                        <a:pt x="0" y="42"/>
                      </a:cubicBezTo>
                      <a:cubicBezTo>
                        <a:pt x="0" y="46"/>
                        <a:pt x="1" y="49"/>
                        <a:pt x="2" y="52"/>
                      </a:cubicBezTo>
                      <a:cubicBezTo>
                        <a:pt x="11" y="82"/>
                        <a:pt x="48" y="95"/>
                        <a:pt x="91" y="98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</p:grpSp>
      <p:sp>
        <p:nvSpPr>
          <p:cNvPr id="245" name="Google Shape;245;p18"/>
          <p:cNvSpPr txBox="1">
            <a:spLocks noGrp="1"/>
          </p:cNvSpPr>
          <p:nvPr>
            <p:ph type="title"/>
          </p:nvPr>
        </p:nvSpPr>
        <p:spPr>
          <a:xfrm>
            <a:off x="5145033" y="719333"/>
            <a:ext cx="6096000" cy="146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8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46" name="Google Shape;246;p18"/>
          <p:cNvSpPr txBox="1">
            <a:spLocks noGrp="1"/>
          </p:cNvSpPr>
          <p:nvPr>
            <p:ph type="subTitle" idx="1"/>
          </p:nvPr>
        </p:nvSpPr>
        <p:spPr>
          <a:xfrm>
            <a:off x="5145033" y="2182533"/>
            <a:ext cx="6096000" cy="170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7" name="Google Shape;247;p18"/>
          <p:cNvSpPr txBox="1"/>
          <p:nvPr/>
        </p:nvSpPr>
        <p:spPr>
          <a:xfrm>
            <a:off x="5145033" y="4803648"/>
            <a:ext cx="6096000" cy="73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en" sz="1333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CREDITS</a:t>
            </a:r>
            <a:r>
              <a:rPr lang="en" sz="1333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: This presentation template was created by </a:t>
            </a:r>
            <a:r>
              <a:rPr lang="en" sz="1333" b="1" u="sng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1333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, and includes icons by </a:t>
            </a:r>
            <a:r>
              <a:rPr lang="en" sz="1333" b="1" u="sng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1333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, and infographics &amp; images by </a:t>
            </a:r>
            <a:r>
              <a:rPr lang="en" sz="1333" b="1" u="sng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Freepik</a:t>
            </a:r>
            <a:r>
              <a:rPr lang="en" sz="1333" b="1" u="sng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endParaRPr sz="1333" b="1" u="sng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6208804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9" name="Google Shape;249;p19"/>
          <p:cNvGrpSpPr/>
          <p:nvPr/>
        </p:nvGrpSpPr>
        <p:grpSpPr>
          <a:xfrm>
            <a:off x="155962" y="301800"/>
            <a:ext cx="11731239" cy="6254400"/>
            <a:chOff x="116971" y="226350"/>
            <a:chExt cx="8798429" cy="4690800"/>
          </a:xfrm>
        </p:grpSpPr>
        <p:sp>
          <p:nvSpPr>
            <p:cNvPr id="250" name="Google Shape;250;p19"/>
            <p:cNvSpPr/>
            <p:nvPr/>
          </p:nvSpPr>
          <p:spPr>
            <a:xfrm>
              <a:off x="228600" y="226350"/>
              <a:ext cx="8686800" cy="4690800"/>
            </a:xfrm>
            <a:prstGeom prst="roundRect">
              <a:avLst>
                <a:gd name="adj" fmla="val 4204"/>
              </a:avLst>
            </a:prstGeom>
            <a:noFill/>
            <a:ln w="1905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grpSp>
          <p:nvGrpSpPr>
            <p:cNvPr id="251" name="Google Shape;251;p19"/>
            <p:cNvGrpSpPr/>
            <p:nvPr/>
          </p:nvGrpSpPr>
          <p:grpSpPr>
            <a:xfrm>
              <a:off x="116971" y="539507"/>
              <a:ext cx="228590" cy="860696"/>
              <a:chOff x="116971" y="539507"/>
              <a:chExt cx="228590" cy="860696"/>
            </a:xfrm>
          </p:grpSpPr>
          <p:sp>
            <p:nvSpPr>
              <p:cNvPr id="252" name="Google Shape;252;p19"/>
              <p:cNvSpPr/>
              <p:nvPr/>
            </p:nvSpPr>
            <p:spPr>
              <a:xfrm>
                <a:off x="171867" y="653797"/>
                <a:ext cx="118800" cy="4800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grpSp>
            <p:nvGrpSpPr>
              <p:cNvPr id="253" name="Google Shape;253;p19"/>
              <p:cNvGrpSpPr/>
              <p:nvPr/>
            </p:nvGrpSpPr>
            <p:grpSpPr>
              <a:xfrm>
                <a:off x="116971" y="539507"/>
                <a:ext cx="228590" cy="228591"/>
                <a:chOff x="6868300" y="3421080"/>
                <a:chExt cx="274320" cy="274321"/>
              </a:xfrm>
            </p:grpSpPr>
            <p:sp>
              <p:nvSpPr>
                <p:cNvPr id="254" name="Google Shape;254;p19"/>
                <p:cNvSpPr/>
                <p:nvPr/>
              </p:nvSpPr>
              <p:spPr>
                <a:xfrm>
                  <a:off x="6868300" y="3421080"/>
                  <a:ext cx="274320" cy="2743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6" h="524" extrusionOk="0">
                      <a:moveTo>
                        <a:pt x="525" y="226"/>
                      </a:moveTo>
                      <a:lnTo>
                        <a:pt x="525" y="226"/>
                      </a:lnTo>
                      <a:cubicBezTo>
                        <a:pt x="525" y="225"/>
                        <a:pt x="525" y="225"/>
                        <a:pt x="525" y="224"/>
                      </a:cubicBezTo>
                      <a:lnTo>
                        <a:pt x="525" y="223"/>
                      </a:lnTo>
                      <a:lnTo>
                        <a:pt x="525" y="223"/>
                      </a:lnTo>
                      <a:lnTo>
                        <a:pt x="525" y="223"/>
                      </a:lnTo>
                      <a:cubicBezTo>
                        <a:pt x="524" y="221"/>
                        <a:pt x="523" y="219"/>
                        <a:pt x="522" y="217"/>
                      </a:cubicBezTo>
                      <a:cubicBezTo>
                        <a:pt x="518" y="210"/>
                        <a:pt x="512" y="204"/>
                        <a:pt x="505" y="200"/>
                      </a:cubicBezTo>
                      <a:cubicBezTo>
                        <a:pt x="502" y="198"/>
                        <a:pt x="499" y="197"/>
                        <a:pt x="495" y="196"/>
                      </a:cubicBezTo>
                      <a:lnTo>
                        <a:pt x="495" y="196"/>
                      </a:lnTo>
                      <a:cubicBezTo>
                        <a:pt x="482" y="192"/>
                        <a:pt x="469" y="190"/>
                        <a:pt x="456" y="190"/>
                      </a:cubicBezTo>
                      <a:cubicBezTo>
                        <a:pt x="444" y="190"/>
                        <a:pt x="432" y="192"/>
                        <a:pt x="420" y="195"/>
                      </a:cubicBezTo>
                      <a:lnTo>
                        <a:pt x="420" y="195"/>
                      </a:lnTo>
                      <a:cubicBezTo>
                        <a:pt x="394" y="200"/>
                        <a:pt x="368" y="209"/>
                        <a:pt x="344" y="222"/>
                      </a:cubicBezTo>
                      <a:lnTo>
                        <a:pt x="344" y="222"/>
                      </a:lnTo>
                      <a:cubicBezTo>
                        <a:pt x="367" y="207"/>
                        <a:pt x="388" y="190"/>
                        <a:pt x="406" y="170"/>
                      </a:cubicBezTo>
                      <a:lnTo>
                        <a:pt x="406" y="170"/>
                      </a:lnTo>
                      <a:cubicBezTo>
                        <a:pt x="416" y="161"/>
                        <a:pt x="424" y="150"/>
                        <a:pt x="431" y="139"/>
                      </a:cubicBezTo>
                      <a:cubicBezTo>
                        <a:pt x="437" y="129"/>
                        <a:pt x="441" y="117"/>
                        <a:pt x="444" y="106"/>
                      </a:cubicBezTo>
                      <a:lnTo>
                        <a:pt x="444" y="106"/>
                      </a:lnTo>
                      <a:cubicBezTo>
                        <a:pt x="445" y="102"/>
                        <a:pt x="446" y="98"/>
                        <a:pt x="446" y="94"/>
                      </a:cubicBezTo>
                      <a:cubicBezTo>
                        <a:pt x="446" y="85"/>
                        <a:pt x="444" y="77"/>
                        <a:pt x="440" y="70"/>
                      </a:cubicBezTo>
                      <a:cubicBezTo>
                        <a:pt x="439" y="68"/>
                        <a:pt x="438" y="67"/>
                        <a:pt x="437" y="66"/>
                      </a:cubicBezTo>
                      <a:lnTo>
                        <a:pt x="437" y="66"/>
                      </a:lnTo>
                      <a:lnTo>
                        <a:pt x="435" y="64"/>
                      </a:lnTo>
                      <a:lnTo>
                        <a:pt x="433" y="62"/>
                      </a:lnTo>
                      <a:lnTo>
                        <a:pt x="433" y="62"/>
                      </a:lnTo>
                      <a:lnTo>
                        <a:pt x="433" y="62"/>
                      </a:lnTo>
                      <a:cubicBezTo>
                        <a:pt x="426" y="59"/>
                        <a:pt x="419" y="57"/>
                        <a:pt x="411" y="57"/>
                      </a:cubicBezTo>
                      <a:cubicBezTo>
                        <a:pt x="405" y="57"/>
                        <a:pt x="398" y="58"/>
                        <a:pt x="392" y="61"/>
                      </a:cubicBezTo>
                      <a:lnTo>
                        <a:pt x="392" y="61"/>
                      </a:lnTo>
                      <a:cubicBezTo>
                        <a:pt x="388" y="63"/>
                        <a:pt x="384" y="65"/>
                        <a:pt x="380" y="67"/>
                      </a:cubicBezTo>
                      <a:cubicBezTo>
                        <a:pt x="362" y="78"/>
                        <a:pt x="346" y="92"/>
                        <a:pt x="335" y="109"/>
                      </a:cubicBezTo>
                      <a:lnTo>
                        <a:pt x="335" y="109"/>
                      </a:lnTo>
                      <a:cubicBezTo>
                        <a:pt x="326" y="120"/>
                        <a:pt x="318" y="131"/>
                        <a:pt x="311" y="143"/>
                      </a:cubicBezTo>
                      <a:cubicBezTo>
                        <a:pt x="305" y="155"/>
                        <a:pt x="299" y="167"/>
                        <a:pt x="294" y="179"/>
                      </a:cubicBezTo>
                      <a:lnTo>
                        <a:pt x="294" y="179"/>
                      </a:lnTo>
                      <a:cubicBezTo>
                        <a:pt x="302" y="153"/>
                        <a:pt x="307" y="126"/>
                        <a:pt x="308" y="99"/>
                      </a:cubicBezTo>
                      <a:lnTo>
                        <a:pt x="308" y="99"/>
                      </a:lnTo>
                      <a:cubicBezTo>
                        <a:pt x="308" y="94"/>
                        <a:pt x="309" y="89"/>
                        <a:pt x="309" y="84"/>
                      </a:cubicBezTo>
                      <a:cubicBezTo>
                        <a:pt x="309" y="64"/>
                        <a:pt x="304" y="44"/>
                        <a:pt x="296" y="25"/>
                      </a:cubicBezTo>
                      <a:lnTo>
                        <a:pt x="296" y="25"/>
                      </a:lnTo>
                      <a:cubicBezTo>
                        <a:pt x="295" y="24"/>
                        <a:pt x="295" y="23"/>
                        <a:pt x="294" y="22"/>
                      </a:cubicBezTo>
                      <a:cubicBezTo>
                        <a:pt x="290" y="15"/>
                        <a:pt x="284" y="9"/>
                        <a:pt x="277" y="5"/>
                      </a:cubicBezTo>
                      <a:cubicBezTo>
                        <a:pt x="273" y="3"/>
                        <a:pt x="269" y="1"/>
                        <a:pt x="264" y="0"/>
                      </a:cubicBezTo>
                      <a:lnTo>
                        <a:pt x="258" y="0"/>
                      </a:lnTo>
                      <a:lnTo>
                        <a:pt x="258" y="0"/>
                      </a:lnTo>
                      <a:cubicBezTo>
                        <a:pt x="254" y="1"/>
                        <a:pt x="250" y="3"/>
                        <a:pt x="246" y="5"/>
                      </a:cubicBezTo>
                      <a:cubicBezTo>
                        <a:pt x="238" y="9"/>
                        <a:pt x="232" y="15"/>
                        <a:pt x="228" y="22"/>
                      </a:cubicBezTo>
                      <a:cubicBezTo>
                        <a:pt x="228" y="23"/>
                        <a:pt x="227" y="24"/>
                        <a:pt x="227" y="25"/>
                      </a:cubicBezTo>
                      <a:lnTo>
                        <a:pt x="227" y="25"/>
                      </a:lnTo>
                      <a:cubicBezTo>
                        <a:pt x="218" y="44"/>
                        <a:pt x="214" y="64"/>
                        <a:pt x="214" y="84"/>
                      </a:cubicBezTo>
                      <a:cubicBezTo>
                        <a:pt x="214" y="89"/>
                        <a:pt x="214" y="94"/>
                        <a:pt x="215" y="99"/>
                      </a:cubicBezTo>
                      <a:lnTo>
                        <a:pt x="215" y="99"/>
                      </a:lnTo>
                      <a:cubicBezTo>
                        <a:pt x="215" y="112"/>
                        <a:pt x="217" y="126"/>
                        <a:pt x="219" y="139"/>
                      </a:cubicBezTo>
                      <a:lnTo>
                        <a:pt x="219" y="139"/>
                      </a:lnTo>
                      <a:cubicBezTo>
                        <a:pt x="216" y="133"/>
                        <a:pt x="213" y="127"/>
                        <a:pt x="209" y="121"/>
                      </a:cubicBezTo>
                      <a:cubicBezTo>
                        <a:pt x="206" y="115"/>
                        <a:pt x="203" y="109"/>
                        <a:pt x="199" y="104"/>
                      </a:cubicBezTo>
                      <a:lnTo>
                        <a:pt x="199" y="104"/>
                      </a:lnTo>
                      <a:cubicBezTo>
                        <a:pt x="187" y="83"/>
                        <a:pt x="170" y="66"/>
                        <a:pt x="149" y="54"/>
                      </a:cubicBezTo>
                      <a:cubicBezTo>
                        <a:pt x="148" y="54"/>
                        <a:pt x="146" y="53"/>
                        <a:pt x="145" y="52"/>
                      </a:cubicBezTo>
                      <a:lnTo>
                        <a:pt x="145" y="52"/>
                      </a:lnTo>
                      <a:cubicBezTo>
                        <a:pt x="138" y="49"/>
                        <a:pt x="131" y="47"/>
                        <a:pt x="123" y="47"/>
                      </a:cubicBezTo>
                      <a:cubicBezTo>
                        <a:pt x="117" y="47"/>
                        <a:pt x="110" y="48"/>
                        <a:pt x="105" y="51"/>
                      </a:cubicBezTo>
                      <a:lnTo>
                        <a:pt x="105" y="51"/>
                      </a:lnTo>
                      <a:lnTo>
                        <a:pt x="105" y="51"/>
                      </a:lnTo>
                      <a:cubicBezTo>
                        <a:pt x="104" y="51"/>
                        <a:pt x="103" y="52"/>
                        <a:pt x="102" y="53"/>
                      </a:cubicBezTo>
                      <a:lnTo>
                        <a:pt x="100" y="54"/>
                      </a:lnTo>
                      <a:lnTo>
                        <a:pt x="100" y="54"/>
                      </a:lnTo>
                      <a:lnTo>
                        <a:pt x="100" y="54"/>
                      </a:lnTo>
                      <a:cubicBezTo>
                        <a:pt x="98" y="56"/>
                        <a:pt x="96" y="59"/>
                        <a:pt x="95" y="61"/>
                      </a:cubicBezTo>
                      <a:cubicBezTo>
                        <a:pt x="91" y="68"/>
                        <a:pt x="89" y="76"/>
                        <a:pt x="89" y="85"/>
                      </a:cubicBezTo>
                      <a:cubicBezTo>
                        <a:pt x="89" y="88"/>
                        <a:pt x="89" y="91"/>
                        <a:pt x="90" y="94"/>
                      </a:cubicBezTo>
                      <a:lnTo>
                        <a:pt x="90" y="94"/>
                      </a:lnTo>
                      <a:cubicBezTo>
                        <a:pt x="93" y="109"/>
                        <a:pt x="98" y="123"/>
                        <a:pt x="106" y="136"/>
                      </a:cubicBezTo>
                      <a:cubicBezTo>
                        <a:pt x="111" y="145"/>
                        <a:pt x="117" y="153"/>
                        <a:pt x="123" y="160"/>
                      </a:cubicBezTo>
                      <a:lnTo>
                        <a:pt x="123" y="160"/>
                      </a:lnTo>
                      <a:cubicBezTo>
                        <a:pt x="140" y="181"/>
                        <a:pt x="160" y="200"/>
                        <a:pt x="182" y="216"/>
                      </a:cubicBezTo>
                      <a:lnTo>
                        <a:pt x="182" y="216"/>
                      </a:lnTo>
                      <a:cubicBezTo>
                        <a:pt x="182" y="216"/>
                        <a:pt x="181" y="215"/>
                        <a:pt x="180" y="215"/>
                      </a:cubicBezTo>
                      <a:cubicBezTo>
                        <a:pt x="157" y="201"/>
                        <a:pt x="133" y="191"/>
                        <a:pt x="108" y="184"/>
                      </a:cubicBezTo>
                      <a:lnTo>
                        <a:pt x="108" y="184"/>
                      </a:lnTo>
                      <a:cubicBezTo>
                        <a:pt x="93" y="179"/>
                        <a:pt x="78" y="177"/>
                        <a:pt x="63" y="177"/>
                      </a:cubicBezTo>
                      <a:cubicBezTo>
                        <a:pt x="53" y="177"/>
                        <a:pt x="43" y="178"/>
                        <a:pt x="33" y="180"/>
                      </a:cubicBezTo>
                      <a:lnTo>
                        <a:pt x="33" y="180"/>
                      </a:lnTo>
                      <a:cubicBezTo>
                        <a:pt x="28" y="181"/>
                        <a:pt x="24" y="183"/>
                        <a:pt x="20" y="185"/>
                      </a:cubicBezTo>
                      <a:cubicBezTo>
                        <a:pt x="13" y="189"/>
                        <a:pt x="7" y="195"/>
                        <a:pt x="3" y="202"/>
                      </a:cubicBezTo>
                      <a:cubicBezTo>
                        <a:pt x="2" y="203"/>
                        <a:pt x="2" y="204"/>
                        <a:pt x="1" y="205"/>
                      </a:cubicBezTo>
                      <a:lnTo>
                        <a:pt x="1" y="205"/>
                      </a:lnTo>
                      <a:lnTo>
                        <a:pt x="1" y="205"/>
                      </a:lnTo>
                      <a:lnTo>
                        <a:pt x="1" y="206"/>
                      </a:lnTo>
                      <a:cubicBezTo>
                        <a:pt x="1" y="207"/>
                        <a:pt x="1" y="207"/>
                        <a:pt x="1" y="208"/>
                      </a:cubicBezTo>
                      <a:lnTo>
                        <a:pt x="1" y="208"/>
                      </a:lnTo>
                      <a:cubicBezTo>
                        <a:pt x="1" y="209"/>
                        <a:pt x="1" y="209"/>
                        <a:pt x="0" y="210"/>
                      </a:cubicBezTo>
                      <a:lnTo>
                        <a:pt x="0" y="210"/>
                      </a:lnTo>
                      <a:lnTo>
                        <a:pt x="0" y="210"/>
                      </a:lnTo>
                      <a:cubicBezTo>
                        <a:pt x="0" y="219"/>
                        <a:pt x="3" y="226"/>
                        <a:pt x="7" y="234"/>
                      </a:cubicBezTo>
                      <a:cubicBezTo>
                        <a:pt x="10" y="239"/>
                        <a:pt x="14" y="243"/>
                        <a:pt x="18" y="247"/>
                      </a:cubicBezTo>
                      <a:lnTo>
                        <a:pt x="18" y="247"/>
                      </a:lnTo>
                      <a:cubicBezTo>
                        <a:pt x="23" y="251"/>
                        <a:pt x="29" y="255"/>
                        <a:pt x="35" y="258"/>
                      </a:cubicBezTo>
                      <a:cubicBezTo>
                        <a:pt x="51" y="267"/>
                        <a:pt x="69" y="273"/>
                        <a:pt x="87" y="276"/>
                      </a:cubicBezTo>
                      <a:lnTo>
                        <a:pt x="87" y="276"/>
                      </a:lnTo>
                      <a:cubicBezTo>
                        <a:pt x="106" y="279"/>
                        <a:pt x="124" y="281"/>
                        <a:pt x="143" y="281"/>
                      </a:cubicBezTo>
                      <a:cubicBezTo>
                        <a:pt x="152" y="281"/>
                        <a:pt x="160" y="280"/>
                        <a:pt x="168" y="280"/>
                      </a:cubicBezTo>
                      <a:lnTo>
                        <a:pt x="168" y="280"/>
                      </a:lnTo>
                      <a:cubicBezTo>
                        <a:pt x="141" y="284"/>
                        <a:pt x="115" y="293"/>
                        <a:pt x="90" y="304"/>
                      </a:cubicBezTo>
                      <a:lnTo>
                        <a:pt x="90" y="304"/>
                      </a:lnTo>
                      <a:cubicBezTo>
                        <a:pt x="84" y="307"/>
                        <a:pt x="78" y="310"/>
                        <a:pt x="72" y="313"/>
                      </a:cubicBezTo>
                      <a:cubicBezTo>
                        <a:pt x="56" y="322"/>
                        <a:pt x="42" y="335"/>
                        <a:pt x="31" y="349"/>
                      </a:cubicBezTo>
                      <a:lnTo>
                        <a:pt x="31" y="349"/>
                      </a:lnTo>
                      <a:cubicBezTo>
                        <a:pt x="30" y="351"/>
                        <a:pt x="29" y="352"/>
                        <a:pt x="28" y="354"/>
                      </a:cubicBezTo>
                      <a:cubicBezTo>
                        <a:pt x="24" y="361"/>
                        <a:pt x="22" y="369"/>
                        <a:pt x="22" y="378"/>
                      </a:cubicBezTo>
                      <a:cubicBezTo>
                        <a:pt x="22" y="381"/>
                        <a:pt x="22" y="385"/>
                        <a:pt x="23" y="389"/>
                      </a:cubicBezTo>
                      <a:lnTo>
                        <a:pt x="23" y="389"/>
                      </a:lnTo>
                      <a:cubicBezTo>
                        <a:pt x="23" y="390"/>
                        <a:pt x="24" y="391"/>
                        <a:pt x="24" y="392"/>
                      </a:cubicBezTo>
                      <a:lnTo>
                        <a:pt x="24" y="392"/>
                      </a:lnTo>
                      <a:cubicBezTo>
                        <a:pt x="25" y="393"/>
                        <a:pt x="25" y="393"/>
                        <a:pt x="26" y="394"/>
                      </a:cubicBezTo>
                      <a:lnTo>
                        <a:pt x="26" y="394"/>
                      </a:lnTo>
                      <a:lnTo>
                        <a:pt x="26" y="394"/>
                      </a:lnTo>
                      <a:cubicBezTo>
                        <a:pt x="29" y="398"/>
                        <a:pt x="33" y="402"/>
                        <a:pt x="38" y="404"/>
                      </a:cubicBezTo>
                      <a:cubicBezTo>
                        <a:pt x="46" y="409"/>
                        <a:pt x="53" y="411"/>
                        <a:pt x="61" y="411"/>
                      </a:cubicBezTo>
                      <a:cubicBezTo>
                        <a:pt x="62" y="411"/>
                        <a:pt x="62" y="411"/>
                        <a:pt x="63" y="411"/>
                      </a:cubicBezTo>
                      <a:lnTo>
                        <a:pt x="63" y="411"/>
                      </a:lnTo>
                      <a:cubicBezTo>
                        <a:pt x="86" y="410"/>
                        <a:pt x="108" y="403"/>
                        <a:pt x="128" y="392"/>
                      </a:cubicBezTo>
                      <a:cubicBezTo>
                        <a:pt x="130" y="391"/>
                        <a:pt x="132" y="390"/>
                        <a:pt x="134" y="388"/>
                      </a:cubicBezTo>
                      <a:lnTo>
                        <a:pt x="134" y="388"/>
                      </a:lnTo>
                      <a:cubicBezTo>
                        <a:pt x="158" y="374"/>
                        <a:pt x="179" y="358"/>
                        <a:pt x="199" y="339"/>
                      </a:cubicBezTo>
                      <a:lnTo>
                        <a:pt x="199" y="339"/>
                      </a:lnTo>
                      <a:cubicBezTo>
                        <a:pt x="187" y="352"/>
                        <a:pt x="177" y="367"/>
                        <a:pt x="168" y="383"/>
                      </a:cubicBezTo>
                      <a:cubicBezTo>
                        <a:pt x="163" y="391"/>
                        <a:pt x="159" y="399"/>
                        <a:pt x="155" y="407"/>
                      </a:cubicBezTo>
                      <a:lnTo>
                        <a:pt x="155" y="407"/>
                      </a:lnTo>
                      <a:cubicBezTo>
                        <a:pt x="144" y="427"/>
                        <a:pt x="139" y="450"/>
                        <a:pt x="139" y="473"/>
                      </a:cubicBezTo>
                      <a:cubicBezTo>
                        <a:pt x="139" y="475"/>
                        <a:pt x="139" y="478"/>
                        <a:pt x="139" y="480"/>
                      </a:cubicBezTo>
                      <a:lnTo>
                        <a:pt x="139" y="480"/>
                      </a:lnTo>
                      <a:cubicBezTo>
                        <a:pt x="139" y="487"/>
                        <a:pt x="142" y="495"/>
                        <a:pt x="145" y="501"/>
                      </a:cubicBezTo>
                      <a:cubicBezTo>
                        <a:pt x="149" y="507"/>
                        <a:pt x="153" y="512"/>
                        <a:pt x="159" y="516"/>
                      </a:cubicBezTo>
                      <a:lnTo>
                        <a:pt x="159" y="516"/>
                      </a:lnTo>
                      <a:lnTo>
                        <a:pt x="159" y="516"/>
                      </a:lnTo>
                      <a:cubicBezTo>
                        <a:pt x="160" y="516"/>
                        <a:pt x="161" y="516"/>
                        <a:pt x="162" y="517"/>
                      </a:cubicBezTo>
                      <a:lnTo>
                        <a:pt x="162" y="517"/>
                      </a:lnTo>
                      <a:lnTo>
                        <a:pt x="162" y="517"/>
                      </a:lnTo>
                      <a:cubicBezTo>
                        <a:pt x="163" y="517"/>
                        <a:pt x="163" y="518"/>
                        <a:pt x="164" y="518"/>
                      </a:cubicBezTo>
                      <a:lnTo>
                        <a:pt x="164" y="518"/>
                      </a:lnTo>
                      <a:lnTo>
                        <a:pt x="164" y="518"/>
                      </a:lnTo>
                      <a:cubicBezTo>
                        <a:pt x="166" y="518"/>
                        <a:pt x="169" y="518"/>
                        <a:pt x="171" y="518"/>
                      </a:cubicBezTo>
                      <a:cubicBezTo>
                        <a:pt x="179" y="518"/>
                        <a:pt x="187" y="516"/>
                        <a:pt x="194" y="512"/>
                      </a:cubicBezTo>
                      <a:cubicBezTo>
                        <a:pt x="198" y="510"/>
                        <a:pt x="200" y="508"/>
                        <a:pt x="203" y="506"/>
                      </a:cubicBezTo>
                      <a:lnTo>
                        <a:pt x="203" y="506"/>
                      </a:lnTo>
                      <a:cubicBezTo>
                        <a:pt x="214" y="496"/>
                        <a:pt x="223" y="485"/>
                        <a:pt x="230" y="473"/>
                      </a:cubicBezTo>
                      <a:cubicBezTo>
                        <a:pt x="235" y="463"/>
                        <a:pt x="240" y="453"/>
                        <a:pt x="243" y="442"/>
                      </a:cubicBezTo>
                      <a:lnTo>
                        <a:pt x="243" y="442"/>
                      </a:lnTo>
                      <a:cubicBezTo>
                        <a:pt x="252" y="417"/>
                        <a:pt x="257" y="390"/>
                        <a:pt x="260" y="363"/>
                      </a:cubicBezTo>
                      <a:lnTo>
                        <a:pt x="260" y="363"/>
                      </a:lnTo>
                      <a:cubicBezTo>
                        <a:pt x="260" y="390"/>
                        <a:pt x="264" y="417"/>
                        <a:pt x="271" y="443"/>
                      </a:cubicBezTo>
                      <a:lnTo>
                        <a:pt x="271" y="443"/>
                      </a:lnTo>
                      <a:cubicBezTo>
                        <a:pt x="274" y="457"/>
                        <a:pt x="279" y="471"/>
                        <a:pt x="286" y="483"/>
                      </a:cubicBezTo>
                      <a:cubicBezTo>
                        <a:pt x="292" y="493"/>
                        <a:pt x="299" y="501"/>
                        <a:pt x="306" y="509"/>
                      </a:cubicBezTo>
                      <a:lnTo>
                        <a:pt x="306" y="509"/>
                      </a:lnTo>
                      <a:cubicBezTo>
                        <a:pt x="309" y="512"/>
                        <a:pt x="313" y="515"/>
                        <a:pt x="317" y="517"/>
                      </a:cubicBezTo>
                      <a:cubicBezTo>
                        <a:pt x="324" y="521"/>
                        <a:pt x="332" y="524"/>
                        <a:pt x="340" y="524"/>
                      </a:cubicBezTo>
                      <a:cubicBezTo>
                        <a:pt x="341" y="524"/>
                        <a:pt x="343" y="524"/>
                        <a:pt x="344" y="523"/>
                      </a:cubicBezTo>
                      <a:lnTo>
                        <a:pt x="344" y="523"/>
                      </a:lnTo>
                      <a:lnTo>
                        <a:pt x="344" y="523"/>
                      </a:lnTo>
                      <a:cubicBezTo>
                        <a:pt x="345" y="523"/>
                        <a:pt x="346" y="523"/>
                        <a:pt x="347" y="522"/>
                      </a:cubicBezTo>
                      <a:lnTo>
                        <a:pt x="350" y="522"/>
                      </a:lnTo>
                      <a:lnTo>
                        <a:pt x="350" y="522"/>
                      </a:lnTo>
                      <a:lnTo>
                        <a:pt x="350" y="522"/>
                      </a:lnTo>
                      <a:cubicBezTo>
                        <a:pt x="356" y="518"/>
                        <a:pt x="362" y="512"/>
                        <a:pt x="366" y="505"/>
                      </a:cubicBezTo>
                      <a:cubicBezTo>
                        <a:pt x="369" y="500"/>
                        <a:pt x="371" y="494"/>
                        <a:pt x="372" y="488"/>
                      </a:cubicBezTo>
                      <a:lnTo>
                        <a:pt x="372" y="488"/>
                      </a:lnTo>
                      <a:cubicBezTo>
                        <a:pt x="373" y="482"/>
                        <a:pt x="373" y="476"/>
                        <a:pt x="373" y="471"/>
                      </a:cubicBezTo>
                      <a:cubicBezTo>
                        <a:pt x="373" y="451"/>
                        <a:pt x="369" y="432"/>
                        <a:pt x="361" y="414"/>
                      </a:cubicBezTo>
                      <a:lnTo>
                        <a:pt x="361" y="414"/>
                      </a:lnTo>
                      <a:cubicBezTo>
                        <a:pt x="355" y="398"/>
                        <a:pt x="348" y="384"/>
                        <a:pt x="340" y="369"/>
                      </a:cubicBezTo>
                      <a:cubicBezTo>
                        <a:pt x="334" y="360"/>
                        <a:pt x="328" y="351"/>
                        <a:pt x="322" y="342"/>
                      </a:cubicBezTo>
                      <a:lnTo>
                        <a:pt x="322" y="342"/>
                      </a:lnTo>
                      <a:cubicBezTo>
                        <a:pt x="340" y="363"/>
                        <a:pt x="360" y="381"/>
                        <a:pt x="383" y="396"/>
                      </a:cubicBezTo>
                      <a:lnTo>
                        <a:pt x="383" y="396"/>
                      </a:lnTo>
                      <a:cubicBezTo>
                        <a:pt x="388" y="400"/>
                        <a:pt x="393" y="404"/>
                        <a:pt x="399" y="407"/>
                      </a:cubicBezTo>
                      <a:cubicBezTo>
                        <a:pt x="415" y="416"/>
                        <a:pt x="432" y="422"/>
                        <a:pt x="450" y="425"/>
                      </a:cubicBezTo>
                      <a:lnTo>
                        <a:pt x="450" y="425"/>
                      </a:lnTo>
                      <a:cubicBezTo>
                        <a:pt x="452" y="425"/>
                        <a:pt x="453" y="425"/>
                        <a:pt x="455" y="425"/>
                      </a:cubicBezTo>
                      <a:cubicBezTo>
                        <a:pt x="463" y="425"/>
                        <a:pt x="471" y="423"/>
                        <a:pt x="478" y="419"/>
                      </a:cubicBezTo>
                      <a:cubicBezTo>
                        <a:pt x="482" y="417"/>
                        <a:pt x="485" y="414"/>
                        <a:pt x="488" y="411"/>
                      </a:cubicBezTo>
                      <a:lnTo>
                        <a:pt x="488" y="411"/>
                      </a:lnTo>
                      <a:lnTo>
                        <a:pt x="488" y="411"/>
                      </a:lnTo>
                      <a:cubicBezTo>
                        <a:pt x="489" y="410"/>
                        <a:pt x="489" y="410"/>
                        <a:pt x="489" y="410"/>
                      </a:cubicBezTo>
                      <a:cubicBezTo>
                        <a:pt x="489" y="409"/>
                        <a:pt x="490" y="409"/>
                        <a:pt x="490" y="408"/>
                      </a:cubicBezTo>
                      <a:lnTo>
                        <a:pt x="491" y="406"/>
                      </a:lnTo>
                      <a:lnTo>
                        <a:pt x="491" y="406"/>
                      </a:lnTo>
                      <a:lnTo>
                        <a:pt x="491" y="406"/>
                      </a:lnTo>
                      <a:cubicBezTo>
                        <a:pt x="493" y="401"/>
                        <a:pt x="494" y="396"/>
                        <a:pt x="494" y="391"/>
                      </a:cubicBezTo>
                      <a:cubicBezTo>
                        <a:pt x="494" y="383"/>
                        <a:pt x="492" y="376"/>
                        <a:pt x="487" y="368"/>
                      </a:cubicBezTo>
                      <a:cubicBezTo>
                        <a:pt x="487" y="367"/>
                        <a:pt x="487" y="366"/>
                        <a:pt x="486" y="366"/>
                      </a:cubicBezTo>
                      <a:lnTo>
                        <a:pt x="486" y="366"/>
                      </a:lnTo>
                      <a:cubicBezTo>
                        <a:pt x="474" y="348"/>
                        <a:pt x="458" y="333"/>
                        <a:pt x="440" y="322"/>
                      </a:cubicBezTo>
                      <a:cubicBezTo>
                        <a:pt x="436" y="320"/>
                        <a:pt x="433" y="319"/>
                        <a:pt x="430" y="317"/>
                      </a:cubicBezTo>
                      <a:lnTo>
                        <a:pt x="430" y="317"/>
                      </a:lnTo>
                      <a:cubicBezTo>
                        <a:pt x="406" y="304"/>
                        <a:pt x="380" y="294"/>
                        <a:pt x="354" y="288"/>
                      </a:cubicBezTo>
                      <a:lnTo>
                        <a:pt x="354" y="288"/>
                      </a:lnTo>
                      <a:cubicBezTo>
                        <a:pt x="369" y="290"/>
                        <a:pt x="385" y="291"/>
                        <a:pt x="400" y="291"/>
                      </a:cubicBezTo>
                      <a:cubicBezTo>
                        <a:pt x="412" y="291"/>
                        <a:pt x="424" y="290"/>
                        <a:pt x="435" y="289"/>
                      </a:cubicBezTo>
                      <a:lnTo>
                        <a:pt x="435" y="289"/>
                      </a:lnTo>
                      <a:cubicBezTo>
                        <a:pt x="457" y="288"/>
                        <a:pt x="478" y="282"/>
                        <a:pt x="497" y="271"/>
                      </a:cubicBezTo>
                      <a:cubicBezTo>
                        <a:pt x="500" y="270"/>
                        <a:pt x="503" y="267"/>
                        <a:pt x="506" y="265"/>
                      </a:cubicBezTo>
                      <a:lnTo>
                        <a:pt x="506" y="265"/>
                      </a:lnTo>
                      <a:cubicBezTo>
                        <a:pt x="512" y="261"/>
                        <a:pt x="516" y="256"/>
                        <a:pt x="520" y="250"/>
                      </a:cubicBezTo>
                      <a:cubicBezTo>
                        <a:pt x="523" y="244"/>
                        <a:pt x="526" y="237"/>
                        <a:pt x="526" y="230"/>
                      </a:cubicBezTo>
                      <a:lnTo>
                        <a:pt x="526" y="230"/>
                      </a:lnTo>
                      <a:cubicBezTo>
                        <a:pt x="525" y="228"/>
                        <a:pt x="525" y="227"/>
                        <a:pt x="525" y="226"/>
                      </a:cubicBezTo>
                      <a:moveTo>
                        <a:pt x="301" y="320"/>
                      </a:moveTo>
                      <a:cubicBezTo>
                        <a:pt x="295" y="313"/>
                        <a:pt x="289" y="307"/>
                        <a:pt x="283" y="301"/>
                      </a:cubicBezTo>
                      <a:lnTo>
                        <a:pt x="272" y="305"/>
                      </a:lnTo>
                      <a:lnTo>
                        <a:pt x="261" y="308"/>
                      </a:lnTo>
                      <a:cubicBezTo>
                        <a:pt x="259" y="317"/>
                        <a:pt x="258" y="325"/>
                        <a:pt x="258" y="334"/>
                      </a:cubicBezTo>
                      <a:cubicBezTo>
                        <a:pt x="258" y="325"/>
                        <a:pt x="258" y="317"/>
                        <a:pt x="256" y="308"/>
                      </a:cubicBezTo>
                      <a:lnTo>
                        <a:pt x="245" y="304"/>
                      </a:lnTo>
                      <a:lnTo>
                        <a:pt x="235" y="299"/>
                      </a:lnTo>
                      <a:cubicBezTo>
                        <a:pt x="228" y="305"/>
                        <a:pt x="222" y="311"/>
                        <a:pt x="216" y="317"/>
                      </a:cubicBezTo>
                      <a:cubicBezTo>
                        <a:pt x="221" y="310"/>
                        <a:pt x="227" y="303"/>
                        <a:pt x="232" y="296"/>
                      </a:cubicBezTo>
                      <a:lnTo>
                        <a:pt x="226" y="286"/>
                      </a:lnTo>
                      <a:lnTo>
                        <a:pt x="221" y="275"/>
                      </a:lnTo>
                      <a:cubicBezTo>
                        <a:pt x="212" y="275"/>
                        <a:pt x="204" y="275"/>
                        <a:pt x="195" y="277"/>
                      </a:cubicBezTo>
                      <a:cubicBezTo>
                        <a:pt x="203" y="275"/>
                        <a:pt x="212" y="273"/>
                        <a:pt x="220" y="271"/>
                      </a:cubicBezTo>
                      <a:lnTo>
                        <a:pt x="222" y="259"/>
                      </a:lnTo>
                      <a:lnTo>
                        <a:pt x="226" y="248"/>
                      </a:lnTo>
                      <a:lnTo>
                        <a:pt x="226" y="248"/>
                      </a:lnTo>
                      <a:cubicBezTo>
                        <a:pt x="219" y="242"/>
                        <a:pt x="212" y="237"/>
                        <a:pt x="205" y="232"/>
                      </a:cubicBezTo>
                      <a:cubicBezTo>
                        <a:pt x="213" y="236"/>
                        <a:pt x="220" y="240"/>
                        <a:pt x="228" y="244"/>
                      </a:cubicBezTo>
                      <a:lnTo>
                        <a:pt x="237" y="236"/>
                      </a:lnTo>
                      <a:lnTo>
                        <a:pt x="247" y="230"/>
                      </a:lnTo>
                      <a:cubicBezTo>
                        <a:pt x="247" y="228"/>
                        <a:pt x="246" y="226"/>
                        <a:pt x="246" y="224"/>
                      </a:cubicBezTo>
                      <a:lnTo>
                        <a:pt x="248" y="229"/>
                      </a:lnTo>
                      <a:lnTo>
                        <a:pt x="260" y="229"/>
                      </a:lnTo>
                      <a:lnTo>
                        <a:pt x="273" y="229"/>
                      </a:lnTo>
                      <a:cubicBezTo>
                        <a:pt x="277" y="222"/>
                        <a:pt x="280" y="214"/>
                        <a:pt x="283" y="206"/>
                      </a:cubicBezTo>
                      <a:cubicBezTo>
                        <a:pt x="281" y="214"/>
                        <a:pt x="278" y="222"/>
                        <a:pt x="277" y="231"/>
                      </a:cubicBezTo>
                      <a:lnTo>
                        <a:pt x="286" y="238"/>
                      </a:lnTo>
                      <a:lnTo>
                        <a:pt x="294" y="246"/>
                      </a:lnTo>
                      <a:cubicBezTo>
                        <a:pt x="302" y="243"/>
                        <a:pt x="310" y="239"/>
                        <a:pt x="318" y="235"/>
                      </a:cubicBezTo>
                      <a:cubicBezTo>
                        <a:pt x="311" y="240"/>
                        <a:pt x="303" y="245"/>
                        <a:pt x="297" y="250"/>
                      </a:cubicBezTo>
                      <a:lnTo>
                        <a:pt x="299" y="262"/>
                      </a:lnTo>
                      <a:lnTo>
                        <a:pt x="300" y="274"/>
                      </a:lnTo>
                      <a:cubicBezTo>
                        <a:pt x="308" y="277"/>
                        <a:pt x="317" y="279"/>
                        <a:pt x="325" y="281"/>
                      </a:cubicBezTo>
                      <a:cubicBezTo>
                        <a:pt x="317" y="280"/>
                        <a:pt x="308" y="279"/>
                        <a:pt x="299" y="278"/>
                      </a:cubicBezTo>
                      <a:lnTo>
                        <a:pt x="294" y="288"/>
                      </a:lnTo>
                      <a:lnTo>
                        <a:pt x="287" y="298"/>
                      </a:lnTo>
                      <a:cubicBezTo>
                        <a:pt x="291" y="306"/>
                        <a:pt x="296" y="313"/>
                        <a:pt x="301" y="32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5" name="Google Shape;255;p19"/>
                <p:cNvSpPr/>
                <p:nvPr/>
              </p:nvSpPr>
              <p:spPr>
                <a:xfrm>
                  <a:off x="6961652" y="3519500"/>
                  <a:ext cx="84486" cy="848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2" h="162" extrusionOk="0">
                      <a:moveTo>
                        <a:pt x="162" y="81"/>
                      </a:moveTo>
                      <a:cubicBezTo>
                        <a:pt x="162" y="95"/>
                        <a:pt x="158" y="110"/>
                        <a:pt x="151" y="122"/>
                      </a:cubicBezTo>
                      <a:cubicBezTo>
                        <a:pt x="144" y="135"/>
                        <a:pt x="134" y="144"/>
                        <a:pt x="121" y="151"/>
                      </a:cubicBezTo>
                      <a:cubicBezTo>
                        <a:pt x="109" y="159"/>
                        <a:pt x="95" y="162"/>
                        <a:pt x="81" y="162"/>
                      </a:cubicBezTo>
                      <a:cubicBezTo>
                        <a:pt x="67" y="162"/>
                        <a:pt x="53" y="159"/>
                        <a:pt x="40" y="151"/>
                      </a:cubicBezTo>
                      <a:cubicBezTo>
                        <a:pt x="28" y="144"/>
                        <a:pt x="18" y="135"/>
                        <a:pt x="11" y="122"/>
                      </a:cubicBezTo>
                      <a:cubicBezTo>
                        <a:pt x="4" y="110"/>
                        <a:pt x="0" y="95"/>
                        <a:pt x="0" y="81"/>
                      </a:cubicBezTo>
                      <a:cubicBezTo>
                        <a:pt x="0" y="67"/>
                        <a:pt x="4" y="53"/>
                        <a:pt x="11" y="41"/>
                      </a:cubicBezTo>
                      <a:cubicBezTo>
                        <a:pt x="18" y="28"/>
                        <a:pt x="28" y="18"/>
                        <a:pt x="40" y="11"/>
                      </a:cubicBezTo>
                      <a:cubicBezTo>
                        <a:pt x="53" y="4"/>
                        <a:pt x="67" y="0"/>
                        <a:pt x="81" y="0"/>
                      </a:cubicBezTo>
                      <a:cubicBezTo>
                        <a:pt x="95" y="0"/>
                        <a:pt x="109" y="4"/>
                        <a:pt x="121" y="11"/>
                      </a:cubicBezTo>
                      <a:cubicBezTo>
                        <a:pt x="134" y="18"/>
                        <a:pt x="144" y="28"/>
                        <a:pt x="151" y="41"/>
                      </a:cubicBezTo>
                      <a:cubicBezTo>
                        <a:pt x="158" y="53"/>
                        <a:pt x="162" y="67"/>
                        <a:pt x="162" y="8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0000" tIns="13300" rIns="90000" bIns="133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256" name="Google Shape;256;p19"/>
              <p:cNvGrpSpPr/>
              <p:nvPr/>
            </p:nvGrpSpPr>
            <p:grpSpPr>
              <a:xfrm>
                <a:off x="139825" y="1000146"/>
                <a:ext cx="182883" cy="400057"/>
                <a:chOff x="106751" y="1037922"/>
                <a:chExt cx="150027" cy="324248"/>
              </a:xfrm>
            </p:grpSpPr>
            <p:sp>
              <p:nvSpPr>
                <p:cNvPr id="257" name="Google Shape;257;p19"/>
                <p:cNvSpPr/>
                <p:nvPr/>
              </p:nvSpPr>
              <p:spPr>
                <a:xfrm flipH="1">
                  <a:off x="162215" y="1037922"/>
                  <a:ext cx="45720" cy="1249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7" h="347" extrusionOk="0">
                      <a:moveTo>
                        <a:pt x="102" y="29"/>
                      </a:moveTo>
                      <a:cubicBezTo>
                        <a:pt x="121" y="56"/>
                        <a:pt x="126" y="97"/>
                        <a:pt x="127" y="132"/>
                      </a:cubicBezTo>
                      <a:lnTo>
                        <a:pt x="127" y="165"/>
                      </a:lnTo>
                      <a:cubicBezTo>
                        <a:pt x="123" y="228"/>
                        <a:pt x="109" y="289"/>
                        <a:pt x="83" y="347"/>
                      </a:cubicBezTo>
                      <a:cubicBezTo>
                        <a:pt x="56" y="313"/>
                        <a:pt x="40" y="271"/>
                        <a:pt x="25" y="230"/>
                      </a:cubicBezTo>
                      <a:lnTo>
                        <a:pt x="25" y="230"/>
                      </a:lnTo>
                      <a:cubicBezTo>
                        <a:pt x="8" y="190"/>
                        <a:pt x="0" y="147"/>
                        <a:pt x="0" y="103"/>
                      </a:cubicBezTo>
                      <a:cubicBezTo>
                        <a:pt x="0" y="96"/>
                        <a:pt x="0" y="89"/>
                        <a:pt x="1" y="81"/>
                      </a:cubicBezTo>
                      <a:cubicBezTo>
                        <a:pt x="5" y="43"/>
                        <a:pt x="31" y="-22"/>
                        <a:pt x="81" y="8"/>
                      </a:cubicBezTo>
                      <a:lnTo>
                        <a:pt x="81" y="8"/>
                      </a:lnTo>
                      <a:cubicBezTo>
                        <a:pt x="89" y="13"/>
                        <a:pt x="97" y="20"/>
                        <a:pt x="102" y="29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8" name="Google Shape;258;p19"/>
                <p:cNvSpPr/>
                <p:nvPr/>
              </p:nvSpPr>
              <p:spPr>
                <a:xfrm rot="2700000">
                  <a:off x="105750" y="1161430"/>
                  <a:ext cx="92880" cy="356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8" h="99" extrusionOk="0">
                      <a:moveTo>
                        <a:pt x="91" y="98"/>
                      </a:moveTo>
                      <a:cubicBezTo>
                        <a:pt x="165" y="105"/>
                        <a:pt x="259" y="84"/>
                        <a:pt x="258" y="76"/>
                      </a:cubicBezTo>
                      <a:cubicBezTo>
                        <a:pt x="255" y="58"/>
                        <a:pt x="238" y="44"/>
                        <a:pt x="222" y="35"/>
                      </a:cubicBezTo>
                      <a:lnTo>
                        <a:pt x="222" y="35"/>
                      </a:lnTo>
                      <a:cubicBezTo>
                        <a:pt x="220" y="34"/>
                        <a:pt x="219" y="33"/>
                        <a:pt x="218" y="32"/>
                      </a:cubicBezTo>
                      <a:cubicBezTo>
                        <a:pt x="183" y="12"/>
                        <a:pt x="144" y="1"/>
                        <a:pt x="103" y="0"/>
                      </a:cubicBezTo>
                      <a:cubicBezTo>
                        <a:pt x="79" y="-1"/>
                        <a:pt x="21" y="5"/>
                        <a:pt x="6" y="24"/>
                      </a:cubicBezTo>
                      <a:lnTo>
                        <a:pt x="6" y="24"/>
                      </a:lnTo>
                      <a:cubicBezTo>
                        <a:pt x="6" y="25"/>
                        <a:pt x="5" y="25"/>
                        <a:pt x="5" y="26"/>
                      </a:cubicBezTo>
                      <a:cubicBezTo>
                        <a:pt x="2" y="31"/>
                        <a:pt x="0" y="37"/>
                        <a:pt x="0" y="42"/>
                      </a:cubicBezTo>
                      <a:cubicBezTo>
                        <a:pt x="0" y="46"/>
                        <a:pt x="1" y="49"/>
                        <a:pt x="2" y="52"/>
                      </a:cubicBezTo>
                      <a:cubicBezTo>
                        <a:pt x="11" y="82"/>
                        <a:pt x="48" y="95"/>
                        <a:pt x="91" y="98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59" name="Google Shape;259;p19"/>
                <p:cNvSpPr/>
                <p:nvPr/>
              </p:nvSpPr>
              <p:spPr>
                <a:xfrm rot="-2700000" flipH="1">
                  <a:off x="164900" y="1230170"/>
                  <a:ext cx="92880" cy="356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8" h="99" extrusionOk="0">
                      <a:moveTo>
                        <a:pt x="91" y="98"/>
                      </a:moveTo>
                      <a:cubicBezTo>
                        <a:pt x="165" y="105"/>
                        <a:pt x="259" y="84"/>
                        <a:pt x="258" y="76"/>
                      </a:cubicBezTo>
                      <a:cubicBezTo>
                        <a:pt x="255" y="58"/>
                        <a:pt x="238" y="44"/>
                        <a:pt x="222" y="35"/>
                      </a:cubicBezTo>
                      <a:lnTo>
                        <a:pt x="222" y="35"/>
                      </a:lnTo>
                      <a:cubicBezTo>
                        <a:pt x="220" y="34"/>
                        <a:pt x="219" y="33"/>
                        <a:pt x="218" y="32"/>
                      </a:cubicBezTo>
                      <a:cubicBezTo>
                        <a:pt x="183" y="12"/>
                        <a:pt x="144" y="1"/>
                        <a:pt x="103" y="0"/>
                      </a:cubicBezTo>
                      <a:cubicBezTo>
                        <a:pt x="79" y="-1"/>
                        <a:pt x="21" y="5"/>
                        <a:pt x="6" y="24"/>
                      </a:cubicBezTo>
                      <a:lnTo>
                        <a:pt x="6" y="24"/>
                      </a:lnTo>
                      <a:cubicBezTo>
                        <a:pt x="6" y="25"/>
                        <a:pt x="5" y="25"/>
                        <a:pt x="5" y="26"/>
                      </a:cubicBezTo>
                      <a:cubicBezTo>
                        <a:pt x="2" y="31"/>
                        <a:pt x="0" y="37"/>
                        <a:pt x="0" y="42"/>
                      </a:cubicBezTo>
                      <a:cubicBezTo>
                        <a:pt x="0" y="46"/>
                        <a:pt x="1" y="49"/>
                        <a:pt x="2" y="52"/>
                      </a:cubicBezTo>
                      <a:cubicBezTo>
                        <a:pt x="11" y="82"/>
                        <a:pt x="48" y="95"/>
                        <a:pt x="91" y="98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60" name="Google Shape;260;p19"/>
                <p:cNvSpPr/>
                <p:nvPr/>
              </p:nvSpPr>
              <p:spPr>
                <a:xfrm rot="2700000">
                  <a:off x="105750" y="1298911"/>
                  <a:ext cx="92880" cy="356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8" h="99" extrusionOk="0">
                      <a:moveTo>
                        <a:pt x="91" y="98"/>
                      </a:moveTo>
                      <a:cubicBezTo>
                        <a:pt x="165" y="105"/>
                        <a:pt x="259" y="84"/>
                        <a:pt x="258" y="76"/>
                      </a:cubicBezTo>
                      <a:cubicBezTo>
                        <a:pt x="255" y="58"/>
                        <a:pt x="238" y="44"/>
                        <a:pt x="222" y="35"/>
                      </a:cubicBezTo>
                      <a:lnTo>
                        <a:pt x="222" y="35"/>
                      </a:lnTo>
                      <a:cubicBezTo>
                        <a:pt x="220" y="34"/>
                        <a:pt x="219" y="33"/>
                        <a:pt x="218" y="32"/>
                      </a:cubicBezTo>
                      <a:cubicBezTo>
                        <a:pt x="183" y="12"/>
                        <a:pt x="144" y="1"/>
                        <a:pt x="103" y="0"/>
                      </a:cubicBezTo>
                      <a:cubicBezTo>
                        <a:pt x="79" y="-1"/>
                        <a:pt x="21" y="5"/>
                        <a:pt x="6" y="24"/>
                      </a:cubicBezTo>
                      <a:lnTo>
                        <a:pt x="6" y="24"/>
                      </a:lnTo>
                      <a:cubicBezTo>
                        <a:pt x="6" y="25"/>
                        <a:pt x="5" y="25"/>
                        <a:pt x="5" y="26"/>
                      </a:cubicBezTo>
                      <a:cubicBezTo>
                        <a:pt x="2" y="31"/>
                        <a:pt x="0" y="37"/>
                        <a:pt x="0" y="42"/>
                      </a:cubicBezTo>
                      <a:cubicBezTo>
                        <a:pt x="0" y="46"/>
                        <a:pt x="1" y="49"/>
                        <a:pt x="2" y="52"/>
                      </a:cubicBezTo>
                      <a:cubicBezTo>
                        <a:pt x="11" y="82"/>
                        <a:pt x="48" y="95"/>
                        <a:pt x="91" y="98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2056022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ackground 1">
    <p:bg>
      <p:bgPr>
        <a:solidFill>
          <a:schemeClr val="accent2"/>
        </a:solidFill>
        <a:effectLst/>
      </p:bgPr>
    </p:bg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" name="Google Shape;262;p20"/>
          <p:cNvGrpSpPr/>
          <p:nvPr/>
        </p:nvGrpSpPr>
        <p:grpSpPr>
          <a:xfrm>
            <a:off x="304801" y="301800"/>
            <a:ext cx="11735548" cy="6254400"/>
            <a:chOff x="228600" y="226350"/>
            <a:chExt cx="8801661" cy="4690800"/>
          </a:xfrm>
        </p:grpSpPr>
        <p:sp>
          <p:nvSpPr>
            <p:cNvPr id="263" name="Google Shape;263;p20"/>
            <p:cNvSpPr/>
            <p:nvPr/>
          </p:nvSpPr>
          <p:spPr>
            <a:xfrm rot="10800000">
              <a:off x="228600" y="226350"/>
              <a:ext cx="8686800" cy="4690800"/>
            </a:xfrm>
            <a:prstGeom prst="roundRect">
              <a:avLst>
                <a:gd name="adj" fmla="val 4204"/>
              </a:avLst>
            </a:prstGeom>
            <a:noFill/>
            <a:ln w="1905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grpSp>
          <p:nvGrpSpPr>
            <p:cNvPr id="264" name="Google Shape;264;p20"/>
            <p:cNvGrpSpPr/>
            <p:nvPr/>
          </p:nvGrpSpPr>
          <p:grpSpPr>
            <a:xfrm rot="10800000">
              <a:off x="8801671" y="3743297"/>
              <a:ext cx="228590" cy="860696"/>
              <a:chOff x="116971" y="539507"/>
              <a:chExt cx="228590" cy="860696"/>
            </a:xfrm>
          </p:grpSpPr>
          <p:sp>
            <p:nvSpPr>
              <p:cNvPr id="265" name="Google Shape;265;p20"/>
              <p:cNvSpPr/>
              <p:nvPr/>
            </p:nvSpPr>
            <p:spPr>
              <a:xfrm>
                <a:off x="171867" y="653797"/>
                <a:ext cx="118800" cy="480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grpSp>
            <p:nvGrpSpPr>
              <p:cNvPr id="266" name="Google Shape;266;p20"/>
              <p:cNvGrpSpPr/>
              <p:nvPr/>
            </p:nvGrpSpPr>
            <p:grpSpPr>
              <a:xfrm>
                <a:off x="116971" y="539507"/>
                <a:ext cx="228590" cy="228591"/>
                <a:chOff x="6868300" y="3421080"/>
                <a:chExt cx="274320" cy="274321"/>
              </a:xfrm>
            </p:grpSpPr>
            <p:sp>
              <p:nvSpPr>
                <p:cNvPr id="267" name="Google Shape;267;p20"/>
                <p:cNvSpPr/>
                <p:nvPr/>
              </p:nvSpPr>
              <p:spPr>
                <a:xfrm>
                  <a:off x="6868300" y="3421080"/>
                  <a:ext cx="274320" cy="2743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6" h="524" extrusionOk="0">
                      <a:moveTo>
                        <a:pt x="525" y="226"/>
                      </a:moveTo>
                      <a:lnTo>
                        <a:pt x="525" y="226"/>
                      </a:lnTo>
                      <a:cubicBezTo>
                        <a:pt x="525" y="225"/>
                        <a:pt x="525" y="225"/>
                        <a:pt x="525" y="224"/>
                      </a:cubicBezTo>
                      <a:lnTo>
                        <a:pt x="525" y="223"/>
                      </a:lnTo>
                      <a:lnTo>
                        <a:pt x="525" y="223"/>
                      </a:lnTo>
                      <a:lnTo>
                        <a:pt x="525" y="223"/>
                      </a:lnTo>
                      <a:cubicBezTo>
                        <a:pt x="524" y="221"/>
                        <a:pt x="523" y="219"/>
                        <a:pt x="522" y="217"/>
                      </a:cubicBezTo>
                      <a:cubicBezTo>
                        <a:pt x="518" y="210"/>
                        <a:pt x="512" y="204"/>
                        <a:pt x="505" y="200"/>
                      </a:cubicBezTo>
                      <a:cubicBezTo>
                        <a:pt x="502" y="198"/>
                        <a:pt x="499" y="197"/>
                        <a:pt x="495" y="196"/>
                      </a:cubicBezTo>
                      <a:lnTo>
                        <a:pt x="495" y="196"/>
                      </a:lnTo>
                      <a:cubicBezTo>
                        <a:pt x="482" y="192"/>
                        <a:pt x="469" y="190"/>
                        <a:pt x="456" y="190"/>
                      </a:cubicBezTo>
                      <a:cubicBezTo>
                        <a:pt x="444" y="190"/>
                        <a:pt x="432" y="192"/>
                        <a:pt x="420" y="195"/>
                      </a:cubicBezTo>
                      <a:lnTo>
                        <a:pt x="420" y="195"/>
                      </a:lnTo>
                      <a:cubicBezTo>
                        <a:pt x="394" y="200"/>
                        <a:pt x="368" y="209"/>
                        <a:pt x="344" y="222"/>
                      </a:cubicBezTo>
                      <a:lnTo>
                        <a:pt x="344" y="222"/>
                      </a:lnTo>
                      <a:cubicBezTo>
                        <a:pt x="367" y="207"/>
                        <a:pt x="388" y="190"/>
                        <a:pt x="406" y="170"/>
                      </a:cubicBezTo>
                      <a:lnTo>
                        <a:pt x="406" y="170"/>
                      </a:lnTo>
                      <a:cubicBezTo>
                        <a:pt x="416" y="161"/>
                        <a:pt x="424" y="150"/>
                        <a:pt x="431" y="139"/>
                      </a:cubicBezTo>
                      <a:cubicBezTo>
                        <a:pt x="437" y="129"/>
                        <a:pt x="441" y="117"/>
                        <a:pt x="444" y="106"/>
                      </a:cubicBezTo>
                      <a:lnTo>
                        <a:pt x="444" y="106"/>
                      </a:lnTo>
                      <a:cubicBezTo>
                        <a:pt x="445" y="102"/>
                        <a:pt x="446" y="98"/>
                        <a:pt x="446" y="94"/>
                      </a:cubicBezTo>
                      <a:cubicBezTo>
                        <a:pt x="446" y="85"/>
                        <a:pt x="444" y="77"/>
                        <a:pt x="440" y="70"/>
                      </a:cubicBezTo>
                      <a:cubicBezTo>
                        <a:pt x="439" y="68"/>
                        <a:pt x="438" y="67"/>
                        <a:pt x="437" y="66"/>
                      </a:cubicBezTo>
                      <a:lnTo>
                        <a:pt x="437" y="66"/>
                      </a:lnTo>
                      <a:lnTo>
                        <a:pt x="435" y="64"/>
                      </a:lnTo>
                      <a:lnTo>
                        <a:pt x="433" y="62"/>
                      </a:lnTo>
                      <a:lnTo>
                        <a:pt x="433" y="62"/>
                      </a:lnTo>
                      <a:lnTo>
                        <a:pt x="433" y="62"/>
                      </a:lnTo>
                      <a:cubicBezTo>
                        <a:pt x="426" y="59"/>
                        <a:pt x="419" y="57"/>
                        <a:pt x="411" y="57"/>
                      </a:cubicBezTo>
                      <a:cubicBezTo>
                        <a:pt x="405" y="57"/>
                        <a:pt x="398" y="58"/>
                        <a:pt x="392" y="61"/>
                      </a:cubicBezTo>
                      <a:lnTo>
                        <a:pt x="392" y="61"/>
                      </a:lnTo>
                      <a:cubicBezTo>
                        <a:pt x="388" y="63"/>
                        <a:pt x="384" y="65"/>
                        <a:pt x="380" y="67"/>
                      </a:cubicBezTo>
                      <a:cubicBezTo>
                        <a:pt x="362" y="78"/>
                        <a:pt x="346" y="92"/>
                        <a:pt x="335" y="109"/>
                      </a:cubicBezTo>
                      <a:lnTo>
                        <a:pt x="335" y="109"/>
                      </a:lnTo>
                      <a:cubicBezTo>
                        <a:pt x="326" y="120"/>
                        <a:pt x="318" y="131"/>
                        <a:pt x="311" y="143"/>
                      </a:cubicBezTo>
                      <a:cubicBezTo>
                        <a:pt x="305" y="155"/>
                        <a:pt x="299" y="167"/>
                        <a:pt x="294" y="179"/>
                      </a:cubicBezTo>
                      <a:lnTo>
                        <a:pt x="294" y="179"/>
                      </a:lnTo>
                      <a:cubicBezTo>
                        <a:pt x="302" y="153"/>
                        <a:pt x="307" y="126"/>
                        <a:pt x="308" y="99"/>
                      </a:cubicBezTo>
                      <a:lnTo>
                        <a:pt x="308" y="99"/>
                      </a:lnTo>
                      <a:cubicBezTo>
                        <a:pt x="308" y="94"/>
                        <a:pt x="309" y="89"/>
                        <a:pt x="309" y="84"/>
                      </a:cubicBezTo>
                      <a:cubicBezTo>
                        <a:pt x="309" y="64"/>
                        <a:pt x="304" y="44"/>
                        <a:pt x="296" y="25"/>
                      </a:cubicBezTo>
                      <a:lnTo>
                        <a:pt x="296" y="25"/>
                      </a:lnTo>
                      <a:cubicBezTo>
                        <a:pt x="295" y="24"/>
                        <a:pt x="295" y="23"/>
                        <a:pt x="294" y="22"/>
                      </a:cubicBezTo>
                      <a:cubicBezTo>
                        <a:pt x="290" y="15"/>
                        <a:pt x="284" y="9"/>
                        <a:pt x="277" y="5"/>
                      </a:cubicBezTo>
                      <a:cubicBezTo>
                        <a:pt x="273" y="3"/>
                        <a:pt x="269" y="1"/>
                        <a:pt x="264" y="0"/>
                      </a:cubicBezTo>
                      <a:lnTo>
                        <a:pt x="258" y="0"/>
                      </a:lnTo>
                      <a:lnTo>
                        <a:pt x="258" y="0"/>
                      </a:lnTo>
                      <a:cubicBezTo>
                        <a:pt x="254" y="1"/>
                        <a:pt x="250" y="3"/>
                        <a:pt x="246" y="5"/>
                      </a:cubicBezTo>
                      <a:cubicBezTo>
                        <a:pt x="238" y="9"/>
                        <a:pt x="232" y="15"/>
                        <a:pt x="228" y="22"/>
                      </a:cubicBezTo>
                      <a:cubicBezTo>
                        <a:pt x="228" y="23"/>
                        <a:pt x="227" y="24"/>
                        <a:pt x="227" y="25"/>
                      </a:cubicBezTo>
                      <a:lnTo>
                        <a:pt x="227" y="25"/>
                      </a:lnTo>
                      <a:cubicBezTo>
                        <a:pt x="218" y="44"/>
                        <a:pt x="214" y="64"/>
                        <a:pt x="214" y="84"/>
                      </a:cubicBezTo>
                      <a:cubicBezTo>
                        <a:pt x="214" y="89"/>
                        <a:pt x="214" y="94"/>
                        <a:pt x="215" y="99"/>
                      </a:cubicBezTo>
                      <a:lnTo>
                        <a:pt x="215" y="99"/>
                      </a:lnTo>
                      <a:cubicBezTo>
                        <a:pt x="215" y="112"/>
                        <a:pt x="217" y="126"/>
                        <a:pt x="219" y="139"/>
                      </a:cubicBezTo>
                      <a:lnTo>
                        <a:pt x="219" y="139"/>
                      </a:lnTo>
                      <a:cubicBezTo>
                        <a:pt x="216" y="133"/>
                        <a:pt x="213" y="127"/>
                        <a:pt x="209" y="121"/>
                      </a:cubicBezTo>
                      <a:cubicBezTo>
                        <a:pt x="206" y="115"/>
                        <a:pt x="203" y="109"/>
                        <a:pt x="199" y="104"/>
                      </a:cubicBezTo>
                      <a:lnTo>
                        <a:pt x="199" y="104"/>
                      </a:lnTo>
                      <a:cubicBezTo>
                        <a:pt x="187" y="83"/>
                        <a:pt x="170" y="66"/>
                        <a:pt x="149" y="54"/>
                      </a:cubicBezTo>
                      <a:cubicBezTo>
                        <a:pt x="148" y="54"/>
                        <a:pt x="146" y="53"/>
                        <a:pt x="145" y="52"/>
                      </a:cubicBezTo>
                      <a:lnTo>
                        <a:pt x="145" y="52"/>
                      </a:lnTo>
                      <a:cubicBezTo>
                        <a:pt x="138" y="49"/>
                        <a:pt x="131" y="47"/>
                        <a:pt x="123" y="47"/>
                      </a:cubicBezTo>
                      <a:cubicBezTo>
                        <a:pt x="117" y="47"/>
                        <a:pt x="110" y="48"/>
                        <a:pt x="105" y="51"/>
                      </a:cubicBezTo>
                      <a:lnTo>
                        <a:pt x="105" y="51"/>
                      </a:lnTo>
                      <a:lnTo>
                        <a:pt x="105" y="51"/>
                      </a:lnTo>
                      <a:cubicBezTo>
                        <a:pt x="104" y="51"/>
                        <a:pt x="103" y="52"/>
                        <a:pt x="102" y="53"/>
                      </a:cubicBezTo>
                      <a:lnTo>
                        <a:pt x="100" y="54"/>
                      </a:lnTo>
                      <a:lnTo>
                        <a:pt x="100" y="54"/>
                      </a:lnTo>
                      <a:lnTo>
                        <a:pt x="100" y="54"/>
                      </a:lnTo>
                      <a:cubicBezTo>
                        <a:pt x="98" y="56"/>
                        <a:pt x="96" y="59"/>
                        <a:pt x="95" y="61"/>
                      </a:cubicBezTo>
                      <a:cubicBezTo>
                        <a:pt x="91" y="68"/>
                        <a:pt x="89" y="76"/>
                        <a:pt x="89" y="85"/>
                      </a:cubicBezTo>
                      <a:cubicBezTo>
                        <a:pt x="89" y="88"/>
                        <a:pt x="89" y="91"/>
                        <a:pt x="90" y="94"/>
                      </a:cubicBezTo>
                      <a:lnTo>
                        <a:pt x="90" y="94"/>
                      </a:lnTo>
                      <a:cubicBezTo>
                        <a:pt x="93" y="109"/>
                        <a:pt x="98" y="123"/>
                        <a:pt x="106" y="136"/>
                      </a:cubicBezTo>
                      <a:cubicBezTo>
                        <a:pt x="111" y="145"/>
                        <a:pt x="117" y="153"/>
                        <a:pt x="123" y="160"/>
                      </a:cubicBezTo>
                      <a:lnTo>
                        <a:pt x="123" y="160"/>
                      </a:lnTo>
                      <a:cubicBezTo>
                        <a:pt x="140" y="181"/>
                        <a:pt x="160" y="200"/>
                        <a:pt x="182" y="216"/>
                      </a:cubicBezTo>
                      <a:lnTo>
                        <a:pt x="182" y="216"/>
                      </a:lnTo>
                      <a:cubicBezTo>
                        <a:pt x="182" y="216"/>
                        <a:pt x="181" y="215"/>
                        <a:pt x="180" y="215"/>
                      </a:cubicBezTo>
                      <a:cubicBezTo>
                        <a:pt x="157" y="201"/>
                        <a:pt x="133" y="191"/>
                        <a:pt x="108" y="184"/>
                      </a:cubicBezTo>
                      <a:lnTo>
                        <a:pt x="108" y="184"/>
                      </a:lnTo>
                      <a:cubicBezTo>
                        <a:pt x="93" y="179"/>
                        <a:pt x="78" y="177"/>
                        <a:pt x="63" y="177"/>
                      </a:cubicBezTo>
                      <a:cubicBezTo>
                        <a:pt x="53" y="177"/>
                        <a:pt x="43" y="178"/>
                        <a:pt x="33" y="180"/>
                      </a:cubicBezTo>
                      <a:lnTo>
                        <a:pt x="33" y="180"/>
                      </a:lnTo>
                      <a:cubicBezTo>
                        <a:pt x="28" y="181"/>
                        <a:pt x="24" y="183"/>
                        <a:pt x="20" y="185"/>
                      </a:cubicBezTo>
                      <a:cubicBezTo>
                        <a:pt x="13" y="189"/>
                        <a:pt x="7" y="195"/>
                        <a:pt x="3" y="202"/>
                      </a:cubicBezTo>
                      <a:cubicBezTo>
                        <a:pt x="2" y="203"/>
                        <a:pt x="2" y="204"/>
                        <a:pt x="1" y="205"/>
                      </a:cubicBezTo>
                      <a:lnTo>
                        <a:pt x="1" y="205"/>
                      </a:lnTo>
                      <a:lnTo>
                        <a:pt x="1" y="205"/>
                      </a:lnTo>
                      <a:lnTo>
                        <a:pt x="1" y="206"/>
                      </a:lnTo>
                      <a:cubicBezTo>
                        <a:pt x="1" y="207"/>
                        <a:pt x="1" y="207"/>
                        <a:pt x="1" y="208"/>
                      </a:cubicBezTo>
                      <a:lnTo>
                        <a:pt x="1" y="208"/>
                      </a:lnTo>
                      <a:cubicBezTo>
                        <a:pt x="1" y="209"/>
                        <a:pt x="1" y="209"/>
                        <a:pt x="0" y="210"/>
                      </a:cubicBezTo>
                      <a:lnTo>
                        <a:pt x="0" y="210"/>
                      </a:lnTo>
                      <a:lnTo>
                        <a:pt x="0" y="210"/>
                      </a:lnTo>
                      <a:cubicBezTo>
                        <a:pt x="0" y="219"/>
                        <a:pt x="3" y="226"/>
                        <a:pt x="7" y="234"/>
                      </a:cubicBezTo>
                      <a:cubicBezTo>
                        <a:pt x="10" y="239"/>
                        <a:pt x="14" y="243"/>
                        <a:pt x="18" y="247"/>
                      </a:cubicBezTo>
                      <a:lnTo>
                        <a:pt x="18" y="247"/>
                      </a:lnTo>
                      <a:cubicBezTo>
                        <a:pt x="23" y="251"/>
                        <a:pt x="29" y="255"/>
                        <a:pt x="35" y="258"/>
                      </a:cubicBezTo>
                      <a:cubicBezTo>
                        <a:pt x="51" y="267"/>
                        <a:pt x="69" y="273"/>
                        <a:pt x="87" y="276"/>
                      </a:cubicBezTo>
                      <a:lnTo>
                        <a:pt x="87" y="276"/>
                      </a:lnTo>
                      <a:cubicBezTo>
                        <a:pt x="106" y="279"/>
                        <a:pt x="124" y="281"/>
                        <a:pt x="143" y="281"/>
                      </a:cubicBezTo>
                      <a:cubicBezTo>
                        <a:pt x="152" y="281"/>
                        <a:pt x="160" y="280"/>
                        <a:pt x="168" y="280"/>
                      </a:cubicBezTo>
                      <a:lnTo>
                        <a:pt x="168" y="280"/>
                      </a:lnTo>
                      <a:cubicBezTo>
                        <a:pt x="141" y="284"/>
                        <a:pt x="115" y="293"/>
                        <a:pt x="90" y="304"/>
                      </a:cubicBezTo>
                      <a:lnTo>
                        <a:pt x="90" y="304"/>
                      </a:lnTo>
                      <a:cubicBezTo>
                        <a:pt x="84" y="307"/>
                        <a:pt x="78" y="310"/>
                        <a:pt x="72" y="313"/>
                      </a:cubicBezTo>
                      <a:cubicBezTo>
                        <a:pt x="56" y="322"/>
                        <a:pt x="42" y="335"/>
                        <a:pt x="31" y="349"/>
                      </a:cubicBezTo>
                      <a:lnTo>
                        <a:pt x="31" y="349"/>
                      </a:lnTo>
                      <a:cubicBezTo>
                        <a:pt x="30" y="351"/>
                        <a:pt x="29" y="352"/>
                        <a:pt x="28" y="354"/>
                      </a:cubicBezTo>
                      <a:cubicBezTo>
                        <a:pt x="24" y="361"/>
                        <a:pt x="22" y="369"/>
                        <a:pt x="22" y="378"/>
                      </a:cubicBezTo>
                      <a:cubicBezTo>
                        <a:pt x="22" y="381"/>
                        <a:pt x="22" y="385"/>
                        <a:pt x="23" y="389"/>
                      </a:cubicBezTo>
                      <a:lnTo>
                        <a:pt x="23" y="389"/>
                      </a:lnTo>
                      <a:cubicBezTo>
                        <a:pt x="23" y="390"/>
                        <a:pt x="24" y="391"/>
                        <a:pt x="24" y="392"/>
                      </a:cubicBezTo>
                      <a:lnTo>
                        <a:pt x="24" y="392"/>
                      </a:lnTo>
                      <a:cubicBezTo>
                        <a:pt x="25" y="393"/>
                        <a:pt x="25" y="393"/>
                        <a:pt x="26" y="394"/>
                      </a:cubicBezTo>
                      <a:lnTo>
                        <a:pt x="26" y="394"/>
                      </a:lnTo>
                      <a:lnTo>
                        <a:pt x="26" y="394"/>
                      </a:lnTo>
                      <a:cubicBezTo>
                        <a:pt x="29" y="398"/>
                        <a:pt x="33" y="402"/>
                        <a:pt x="38" y="404"/>
                      </a:cubicBezTo>
                      <a:cubicBezTo>
                        <a:pt x="46" y="409"/>
                        <a:pt x="53" y="411"/>
                        <a:pt x="61" y="411"/>
                      </a:cubicBezTo>
                      <a:cubicBezTo>
                        <a:pt x="62" y="411"/>
                        <a:pt x="62" y="411"/>
                        <a:pt x="63" y="411"/>
                      </a:cubicBezTo>
                      <a:lnTo>
                        <a:pt x="63" y="411"/>
                      </a:lnTo>
                      <a:cubicBezTo>
                        <a:pt x="86" y="410"/>
                        <a:pt x="108" y="403"/>
                        <a:pt x="128" y="392"/>
                      </a:cubicBezTo>
                      <a:cubicBezTo>
                        <a:pt x="130" y="391"/>
                        <a:pt x="132" y="390"/>
                        <a:pt x="134" y="388"/>
                      </a:cubicBezTo>
                      <a:lnTo>
                        <a:pt x="134" y="388"/>
                      </a:lnTo>
                      <a:cubicBezTo>
                        <a:pt x="158" y="374"/>
                        <a:pt x="179" y="358"/>
                        <a:pt x="199" y="339"/>
                      </a:cubicBezTo>
                      <a:lnTo>
                        <a:pt x="199" y="339"/>
                      </a:lnTo>
                      <a:cubicBezTo>
                        <a:pt x="187" y="352"/>
                        <a:pt x="177" y="367"/>
                        <a:pt x="168" y="383"/>
                      </a:cubicBezTo>
                      <a:cubicBezTo>
                        <a:pt x="163" y="391"/>
                        <a:pt x="159" y="399"/>
                        <a:pt x="155" y="407"/>
                      </a:cubicBezTo>
                      <a:lnTo>
                        <a:pt x="155" y="407"/>
                      </a:lnTo>
                      <a:cubicBezTo>
                        <a:pt x="144" y="427"/>
                        <a:pt x="139" y="450"/>
                        <a:pt x="139" y="473"/>
                      </a:cubicBezTo>
                      <a:cubicBezTo>
                        <a:pt x="139" y="475"/>
                        <a:pt x="139" y="478"/>
                        <a:pt x="139" y="480"/>
                      </a:cubicBezTo>
                      <a:lnTo>
                        <a:pt x="139" y="480"/>
                      </a:lnTo>
                      <a:cubicBezTo>
                        <a:pt x="139" y="487"/>
                        <a:pt x="142" y="495"/>
                        <a:pt x="145" y="501"/>
                      </a:cubicBezTo>
                      <a:cubicBezTo>
                        <a:pt x="149" y="507"/>
                        <a:pt x="153" y="512"/>
                        <a:pt x="159" y="516"/>
                      </a:cubicBezTo>
                      <a:lnTo>
                        <a:pt x="159" y="516"/>
                      </a:lnTo>
                      <a:lnTo>
                        <a:pt x="159" y="516"/>
                      </a:lnTo>
                      <a:cubicBezTo>
                        <a:pt x="160" y="516"/>
                        <a:pt x="161" y="516"/>
                        <a:pt x="162" y="517"/>
                      </a:cubicBezTo>
                      <a:lnTo>
                        <a:pt x="162" y="517"/>
                      </a:lnTo>
                      <a:lnTo>
                        <a:pt x="162" y="517"/>
                      </a:lnTo>
                      <a:cubicBezTo>
                        <a:pt x="163" y="517"/>
                        <a:pt x="163" y="518"/>
                        <a:pt x="164" y="518"/>
                      </a:cubicBezTo>
                      <a:lnTo>
                        <a:pt x="164" y="518"/>
                      </a:lnTo>
                      <a:lnTo>
                        <a:pt x="164" y="518"/>
                      </a:lnTo>
                      <a:cubicBezTo>
                        <a:pt x="166" y="518"/>
                        <a:pt x="169" y="518"/>
                        <a:pt x="171" y="518"/>
                      </a:cubicBezTo>
                      <a:cubicBezTo>
                        <a:pt x="179" y="518"/>
                        <a:pt x="187" y="516"/>
                        <a:pt x="194" y="512"/>
                      </a:cubicBezTo>
                      <a:cubicBezTo>
                        <a:pt x="198" y="510"/>
                        <a:pt x="200" y="508"/>
                        <a:pt x="203" y="506"/>
                      </a:cubicBezTo>
                      <a:lnTo>
                        <a:pt x="203" y="506"/>
                      </a:lnTo>
                      <a:cubicBezTo>
                        <a:pt x="214" y="496"/>
                        <a:pt x="223" y="485"/>
                        <a:pt x="230" y="473"/>
                      </a:cubicBezTo>
                      <a:cubicBezTo>
                        <a:pt x="235" y="463"/>
                        <a:pt x="240" y="453"/>
                        <a:pt x="243" y="442"/>
                      </a:cubicBezTo>
                      <a:lnTo>
                        <a:pt x="243" y="442"/>
                      </a:lnTo>
                      <a:cubicBezTo>
                        <a:pt x="252" y="417"/>
                        <a:pt x="257" y="390"/>
                        <a:pt x="260" y="363"/>
                      </a:cubicBezTo>
                      <a:lnTo>
                        <a:pt x="260" y="363"/>
                      </a:lnTo>
                      <a:cubicBezTo>
                        <a:pt x="260" y="390"/>
                        <a:pt x="264" y="417"/>
                        <a:pt x="271" y="443"/>
                      </a:cubicBezTo>
                      <a:lnTo>
                        <a:pt x="271" y="443"/>
                      </a:lnTo>
                      <a:cubicBezTo>
                        <a:pt x="274" y="457"/>
                        <a:pt x="279" y="471"/>
                        <a:pt x="286" y="483"/>
                      </a:cubicBezTo>
                      <a:cubicBezTo>
                        <a:pt x="292" y="493"/>
                        <a:pt x="299" y="501"/>
                        <a:pt x="306" y="509"/>
                      </a:cubicBezTo>
                      <a:lnTo>
                        <a:pt x="306" y="509"/>
                      </a:lnTo>
                      <a:cubicBezTo>
                        <a:pt x="309" y="512"/>
                        <a:pt x="313" y="515"/>
                        <a:pt x="317" y="517"/>
                      </a:cubicBezTo>
                      <a:cubicBezTo>
                        <a:pt x="324" y="521"/>
                        <a:pt x="332" y="524"/>
                        <a:pt x="340" y="524"/>
                      </a:cubicBezTo>
                      <a:cubicBezTo>
                        <a:pt x="341" y="524"/>
                        <a:pt x="343" y="524"/>
                        <a:pt x="344" y="523"/>
                      </a:cubicBezTo>
                      <a:lnTo>
                        <a:pt x="344" y="523"/>
                      </a:lnTo>
                      <a:lnTo>
                        <a:pt x="344" y="523"/>
                      </a:lnTo>
                      <a:cubicBezTo>
                        <a:pt x="345" y="523"/>
                        <a:pt x="346" y="523"/>
                        <a:pt x="347" y="522"/>
                      </a:cubicBezTo>
                      <a:lnTo>
                        <a:pt x="350" y="522"/>
                      </a:lnTo>
                      <a:lnTo>
                        <a:pt x="350" y="522"/>
                      </a:lnTo>
                      <a:lnTo>
                        <a:pt x="350" y="522"/>
                      </a:lnTo>
                      <a:cubicBezTo>
                        <a:pt x="356" y="518"/>
                        <a:pt x="362" y="512"/>
                        <a:pt x="366" y="505"/>
                      </a:cubicBezTo>
                      <a:cubicBezTo>
                        <a:pt x="369" y="500"/>
                        <a:pt x="371" y="494"/>
                        <a:pt x="372" y="488"/>
                      </a:cubicBezTo>
                      <a:lnTo>
                        <a:pt x="372" y="488"/>
                      </a:lnTo>
                      <a:cubicBezTo>
                        <a:pt x="373" y="482"/>
                        <a:pt x="373" y="476"/>
                        <a:pt x="373" y="471"/>
                      </a:cubicBezTo>
                      <a:cubicBezTo>
                        <a:pt x="373" y="451"/>
                        <a:pt x="369" y="432"/>
                        <a:pt x="361" y="414"/>
                      </a:cubicBezTo>
                      <a:lnTo>
                        <a:pt x="361" y="414"/>
                      </a:lnTo>
                      <a:cubicBezTo>
                        <a:pt x="355" y="398"/>
                        <a:pt x="348" y="384"/>
                        <a:pt x="340" y="369"/>
                      </a:cubicBezTo>
                      <a:cubicBezTo>
                        <a:pt x="334" y="360"/>
                        <a:pt x="328" y="351"/>
                        <a:pt x="322" y="342"/>
                      </a:cubicBezTo>
                      <a:lnTo>
                        <a:pt x="322" y="342"/>
                      </a:lnTo>
                      <a:cubicBezTo>
                        <a:pt x="340" y="363"/>
                        <a:pt x="360" y="381"/>
                        <a:pt x="383" y="396"/>
                      </a:cubicBezTo>
                      <a:lnTo>
                        <a:pt x="383" y="396"/>
                      </a:lnTo>
                      <a:cubicBezTo>
                        <a:pt x="388" y="400"/>
                        <a:pt x="393" y="404"/>
                        <a:pt x="399" y="407"/>
                      </a:cubicBezTo>
                      <a:cubicBezTo>
                        <a:pt x="415" y="416"/>
                        <a:pt x="432" y="422"/>
                        <a:pt x="450" y="425"/>
                      </a:cubicBezTo>
                      <a:lnTo>
                        <a:pt x="450" y="425"/>
                      </a:lnTo>
                      <a:cubicBezTo>
                        <a:pt x="452" y="425"/>
                        <a:pt x="453" y="425"/>
                        <a:pt x="455" y="425"/>
                      </a:cubicBezTo>
                      <a:cubicBezTo>
                        <a:pt x="463" y="425"/>
                        <a:pt x="471" y="423"/>
                        <a:pt x="478" y="419"/>
                      </a:cubicBezTo>
                      <a:cubicBezTo>
                        <a:pt x="482" y="417"/>
                        <a:pt x="485" y="414"/>
                        <a:pt x="488" y="411"/>
                      </a:cubicBezTo>
                      <a:lnTo>
                        <a:pt x="488" y="411"/>
                      </a:lnTo>
                      <a:lnTo>
                        <a:pt x="488" y="411"/>
                      </a:lnTo>
                      <a:cubicBezTo>
                        <a:pt x="489" y="410"/>
                        <a:pt x="489" y="410"/>
                        <a:pt x="489" y="410"/>
                      </a:cubicBezTo>
                      <a:cubicBezTo>
                        <a:pt x="489" y="409"/>
                        <a:pt x="490" y="409"/>
                        <a:pt x="490" y="408"/>
                      </a:cubicBezTo>
                      <a:lnTo>
                        <a:pt x="491" y="406"/>
                      </a:lnTo>
                      <a:lnTo>
                        <a:pt x="491" y="406"/>
                      </a:lnTo>
                      <a:lnTo>
                        <a:pt x="491" y="406"/>
                      </a:lnTo>
                      <a:cubicBezTo>
                        <a:pt x="493" y="401"/>
                        <a:pt x="494" y="396"/>
                        <a:pt x="494" y="391"/>
                      </a:cubicBezTo>
                      <a:cubicBezTo>
                        <a:pt x="494" y="383"/>
                        <a:pt x="492" y="376"/>
                        <a:pt x="487" y="368"/>
                      </a:cubicBezTo>
                      <a:cubicBezTo>
                        <a:pt x="487" y="367"/>
                        <a:pt x="487" y="366"/>
                        <a:pt x="486" y="366"/>
                      </a:cubicBezTo>
                      <a:lnTo>
                        <a:pt x="486" y="366"/>
                      </a:lnTo>
                      <a:cubicBezTo>
                        <a:pt x="474" y="348"/>
                        <a:pt x="458" y="333"/>
                        <a:pt x="440" y="322"/>
                      </a:cubicBezTo>
                      <a:cubicBezTo>
                        <a:pt x="436" y="320"/>
                        <a:pt x="433" y="319"/>
                        <a:pt x="430" y="317"/>
                      </a:cubicBezTo>
                      <a:lnTo>
                        <a:pt x="430" y="317"/>
                      </a:lnTo>
                      <a:cubicBezTo>
                        <a:pt x="406" y="304"/>
                        <a:pt x="380" y="294"/>
                        <a:pt x="354" y="288"/>
                      </a:cubicBezTo>
                      <a:lnTo>
                        <a:pt x="354" y="288"/>
                      </a:lnTo>
                      <a:cubicBezTo>
                        <a:pt x="369" y="290"/>
                        <a:pt x="385" y="291"/>
                        <a:pt x="400" y="291"/>
                      </a:cubicBezTo>
                      <a:cubicBezTo>
                        <a:pt x="412" y="291"/>
                        <a:pt x="424" y="290"/>
                        <a:pt x="435" y="289"/>
                      </a:cubicBezTo>
                      <a:lnTo>
                        <a:pt x="435" y="289"/>
                      </a:lnTo>
                      <a:cubicBezTo>
                        <a:pt x="457" y="288"/>
                        <a:pt x="478" y="282"/>
                        <a:pt x="497" y="271"/>
                      </a:cubicBezTo>
                      <a:cubicBezTo>
                        <a:pt x="500" y="270"/>
                        <a:pt x="503" y="267"/>
                        <a:pt x="506" y="265"/>
                      </a:cubicBezTo>
                      <a:lnTo>
                        <a:pt x="506" y="265"/>
                      </a:lnTo>
                      <a:cubicBezTo>
                        <a:pt x="512" y="261"/>
                        <a:pt x="516" y="256"/>
                        <a:pt x="520" y="250"/>
                      </a:cubicBezTo>
                      <a:cubicBezTo>
                        <a:pt x="523" y="244"/>
                        <a:pt x="526" y="237"/>
                        <a:pt x="526" y="230"/>
                      </a:cubicBezTo>
                      <a:lnTo>
                        <a:pt x="526" y="230"/>
                      </a:lnTo>
                      <a:cubicBezTo>
                        <a:pt x="525" y="228"/>
                        <a:pt x="525" y="227"/>
                        <a:pt x="525" y="226"/>
                      </a:cubicBezTo>
                      <a:moveTo>
                        <a:pt x="301" y="320"/>
                      </a:moveTo>
                      <a:cubicBezTo>
                        <a:pt x="295" y="313"/>
                        <a:pt x="289" y="307"/>
                        <a:pt x="283" y="301"/>
                      </a:cubicBezTo>
                      <a:lnTo>
                        <a:pt x="272" y="305"/>
                      </a:lnTo>
                      <a:lnTo>
                        <a:pt x="261" y="308"/>
                      </a:lnTo>
                      <a:cubicBezTo>
                        <a:pt x="259" y="317"/>
                        <a:pt x="258" y="325"/>
                        <a:pt x="258" y="334"/>
                      </a:cubicBezTo>
                      <a:cubicBezTo>
                        <a:pt x="258" y="325"/>
                        <a:pt x="258" y="317"/>
                        <a:pt x="256" y="308"/>
                      </a:cubicBezTo>
                      <a:lnTo>
                        <a:pt x="245" y="304"/>
                      </a:lnTo>
                      <a:lnTo>
                        <a:pt x="235" y="299"/>
                      </a:lnTo>
                      <a:cubicBezTo>
                        <a:pt x="228" y="305"/>
                        <a:pt x="222" y="311"/>
                        <a:pt x="216" y="317"/>
                      </a:cubicBezTo>
                      <a:cubicBezTo>
                        <a:pt x="221" y="310"/>
                        <a:pt x="227" y="303"/>
                        <a:pt x="232" y="296"/>
                      </a:cubicBezTo>
                      <a:lnTo>
                        <a:pt x="226" y="286"/>
                      </a:lnTo>
                      <a:lnTo>
                        <a:pt x="221" y="275"/>
                      </a:lnTo>
                      <a:cubicBezTo>
                        <a:pt x="212" y="275"/>
                        <a:pt x="204" y="275"/>
                        <a:pt x="195" y="277"/>
                      </a:cubicBezTo>
                      <a:cubicBezTo>
                        <a:pt x="203" y="275"/>
                        <a:pt x="212" y="273"/>
                        <a:pt x="220" y="271"/>
                      </a:cubicBezTo>
                      <a:lnTo>
                        <a:pt x="222" y="259"/>
                      </a:lnTo>
                      <a:lnTo>
                        <a:pt x="226" y="248"/>
                      </a:lnTo>
                      <a:lnTo>
                        <a:pt x="226" y="248"/>
                      </a:lnTo>
                      <a:cubicBezTo>
                        <a:pt x="219" y="242"/>
                        <a:pt x="212" y="237"/>
                        <a:pt x="205" y="232"/>
                      </a:cubicBezTo>
                      <a:cubicBezTo>
                        <a:pt x="213" y="236"/>
                        <a:pt x="220" y="240"/>
                        <a:pt x="228" y="244"/>
                      </a:cubicBezTo>
                      <a:lnTo>
                        <a:pt x="237" y="236"/>
                      </a:lnTo>
                      <a:lnTo>
                        <a:pt x="247" y="230"/>
                      </a:lnTo>
                      <a:cubicBezTo>
                        <a:pt x="247" y="228"/>
                        <a:pt x="246" y="226"/>
                        <a:pt x="246" y="224"/>
                      </a:cubicBezTo>
                      <a:lnTo>
                        <a:pt x="248" y="229"/>
                      </a:lnTo>
                      <a:lnTo>
                        <a:pt x="260" y="229"/>
                      </a:lnTo>
                      <a:lnTo>
                        <a:pt x="273" y="229"/>
                      </a:lnTo>
                      <a:cubicBezTo>
                        <a:pt x="277" y="222"/>
                        <a:pt x="280" y="214"/>
                        <a:pt x="283" y="206"/>
                      </a:cubicBezTo>
                      <a:cubicBezTo>
                        <a:pt x="281" y="214"/>
                        <a:pt x="278" y="222"/>
                        <a:pt x="277" y="231"/>
                      </a:cubicBezTo>
                      <a:lnTo>
                        <a:pt x="286" y="238"/>
                      </a:lnTo>
                      <a:lnTo>
                        <a:pt x="294" y="246"/>
                      </a:lnTo>
                      <a:cubicBezTo>
                        <a:pt x="302" y="243"/>
                        <a:pt x="310" y="239"/>
                        <a:pt x="318" y="235"/>
                      </a:cubicBezTo>
                      <a:cubicBezTo>
                        <a:pt x="311" y="240"/>
                        <a:pt x="303" y="245"/>
                        <a:pt x="297" y="250"/>
                      </a:cubicBezTo>
                      <a:lnTo>
                        <a:pt x="299" y="262"/>
                      </a:lnTo>
                      <a:lnTo>
                        <a:pt x="300" y="274"/>
                      </a:lnTo>
                      <a:cubicBezTo>
                        <a:pt x="308" y="277"/>
                        <a:pt x="317" y="279"/>
                        <a:pt x="325" y="281"/>
                      </a:cubicBezTo>
                      <a:cubicBezTo>
                        <a:pt x="317" y="280"/>
                        <a:pt x="308" y="279"/>
                        <a:pt x="299" y="278"/>
                      </a:cubicBezTo>
                      <a:lnTo>
                        <a:pt x="294" y="288"/>
                      </a:lnTo>
                      <a:lnTo>
                        <a:pt x="287" y="298"/>
                      </a:lnTo>
                      <a:cubicBezTo>
                        <a:pt x="291" y="306"/>
                        <a:pt x="296" y="313"/>
                        <a:pt x="301" y="32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68" name="Google Shape;268;p20"/>
                <p:cNvSpPr/>
                <p:nvPr/>
              </p:nvSpPr>
              <p:spPr>
                <a:xfrm>
                  <a:off x="6961652" y="3519500"/>
                  <a:ext cx="84486" cy="848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2" h="162" extrusionOk="0">
                      <a:moveTo>
                        <a:pt x="162" y="81"/>
                      </a:moveTo>
                      <a:cubicBezTo>
                        <a:pt x="162" y="95"/>
                        <a:pt x="158" y="110"/>
                        <a:pt x="151" y="122"/>
                      </a:cubicBezTo>
                      <a:cubicBezTo>
                        <a:pt x="144" y="135"/>
                        <a:pt x="134" y="144"/>
                        <a:pt x="121" y="151"/>
                      </a:cubicBezTo>
                      <a:cubicBezTo>
                        <a:pt x="109" y="159"/>
                        <a:pt x="95" y="162"/>
                        <a:pt x="81" y="162"/>
                      </a:cubicBezTo>
                      <a:cubicBezTo>
                        <a:pt x="67" y="162"/>
                        <a:pt x="53" y="159"/>
                        <a:pt x="40" y="151"/>
                      </a:cubicBezTo>
                      <a:cubicBezTo>
                        <a:pt x="28" y="144"/>
                        <a:pt x="18" y="135"/>
                        <a:pt x="11" y="122"/>
                      </a:cubicBezTo>
                      <a:cubicBezTo>
                        <a:pt x="4" y="110"/>
                        <a:pt x="0" y="95"/>
                        <a:pt x="0" y="81"/>
                      </a:cubicBezTo>
                      <a:cubicBezTo>
                        <a:pt x="0" y="67"/>
                        <a:pt x="4" y="53"/>
                        <a:pt x="11" y="41"/>
                      </a:cubicBezTo>
                      <a:cubicBezTo>
                        <a:pt x="18" y="28"/>
                        <a:pt x="28" y="18"/>
                        <a:pt x="40" y="11"/>
                      </a:cubicBezTo>
                      <a:cubicBezTo>
                        <a:pt x="53" y="4"/>
                        <a:pt x="67" y="0"/>
                        <a:pt x="81" y="0"/>
                      </a:cubicBezTo>
                      <a:cubicBezTo>
                        <a:pt x="95" y="0"/>
                        <a:pt x="109" y="4"/>
                        <a:pt x="121" y="11"/>
                      </a:cubicBezTo>
                      <a:cubicBezTo>
                        <a:pt x="134" y="18"/>
                        <a:pt x="144" y="28"/>
                        <a:pt x="151" y="41"/>
                      </a:cubicBezTo>
                      <a:cubicBezTo>
                        <a:pt x="158" y="53"/>
                        <a:pt x="162" y="67"/>
                        <a:pt x="162" y="8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0000" tIns="13300" rIns="90000" bIns="133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269" name="Google Shape;269;p20"/>
              <p:cNvGrpSpPr/>
              <p:nvPr/>
            </p:nvGrpSpPr>
            <p:grpSpPr>
              <a:xfrm>
                <a:off x="139825" y="1000146"/>
                <a:ext cx="182883" cy="400057"/>
                <a:chOff x="106751" y="1037922"/>
                <a:chExt cx="150027" cy="324248"/>
              </a:xfrm>
            </p:grpSpPr>
            <p:sp>
              <p:nvSpPr>
                <p:cNvPr id="270" name="Google Shape;270;p20"/>
                <p:cNvSpPr/>
                <p:nvPr/>
              </p:nvSpPr>
              <p:spPr>
                <a:xfrm flipH="1">
                  <a:off x="162215" y="1037922"/>
                  <a:ext cx="45720" cy="1249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7" h="347" extrusionOk="0">
                      <a:moveTo>
                        <a:pt x="102" y="29"/>
                      </a:moveTo>
                      <a:cubicBezTo>
                        <a:pt x="121" y="56"/>
                        <a:pt x="126" y="97"/>
                        <a:pt x="127" y="132"/>
                      </a:cubicBezTo>
                      <a:lnTo>
                        <a:pt x="127" y="165"/>
                      </a:lnTo>
                      <a:cubicBezTo>
                        <a:pt x="123" y="228"/>
                        <a:pt x="109" y="289"/>
                        <a:pt x="83" y="347"/>
                      </a:cubicBezTo>
                      <a:cubicBezTo>
                        <a:pt x="56" y="313"/>
                        <a:pt x="40" y="271"/>
                        <a:pt x="25" y="230"/>
                      </a:cubicBezTo>
                      <a:lnTo>
                        <a:pt x="25" y="230"/>
                      </a:lnTo>
                      <a:cubicBezTo>
                        <a:pt x="8" y="190"/>
                        <a:pt x="0" y="147"/>
                        <a:pt x="0" y="103"/>
                      </a:cubicBezTo>
                      <a:cubicBezTo>
                        <a:pt x="0" y="96"/>
                        <a:pt x="0" y="89"/>
                        <a:pt x="1" y="81"/>
                      </a:cubicBezTo>
                      <a:cubicBezTo>
                        <a:pt x="5" y="43"/>
                        <a:pt x="31" y="-22"/>
                        <a:pt x="81" y="8"/>
                      </a:cubicBezTo>
                      <a:lnTo>
                        <a:pt x="81" y="8"/>
                      </a:lnTo>
                      <a:cubicBezTo>
                        <a:pt x="89" y="13"/>
                        <a:pt x="97" y="20"/>
                        <a:pt x="102" y="29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71" name="Google Shape;271;p20"/>
                <p:cNvSpPr/>
                <p:nvPr/>
              </p:nvSpPr>
              <p:spPr>
                <a:xfrm rot="2700000">
                  <a:off x="105750" y="1161430"/>
                  <a:ext cx="92880" cy="356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8" h="99" extrusionOk="0">
                      <a:moveTo>
                        <a:pt x="91" y="98"/>
                      </a:moveTo>
                      <a:cubicBezTo>
                        <a:pt x="165" y="105"/>
                        <a:pt x="259" y="84"/>
                        <a:pt x="258" y="76"/>
                      </a:cubicBezTo>
                      <a:cubicBezTo>
                        <a:pt x="255" y="58"/>
                        <a:pt x="238" y="44"/>
                        <a:pt x="222" y="35"/>
                      </a:cubicBezTo>
                      <a:lnTo>
                        <a:pt x="222" y="35"/>
                      </a:lnTo>
                      <a:cubicBezTo>
                        <a:pt x="220" y="34"/>
                        <a:pt x="219" y="33"/>
                        <a:pt x="218" y="32"/>
                      </a:cubicBezTo>
                      <a:cubicBezTo>
                        <a:pt x="183" y="12"/>
                        <a:pt x="144" y="1"/>
                        <a:pt x="103" y="0"/>
                      </a:cubicBezTo>
                      <a:cubicBezTo>
                        <a:pt x="79" y="-1"/>
                        <a:pt x="21" y="5"/>
                        <a:pt x="6" y="24"/>
                      </a:cubicBezTo>
                      <a:lnTo>
                        <a:pt x="6" y="24"/>
                      </a:lnTo>
                      <a:cubicBezTo>
                        <a:pt x="6" y="25"/>
                        <a:pt x="5" y="25"/>
                        <a:pt x="5" y="26"/>
                      </a:cubicBezTo>
                      <a:cubicBezTo>
                        <a:pt x="2" y="31"/>
                        <a:pt x="0" y="37"/>
                        <a:pt x="0" y="42"/>
                      </a:cubicBezTo>
                      <a:cubicBezTo>
                        <a:pt x="0" y="46"/>
                        <a:pt x="1" y="49"/>
                        <a:pt x="2" y="52"/>
                      </a:cubicBezTo>
                      <a:cubicBezTo>
                        <a:pt x="11" y="82"/>
                        <a:pt x="48" y="95"/>
                        <a:pt x="91" y="98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72" name="Google Shape;272;p20"/>
                <p:cNvSpPr/>
                <p:nvPr/>
              </p:nvSpPr>
              <p:spPr>
                <a:xfrm rot="-2700000" flipH="1">
                  <a:off x="164900" y="1230170"/>
                  <a:ext cx="92880" cy="356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8" h="99" extrusionOk="0">
                      <a:moveTo>
                        <a:pt x="91" y="98"/>
                      </a:moveTo>
                      <a:cubicBezTo>
                        <a:pt x="165" y="105"/>
                        <a:pt x="259" y="84"/>
                        <a:pt x="258" y="76"/>
                      </a:cubicBezTo>
                      <a:cubicBezTo>
                        <a:pt x="255" y="58"/>
                        <a:pt x="238" y="44"/>
                        <a:pt x="222" y="35"/>
                      </a:cubicBezTo>
                      <a:lnTo>
                        <a:pt x="222" y="35"/>
                      </a:lnTo>
                      <a:cubicBezTo>
                        <a:pt x="220" y="34"/>
                        <a:pt x="219" y="33"/>
                        <a:pt x="218" y="32"/>
                      </a:cubicBezTo>
                      <a:cubicBezTo>
                        <a:pt x="183" y="12"/>
                        <a:pt x="144" y="1"/>
                        <a:pt x="103" y="0"/>
                      </a:cubicBezTo>
                      <a:cubicBezTo>
                        <a:pt x="79" y="-1"/>
                        <a:pt x="21" y="5"/>
                        <a:pt x="6" y="24"/>
                      </a:cubicBezTo>
                      <a:lnTo>
                        <a:pt x="6" y="24"/>
                      </a:lnTo>
                      <a:cubicBezTo>
                        <a:pt x="6" y="25"/>
                        <a:pt x="5" y="25"/>
                        <a:pt x="5" y="26"/>
                      </a:cubicBezTo>
                      <a:cubicBezTo>
                        <a:pt x="2" y="31"/>
                        <a:pt x="0" y="37"/>
                        <a:pt x="0" y="42"/>
                      </a:cubicBezTo>
                      <a:cubicBezTo>
                        <a:pt x="0" y="46"/>
                        <a:pt x="1" y="49"/>
                        <a:pt x="2" y="52"/>
                      </a:cubicBezTo>
                      <a:cubicBezTo>
                        <a:pt x="11" y="82"/>
                        <a:pt x="48" y="95"/>
                        <a:pt x="91" y="98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73" name="Google Shape;273;p20"/>
                <p:cNvSpPr/>
                <p:nvPr/>
              </p:nvSpPr>
              <p:spPr>
                <a:xfrm rot="2700000">
                  <a:off x="105750" y="1298911"/>
                  <a:ext cx="92880" cy="356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8" h="99" extrusionOk="0">
                      <a:moveTo>
                        <a:pt x="91" y="98"/>
                      </a:moveTo>
                      <a:cubicBezTo>
                        <a:pt x="165" y="105"/>
                        <a:pt x="259" y="84"/>
                        <a:pt x="258" y="76"/>
                      </a:cubicBezTo>
                      <a:cubicBezTo>
                        <a:pt x="255" y="58"/>
                        <a:pt x="238" y="44"/>
                        <a:pt x="222" y="35"/>
                      </a:cubicBezTo>
                      <a:lnTo>
                        <a:pt x="222" y="35"/>
                      </a:lnTo>
                      <a:cubicBezTo>
                        <a:pt x="220" y="34"/>
                        <a:pt x="219" y="33"/>
                        <a:pt x="218" y="32"/>
                      </a:cubicBezTo>
                      <a:cubicBezTo>
                        <a:pt x="183" y="12"/>
                        <a:pt x="144" y="1"/>
                        <a:pt x="103" y="0"/>
                      </a:cubicBezTo>
                      <a:cubicBezTo>
                        <a:pt x="79" y="-1"/>
                        <a:pt x="21" y="5"/>
                        <a:pt x="6" y="24"/>
                      </a:cubicBezTo>
                      <a:lnTo>
                        <a:pt x="6" y="24"/>
                      </a:lnTo>
                      <a:cubicBezTo>
                        <a:pt x="6" y="25"/>
                        <a:pt x="5" y="25"/>
                        <a:pt x="5" y="26"/>
                      </a:cubicBezTo>
                      <a:cubicBezTo>
                        <a:pt x="2" y="31"/>
                        <a:pt x="0" y="37"/>
                        <a:pt x="0" y="42"/>
                      </a:cubicBezTo>
                      <a:cubicBezTo>
                        <a:pt x="0" y="46"/>
                        <a:pt x="1" y="49"/>
                        <a:pt x="2" y="52"/>
                      </a:cubicBezTo>
                      <a:cubicBezTo>
                        <a:pt x="11" y="82"/>
                        <a:pt x="48" y="95"/>
                        <a:pt x="91" y="98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88998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oogle Shape;25;p3"/>
          <p:cNvGrpSpPr/>
          <p:nvPr/>
        </p:nvGrpSpPr>
        <p:grpSpPr>
          <a:xfrm>
            <a:off x="155962" y="301800"/>
            <a:ext cx="11731239" cy="6254400"/>
            <a:chOff x="116971" y="226350"/>
            <a:chExt cx="8798429" cy="4690800"/>
          </a:xfrm>
        </p:grpSpPr>
        <p:sp>
          <p:nvSpPr>
            <p:cNvPr id="26" name="Google Shape;26;p3"/>
            <p:cNvSpPr/>
            <p:nvPr/>
          </p:nvSpPr>
          <p:spPr>
            <a:xfrm>
              <a:off x="228600" y="226350"/>
              <a:ext cx="8686800" cy="4690800"/>
            </a:xfrm>
            <a:prstGeom prst="roundRect">
              <a:avLst>
                <a:gd name="adj" fmla="val 4204"/>
              </a:avLst>
            </a:prstGeom>
            <a:noFill/>
            <a:ln w="190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grpSp>
          <p:nvGrpSpPr>
            <p:cNvPr id="27" name="Google Shape;27;p3"/>
            <p:cNvGrpSpPr/>
            <p:nvPr/>
          </p:nvGrpSpPr>
          <p:grpSpPr>
            <a:xfrm>
              <a:off x="116971" y="539507"/>
              <a:ext cx="228590" cy="860696"/>
              <a:chOff x="116971" y="539507"/>
              <a:chExt cx="228590" cy="860696"/>
            </a:xfrm>
          </p:grpSpPr>
          <p:sp>
            <p:nvSpPr>
              <p:cNvPr id="28" name="Google Shape;28;p3"/>
              <p:cNvSpPr/>
              <p:nvPr/>
            </p:nvSpPr>
            <p:spPr>
              <a:xfrm>
                <a:off x="171867" y="653797"/>
                <a:ext cx="118800" cy="4800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grpSp>
            <p:nvGrpSpPr>
              <p:cNvPr id="29" name="Google Shape;29;p3"/>
              <p:cNvGrpSpPr/>
              <p:nvPr/>
            </p:nvGrpSpPr>
            <p:grpSpPr>
              <a:xfrm>
                <a:off x="116971" y="539507"/>
                <a:ext cx="228590" cy="228591"/>
                <a:chOff x="6868300" y="3421080"/>
                <a:chExt cx="274320" cy="274321"/>
              </a:xfrm>
            </p:grpSpPr>
            <p:sp>
              <p:nvSpPr>
                <p:cNvPr id="30" name="Google Shape;30;p3"/>
                <p:cNvSpPr/>
                <p:nvPr/>
              </p:nvSpPr>
              <p:spPr>
                <a:xfrm>
                  <a:off x="6868300" y="3421080"/>
                  <a:ext cx="274320" cy="2743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6" h="524" extrusionOk="0">
                      <a:moveTo>
                        <a:pt x="525" y="226"/>
                      </a:moveTo>
                      <a:lnTo>
                        <a:pt x="525" y="226"/>
                      </a:lnTo>
                      <a:cubicBezTo>
                        <a:pt x="525" y="225"/>
                        <a:pt x="525" y="225"/>
                        <a:pt x="525" y="224"/>
                      </a:cubicBezTo>
                      <a:lnTo>
                        <a:pt x="525" y="223"/>
                      </a:lnTo>
                      <a:lnTo>
                        <a:pt x="525" y="223"/>
                      </a:lnTo>
                      <a:lnTo>
                        <a:pt x="525" y="223"/>
                      </a:lnTo>
                      <a:cubicBezTo>
                        <a:pt x="524" y="221"/>
                        <a:pt x="523" y="219"/>
                        <a:pt x="522" y="217"/>
                      </a:cubicBezTo>
                      <a:cubicBezTo>
                        <a:pt x="518" y="210"/>
                        <a:pt x="512" y="204"/>
                        <a:pt x="505" y="200"/>
                      </a:cubicBezTo>
                      <a:cubicBezTo>
                        <a:pt x="502" y="198"/>
                        <a:pt x="499" y="197"/>
                        <a:pt x="495" y="196"/>
                      </a:cubicBezTo>
                      <a:lnTo>
                        <a:pt x="495" y="196"/>
                      </a:lnTo>
                      <a:cubicBezTo>
                        <a:pt x="482" y="192"/>
                        <a:pt x="469" y="190"/>
                        <a:pt x="456" y="190"/>
                      </a:cubicBezTo>
                      <a:cubicBezTo>
                        <a:pt x="444" y="190"/>
                        <a:pt x="432" y="192"/>
                        <a:pt x="420" y="195"/>
                      </a:cubicBezTo>
                      <a:lnTo>
                        <a:pt x="420" y="195"/>
                      </a:lnTo>
                      <a:cubicBezTo>
                        <a:pt x="394" y="200"/>
                        <a:pt x="368" y="209"/>
                        <a:pt x="344" y="222"/>
                      </a:cubicBezTo>
                      <a:lnTo>
                        <a:pt x="344" y="222"/>
                      </a:lnTo>
                      <a:cubicBezTo>
                        <a:pt x="367" y="207"/>
                        <a:pt x="388" y="190"/>
                        <a:pt x="406" y="170"/>
                      </a:cubicBezTo>
                      <a:lnTo>
                        <a:pt x="406" y="170"/>
                      </a:lnTo>
                      <a:cubicBezTo>
                        <a:pt x="416" y="161"/>
                        <a:pt x="424" y="150"/>
                        <a:pt x="431" y="139"/>
                      </a:cubicBezTo>
                      <a:cubicBezTo>
                        <a:pt x="437" y="129"/>
                        <a:pt x="441" y="117"/>
                        <a:pt x="444" y="106"/>
                      </a:cubicBezTo>
                      <a:lnTo>
                        <a:pt x="444" y="106"/>
                      </a:lnTo>
                      <a:cubicBezTo>
                        <a:pt x="445" y="102"/>
                        <a:pt x="446" y="98"/>
                        <a:pt x="446" y="94"/>
                      </a:cubicBezTo>
                      <a:cubicBezTo>
                        <a:pt x="446" y="85"/>
                        <a:pt x="444" y="77"/>
                        <a:pt x="440" y="70"/>
                      </a:cubicBezTo>
                      <a:cubicBezTo>
                        <a:pt x="439" y="68"/>
                        <a:pt x="438" y="67"/>
                        <a:pt x="437" y="66"/>
                      </a:cubicBezTo>
                      <a:lnTo>
                        <a:pt x="437" y="66"/>
                      </a:lnTo>
                      <a:lnTo>
                        <a:pt x="435" y="64"/>
                      </a:lnTo>
                      <a:lnTo>
                        <a:pt x="433" y="62"/>
                      </a:lnTo>
                      <a:lnTo>
                        <a:pt x="433" y="62"/>
                      </a:lnTo>
                      <a:lnTo>
                        <a:pt x="433" y="62"/>
                      </a:lnTo>
                      <a:cubicBezTo>
                        <a:pt x="426" y="59"/>
                        <a:pt x="419" y="57"/>
                        <a:pt x="411" y="57"/>
                      </a:cubicBezTo>
                      <a:cubicBezTo>
                        <a:pt x="405" y="57"/>
                        <a:pt x="398" y="58"/>
                        <a:pt x="392" y="61"/>
                      </a:cubicBezTo>
                      <a:lnTo>
                        <a:pt x="392" y="61"/>
                      </a:lnTo>
                      <a:cubicBezTo>
                        <a:pt x="388" y="63"/>
                        <a:pt x="384" y="65"/>
                        <a:pt x="380" y="67"/>
                      </a:cubicBezTo>
                      <a:cubicBezTo>
                        <a:pt x="362" y="78"/>
                        <a:pt x="346" y="92"/>
                        <a:pt x="335" y="109"/>
                      </a:cubicBezTo>
                      <a:lnTo>
                        <a:pt x="335" y="109"/>
                      </a:lnTo>
                      <a:cubicBezTo>
                        <a:pt x="326" y="120"/>
                        <a:pt x="318" y="131"/>
                        <a:pt x="311" y="143"/>
                      </a:cubicBezTo>
                      <a:cubicBezTo>
                        <a:pt x="305" y="155"/>
                        <a:pt x="299" y="167"/>
                        <a:pt x="294" y="179"/>
                      </a:cubicBezTo>
                      <a:lnTo>
                        <a:pt x="294" y="179"/>
                      </a:lnTo>
                      <a:cubicBezTo>
                        <a:pt x="302" y="153"/>
                        <a:pt x="307" y="126"/>
                        <a:pt x="308" y="99"/>
                      </a:cubicBezTo>
                      <a:lnTo>
                        <a:pt x="308" y="99"/>
                      </a:lnTo>
                      <a:cubicBezTo>
                        <a:pt x="308" y="94"/>
                        <a:pt x="309" y="89"/>
                        <a:pt x="309" y="84"/>
                      </a:cubicBezTo>
                      <a:cubicBezTo>
                        <a:pt x="309" y="64"/>
                        <a:pt x="304" y="44"/>
                        <a:pt x="296" y="25"/>
                      </a:cubicBezTo>
                      <a:lnTo>
                        <a:pt x="296" y="25"/>
                      </a:lnTo>
                      <a:cubicBezTo>
                        <a:pt x="295" y="24"/>
                        <a:pt x="295" y="23"/>
                        <a:pt x="294" y="22"/>
                      </a:cubicBezTo>
                      <a:cubicBezTo>
                        <a:pt x="290" y="15"/>
                        <a:pt x="284" y="9"/>
                        <a:pt x="277" y="5"/>
                      </a:cubicBezTo>
                      <a:cubicBezTo>
                        <a:pt x="273" y="3"/>
                        <a:pt x="269" y="1"/>
                        <a:pt x="264" y="0"/>
                      </a:cubicBezTo>
                      <a:lnTo>
                        <a:pt x="258" y="0"/>
                      </a:lnTo>
                      <a:lnTo>
                        <a:pt x="258" y="0"/>
                      </a:lnTo>
                      <a:cubicBezTo>
                        <a:pt x="254" y="1"/>
                        <a:pt x="250" y="3"/>
                        <a:pt x="246" y="5"/>
                      </a:cubicBezTo>
                      <a:cubicBezTo>
                        <a:pt x="238" y="9"/>
                        <a:pt x="232" y="15"/>
                        <a:pt x="228" y="22"/>
                      </a:cubicBezTo>
                      <a:cubicBezTo>
                        <a:pt x="228" y="23"/>
                        <a:pt x="227" y="24"/>
                        <a:pt x="227" y="25"/>
                      </a:cubicBezTo>
                      <a:lnTo>
                        <a:pt x="227" y="25"/>
                      </a:lnTo>
                      <a:cubicBezTo>
                        <a:pt x="218" y="44"/>
                        <a:pt x="214" y="64"/>
                        <a:pt x="214" y="84"/>
                      </a:cubicBezTo>
                      <a:cubicBezTo>
                        <a:pt x="214" y="89"/>
                        <a:pt x="214" y="94"/>
                        <a:pt x="215" y="99"/>
                      </a:cubicBezTo>
                      <a:lnTo>
                        <a:pt x="215" y="99"/>
                      </a:lnTo>
                      <a:cubicBezTo>
                        <a:pt x="215" y="112"/>
                        <a:pt x="217" y="126"/>
                        <a:pt x="219" y="139"/>
                      </a:cubicBezTo>
                      <a:lnTo>
                        <a:pt x="219" y="139"/>
                      </a:lnTo>
                      <a:cubicBezTo>
                        <a:pt x="216" y="133"/>
                        <a:pt x="213" y="127"/>
                        <a:pt x="209" y="121"/>
                      </a:cubicBezTo>
                      <a:cubicBezTo>
                        <a:pt x="206" y="115"/>
                        <a:pt x="203" y="109"/>
                        <a:pt x="199" y="104"/>
                      </a:cubicBezTo>
                      <a:lnTo>
                        <a:pt x="199" y="104"/>
                      </a:lnTo>
                      <a:cubicBezTo>
                        <a:pt x="187" y="83"/>
                        <a:pt x="170" y="66"/>
                        <a:pt x="149" y="54"/>
                      </a:cubicBezTo>
                      <a:cubicBezTo>
                        <a:pt x="148" y="54"/>
                        <a:pt x="146" y="53"/>
                        <a:pt x="145" y="52"/>
                      </a:cubicBezTo>
                      <a:lnTo>
                        <a:pt x="145" y="52"/>
                      </a:lnTo>
                      <a:cubicBezTo>
                        <a:pt x="138" y="49"/>
                        <a:pt x="131" y="47"/>
                        <a:pt x="123" y="47"/>
                      </a:cubicBezTo>
                      <a:cubicBezTo>
                        <a:pt x="117" y="47"/>
                        <a:pt x="110" y="48"/>
                        <a:pt x="105" y="51"/>
                      </a:cubicBezTo>
                      <a:lnTo>
                        <a:pt x="105" y="51"/>
                      </a:lnTo>
                      <a:lnTo>
                        <a:pt x="105" y="51"/>
                      </a:lnTo>
                      <a:cubicBezTo>
                        <a:pt x="104" y="51"/>
                        <a:pt x="103" y="52"/>
                        <a:pt x="102" y="53"/>
                      </a:cubicBezTo>
                      <a:lnTo>
                        <a:pt x="100" y="54"/>
                      </a:lnTo>
                      <a:lnTo>
                        <a:pt x="100" y="54"/>
                      </a:lnTo>
                      <a:lnTo>
                        <a:pt x="100" y="54"/>
                      </a:lnTo>
                      <a:cubicBezTo>
                        <a:pt x="98" y="56"/>
                        <a:pt x="96" y="59"/>
                        <a:pt x="95" y="61"/>
                      </a:cubicBezTo>
                      <a:cubicBezTo>
                        <a:pt x="91" y="68"/>
                        <a:pt x="89" y="76"/>
                        <a:pt x="89" y="85"/>
                      </a:cubicBezTo>
                      <a:cubicBezTo>
                        <a:pt x="89" y="88"/>
                        <a:pt x="89" y="91"/>
                        <a:pt x="90" y="94"/>
                      </a:cubicBezTo>
                      <a:lnTo>
                        <a:pt x="90" y="94"/>
                      </a:lnTo>
                      <a:cubicBezTo>
                        <a:pt x="93" y="109"/>
                        <a:pt x="98" y="123"/>
                        <a:pt x="106" y="136"/>
                      </a:cubicBezTo>
                      <a:cubicBezTo>
                        <a:pt x="111" y="145"/>
                        <a:pt x="117" y="153"/>
                        <a:pt x="123" y="160"/>
                      </a:cubicBezTo>
                      <a:lnTo>
                        <a:pt x="123" y="160"/>
                      </a:lnTo>
                      <a:cubicBezTo>
                        <a:pt x="140" y="181"/>
                        <a:pt x="160" y="200"/>
                        <a:pt x="182" y="216"/>
                      </a:cubicBezTo>
                      <a:lnTo>
                        <a:pt x="182" y="216"/>
                      </a:lnTo>
                      <a:cubicBezTo>
                        <a:pt x="182" y="216"/>
                        <a:pt x="181" y="215"/>
                        <a:pt x="180" y="215"/>
                      </a:cubicBezTo>
                      <a:cubicBezTo>
                        <a:pt x="157" y="201"/>
                        <a:pt x="133" y="191"/>
                        <a:pt x="108" y="184"/>
                      </a:cubicBezTo>
                      <a:lnTo>
                        <a:pt x="108" y="184"/>
                      </a:lnTo>
                      <a:cubicBezTo>
                        <a:pt x="93" y="179"/>
                        <a:pt x="78" y="177"/>
                        <a:pt x="63" y="177"/>
                      </a:cubicBezTo>
                      <a:cubicBezTo>
                        <a:pt x="53" y="177"/>
                        <a:pt x="43" y="178"/>
                        <a:pt x="33" y="180"/>
                      </a:cubicBezTo>
                      <a:lnTo>
                        <a:pt x="33" y="180"/>
                      </a:lnTo>
                      <a:cubicBezTo>
                        <a:pt x="28" y="181"/>
                        <a:pt x="24" y="183"/>
                        <a:pt x="20" y="185"/>
                      </a:cubicBezTo>
                      <a:cubicBezTo>
                        <a:pt x="13" y="189"/>
                        <a:pt x="7" y="195"/>
                        <a:pt x="3" y="202"/>
                      </a:cubicBezTo>
                      <a:cubicBezTo>
                        <a:pt x="2" y="203"/>
                        <a:pt x="2" y="204"/>
                        <a:pt x="1" y="205"/>
                      </a:cubicBezTo>
                      <a:lnTo>
                        <a:pt x="1" y="205"/>
                      </a:lnTo>
                      <a:lnTo>
                        <a:pt x="1" y="205"/>
                      </a:lnTo>
                      <a:lnTo>
                        <a:pt x="1" y="206"/>
                      </a:lnTo>
                      <a:cubicBezTo>
                        <a:pt x="1" y="207"/>
                        <a:pt x="1" y="207"/>
                        <a:pt x="1" y="208"/>
                      </a:cubicBezTo>
                      <a:lnTo>
                        <a:pt x="1" y="208"/>
                      </a:lnTo>
                      <a:cubicBezTo>
                        <a:pt x="1" y="209"/>
                        <a:pt x="1" y="209"/>
                        <a:pt x="0" y="210"/>
                      </a:cubicBezTo>
                      <a:lnTo>
                        <a:pt x="0" y="210"/>
                      </a:lnTo>
                      <a:lnTo>
                        <a:pt x="0" y="210"/>
                      </a:lnTo>
                      <a:cubicBezTo>
                        <a:pt x="0" y="219"/>
                        <a:pt x="3" y="226"/>
                        <a:pt x="7" y="234"/>
                      </a:cubicBezTo>
                      <a:cubicBezTo>
                        <a:pt x="10" y="239"/>
                        <a:pt x="14" y="243"/>
                        <a:pt x="18" y="247"/>
                      </a:cubicBezTo>
                      <a:lnTo>
                        <a:pt x="18" y="247"/>
                      </a:lnTo>
                      <a:cubicBezTo>
                        <a:pt x="23" y="251"/>
                        <a:pt x="29" y="255"/>
                        <a:pt x="35" y="258"/>
                      </a:cubicBezTo>
                      <a:cubicBezTo>
                        <a:pt x="51" y="267"/>
                        <a:pt x="69" y="273"/>
                        <a:pt x="87" y="276"/>
                      </a:cubicBezTo>
                      <a:lnTo>
                        <a:pt x="87" y="276"/>
                      </a:lnTo>
                      <a:cubicBezTo>
                        <a:pt x="106" y="279"/>
                        <a:pt x="124" y="281"/>
                        <a:pt x="143" y="281"/>
                      </a:cubicBezTo>
                      <a:cubicBezTo>
                        <a:pt x="152" y="281"/>
                        <a:pt x="160" y="280"/>
                        <a:pt x="168" y="280"/>
                      </a:cubicBezTo>
                      <a:lnTo>
                        <a:pt x="168" y="280"/>
                      </a:lnTo>
                      <a:cubicBezTo>
                        <a:pt x="141" y="284"/>
                        <a:pt x="115" y="293"/>
                        <a:pt x="90" y="304"/>
                      </a:cubicBezTo>
                      <a:lnTo>
                        <a:pt x="90" y="304"/>
                      </a:lnTo>
                      <a:cubicBezTo>
                        <a:pt x="84" y="307"/>
                        <a:pt x="78" y="310"/>
                        <a:pt x="72" y="313"/>
                      </a:cubicBezTo>
                      <a:cubicBezTo>
                        <a:pt x="56" y="322"/>
                        <a:pt x="42" y="335"/>
                        <a:pt x="31" y="349"/>
                      </a:cubicBezTo>
                      <a:lnTo>
                        <a:pt x="31" y="349"/>
                      </a:lnTo>
                      <a:cubicBezTo>
                        <a:pt x="30" y="351"/>
                        <a:pt x="29" y="352"/>
                        <a:pt x="28" y="354"/>
                      </a:cubicBezTo>
                      <a:cubicBezTo>
                        <a:pt x="24" y="361"/>
                        <a:pt x="22" y="369"/>
                        <a:pt x="22" y="378"/>
                      </a:cubicBezTo>
                      <a:cubicBezTo>
                        <a:pt x="22" y="381"/>
                        <a:pt x="22" y="385"/>
                        <a:pt x="23" y="389"/>
                      </a:cubicBezTo>
                      <a:lnTo>
                        <a:pt x="23" y="389"/>
                      </a:lnTo>
                      <a:cubicBezTo>
                        <a:pt x="23" y="390"/>
                        <a:pt x="24" y="391"/>
                        <a:pt x="24" y="392"/>
                      </a:cubicBezTo>
                      <a:lnTo>
                        <a:pt x="24" y="392"/>
                      </a:lnTo>
                      <a:cubicBezTo>
                        <a:pt x="25" y="393"/>
                        <a:pt x="25" y="393"/>
                        <a:pt x="26" y="394"/>
                      </a:cubicBezTo>
                      <a:lnTo>
                        <a:pt x="26" y="394"/>
                      </a:lnTo>
                      <a:lnTo>
                        <a:pt x="26" y="394"/>
                      </a:lnTo>
                      <a:cubicBezTo>
                        <a:pt x="29" y="398"/>
                        <a:pt x="33" y="402"/>
                        <a:pt x="38" y="404"/>
                      </a:cubicBezTo>
                      <a:cubicBezTo>
                        <a:pt x="46" y="409"/>
                        <a:pt x="53" y="411"/>
                        <a:pt x="61" y="411"/>
                      </a:cubicBezTo>
                      <a:cubicBezTo>
                        <a:pt x="62" y="411"/>
                        <a:pt x="62" y="411"/>
                        <a:pt x="63" y="411"/>
                      </a:cubicBezTo>
                      <a:lnTo>
                        <a:pt x="63" y="411"/>
                      </a:lnTo>
                      <a:cubicBezTo>
                        <a:pt x="86" y="410"/>
                        <a:pt x="108" y="403"/>
                        <a:pt x="128" y="392"/>
                      </a:cubicBezTo>
                      <a:cubicBezTo>
                        <a:pt x="130" y="391"/>
                        <a:pt x="132" y="390"/>
                        <a:pt x="134" y="388"/>
                      </a:cubicBezTo>
                      <a:lnTo>
                        <a:pt x="134" y="388"/>
                      </a:lnTo>
                      <a:cubicBezTo>
                        <a:pt x="158" y="374"/>
                        <a:pt x="179" y="358"/>
                        <a:pt x="199" y="339"/>
                      </a:cubicBezTo>
                      <a:lnTo>
                        <a:pt x="199" y="339"/>
                      </a:lnTo>
                      <a:cubicBezTo>
                        <a:pt x="187" y="352"/>
                        <a:pt x="177" y="367"/>
                        <a:pt x="168" y="383"/>
                      </a:cubicBezTo>
                      <a:cubicBezTo>
                        <a:pt x="163" y="391"/>
                        <a:pt x="159" y="399"/>
                        <a:pt x="155" y="407"/>
                      </a:cubicBezTo>
                      <a:lnTo>
                        <a:pt x="155" y="407"/>
                      </a:lnTo>
                      <a:cubicBezTo>
                        <a:pt x="144" y="427"/>
                        <a:pt x="139" y="450"/>
                        <a:pt x="139" y="473"/>
                      </a:cubicBezTo>
                      <a:cubicBezTo>
                        <a:pt x="139" y="475"/>
                        <a:pt x="139" y="478"/>
                        <a:pt x="139" y="480"/>
                      </a:cubicBezTo>
                      <a:lnTo>
                        <a:pt x="139" y="480"/>
                      </a:lnTo>
                      <a:cubicBezTo>
                        <a:pt x="139" y="487"/>
                        <a:pt x="142" y="495"/>
                        <a:pt x="145" y="501"/>
                      </a:cubicBezTo>
                      <a:cubicBezTo>
                        <a:pt x="149" y="507"/>
                        <a:pt x="153" y="512"/>
                        <a:pt x="159" y="516"/>
                      </a:cubicBezTo>
                      <a:lnTo>
                        <a:pt x="159" y="516"/>
                      </a:lnTo>
                      <a:lnTo>
                        <a:pt x="159" y="516"/>
                      </a:lnTo>
                      <a:cubicBezTo>
                        <a:pt x="160" y="516"/>
                        <a:pt x="161" y="516"/>
                        <a:pt x="162" y="517"/>
                      </a:cubicBezTo>
                      <a:lnTo>
                        <a:pt x="162" y="517"/>
                      </a:lnTo>
                      <a:lnTo>
                        <a:pt x="162" y="517"/>
                      </a:lnTo>
                      <a:cubicBezTo>
                        <a:pt x="163" y="517"/>
                        <a:pt x="163" y="518"/>
                        <a:pt x="164" y="518"/>
                      </a:cubicBezTo>
                      <a:lnTo>
                        <a:pt x="164" y="518"/>
                      </a:lnTo>
                      <a:lnTo>
                        <a:pt x="164" y="518"/>
                      </a:lnTo>
                      <a:cubicBezTo>
                        <a:pt x="166" y="518"/>
                        <a:pt x="169" y="518"/>
                        <a:pt x="171" y="518"/>
                      </a:cubicBezTo>
                      <a:cubicBezTo>
                        <a:pt x="179" y="518"/>
                        <a:pt x="187" y="516"/>
                        <a:pt x="194" y="512"/>
                      </a:cubicBezTo>
                      <a:cubicBezTo>
                        <a:pt x="198" y="510"/>
                        <a:pt x="200" y="508"/>
                        <a:pt x="203" y="506"/>
                      </a:cubicBezTo>
                      <a:lnTo>
                        <a:pt x="203" y="506"/>
                      </a:lnTo>
                      <a:cubicBezTo>
                        <a:pt x="214" y="496"/>
                        <a:pt x="223" y="485"/>
                        <a:pt x="230" y="473"/>
                      </a:cubicBezTo>
                      <a:cubicBezTo>
                        <a:pt x="235" y="463"/>
                        <a:pt x="240" y="453"/>
                        <a:pt x="243" y="442"/>
                      </a:cubicBezTo>
                      <a:lnTo>
                        <a:pt x="243" y="442"/>
                      </a:lnTo>
                      <a:cubicBezTo>
                        <a:pt x="252" y="417"/>
                        <a:pt x="257" y="390"/>
                        <a:pt x="260" y="363"/>
                      </a:cubicBezTo>
                      <a:lnTo>
                        <a:pt x="260" y="363"/>
                      </a:lnTo>
                      <a:cubicBezTo>
                        <a:pt x="260" y="390"/>
                        <a:pt x="264" y="417"/>
                        <a:pt x="271" y="443"/>
                      </a:cubicBezTo>
                      <a:lnTo>
                        <a:pt x="271" y="443"/>
                      </a:lnTo>
                      <a:cubicBezTo>
                        <a:pt x="274" y="457"/>
                        <a:pt x="279" y="471"/>
                        <a:pt x="286" y="483"/>
                      </a:cubicBezTo>
                      <a:cubicBezTo>
                        <a:pt x="292" y="493"/>
                        <a:pt x="299" y="501"/>
                        <a:pt x="306" y="509"/>
                      </a:cubicBezTo>
                      <a:lnTo>
                        <a:pt x="306" y="509"/>
                      </a:lnTo>
                      <a:cubicBezTo>
                        <a:pt x="309" y="512"/>
                        <a:pt x="313" y="515"/>
                        <a:pt x="317" y="517"/>
                      </a:cubicBezTo>
                      <a:cubicBezTo>
                        <a:pt x="324" y="521"/>
                        <a:pt x="332" y="524"/>
                        <a:pt x="340" y="524"/>
                      </a:cubicBezTo>
                      <a:cubicBezTo>
                        <a:pt x="341" y="524"/>
                        <a:pt x="343" y="524"/>
                        <a:pt x="344" y="523"/>
                      </a:cubicBezTo>
                      <a:lnTo>
                        <a:pt x="344" y="523"/>
                      </a:lnTo>
                      <a:lnTo>
                        <a:pt x="344" y="523"/>
                      </a:lnTo>
                      <a:cubicBezTo>
                        <a:pt x="345" y="523"/>
                        <a:pt x="346" y="523"/>
                        <a:pt x="347" y="522"/>
                      </a:cubicBezTo>
                      <a:lnTo>
                        <a:pt x="350" y="522"/>
                      </a:lnTo>
                      <a:lnTo>
                        <a:pt x="350" y="522"/>
                      </a:lnTo>
                      <a:lnTo>
                        <a:pt x="350" y="522"/>
                      </a:lnTo>
                      <a:cubicBezTo>
                        <a:pt x="356" y="518"/>
                        <a:pt x="362" y="512"/>
                        <a:pt x="366" y="505"/>
                      </a:cubicBezTo>
                      <a:cubicBezTo>
                        <a:pt x="369" y="500"/>
                        <a:pt x="371" y="494"/>
                        <a:pt x="372" y="488"/>
                      </a:cubicBezTo>
                      <a:lnTo>
                        <a:pt x="372" y="488"/>
                      </a:lnTo>
                      <a:cubicBezTo>
                        <a:pt x="373" y="482"/>
                        <a:pt x="373" y="476"/>
                        <a:pt x="373" y="471"/>
                      </a:cubicBezTo>
                      <a:cubicBezTo>
                        <a:pt x="373" y="451"/>
                        <a:pt x="369" y="432"/>
                        <a:pt x="361" y="414"/>
                      </a:cubicBezTo>
                      <a:lnTo>
                        <a:pt x="361" y="414"/>
                      </a:lnTo>
                      <a:cubicBezTo>
                        <a:pt x="355" y="398"/>
                        <a:pt x="348" y="384"/>
                        <a:pt x="340" y="369"/>
                      </a:cubicBezTo>
                      <a:cubicBezTo>
                        <a:pt x="334" y="360"/>
                        <a:pt x="328" y="351"/>
                        <a:pt x="322" y="342"/>
                      </a:cubicBezTo>
                      <a:lnTo>
                        <a:pt x="322" y="342"/>
                      </a:lnTo>
                      <a:cubicBezTo>
                        <a:pt x="340" y="363"/>
                        <a:pt x="360" y="381"/>
                        <a:pt x="383" y="396"/>
                      </a:cubicBezTo>
                      <a:lnTo>
                        <a:pt x="383" y="396"/>
                      </a:lnTo>
                      <a:cubicBezTo>
                        <a:pt x="388" y="400"/>
                        <a:pt x="393" y="404"/>
                        <a:pt x="399" y="407"/>
                      </a:cubicBezTo>
                      <a:cubicBezTo>
                        <a:pt x="415" y="416"/>
                        <a:pt x="432" y="422"/>
                        <a:pt x="450" y="425"/>
                      </a:cubicBezTo>
                      <a:lnTo>
                        <a:pt x="450" y="425"/>
                      </a:lnTo>
                      <a:cubicBezTo>
                        <a:pt x="452" y="425"/>
                        <a:pt x="453" y="425"/>
                        <a:pt x="455" y="425"/>
                      </a:cubicBezTo>
                      <a:cubicBezTo>
                        <a:pt x="463" y="425"/>
                        <a:pt x="471" y="423"/>
                        <a:pt x="478" y="419"/>
                      </a:cubicBezTo>
                      <a:cubicBezTo>
                        <a:pt x="482" y="417"/>
                        <a:pt x="485" y="414"/>
                        <a:pt x="488" y="411"/>
                      </a:cubicBezTo>
                      <a:lnTo>
                        <a:pt x="488" y="411"/>
                      </a:lnTo>
                      <a:lnTo>
                        <a:pt x="488" y="411"/>
                      </a:lnTo>
                      <a:cubicBezTo>
                        <a:pt x="489" y="410"/>
                        <a:pt x="489" y="410"/>
                        <a:pt x="489" y="410"/>
                      </a:cubicBezTo>
                      <a:cubicBezTo>
                        <a:pt x="489" y="409"/>
                        <a:pt x="490" y="409"/>
                        <a:pt x="490" y="408"/>
                      </a:cubicBezTo>
                      <a:lnTo>
                        <a:pt x="491" y="406"/>
                      </a:lnTo>
                      <a:lnTo>
                        <a:pt x="491" y="406"/>
                      </a:lnTo>
                      <a:lnTo>
                        <a:pt x="491" y="406"/>
                      </a:lnTo>
                      <a:cubicBezTo>
                        <a:pt x="493" y="401"/>
                        <a:pt x="494" y="396"/>
                        <a:pt x="494" y="391"/>
                      </a:cubicBezTo>
                      <a:cubicBezTo>
                        <a:pt x="494" y="383"/>
                        <a:pt x="492" y="376"/>
                        <a:pt x="487" y="368"/>
                      </a:cubicBezTo>
                      <a:cubicBezTo>
                        <a:pt x="487" y="367"/>
                        <a:pt x="487" y="366"/>
                        <a:pt x="486" y="366"/>
                      </a:cubicBezTo>
                      <a:lnTo>
                        <a:pt x="486" y="366"/>
                      </a:lnTo>
                      <a:cubicBezTo>
                        <a:pt x="474" y="348"/>
                        <a:pt x="458" y="333"/>
                        <a:pt x="440" y="322"/>
                      </a:cubicBezTo>
                      <a:cubicBezTo>
                        <a:pt x="436" y="320"/>
                        <a:pt x="433" y="319"/>
                        <a:pt x="430" y="317"/>
                      </a:cubicBezTo>
                      <a:lnTo>
                        <a:pt x="430" y="317"/>
                      </a:lnTo>
                      <a:cubicBezTo>
                        <a:pt x="406" y="304"/>
                        <a:pt x="380" y="294"/>
                        <a:pt x="354" y="288"/>
                      </a:cubicBezTo>
                      <a:lnTo>
                        <a:pt x="354" y="288"/>
                      </a:lnTo>
                      <a:cubicBezTo>
                        <a:pt x="369" y="290"/>
                        <a:pt x="385" y="291"/>
                        <a:pt x="400" y="291"/>
                      </a:cubicBezTo>
                      <a:cubicBezTo>
                        <a:pt x="412" y="291"/>
                        <a:pt x="424" y="290"/>
                        <a:pt x="435" y="289"/>
                      </a:cubicBezTo>
                      <a:lnTo>
                        <a:pt x="435" y="289"/>
                      </a:lnTo>
                      <a:cubicBezTo>
                        <a:pt x="457" y="288"/>
                        <a:pt x="478" y="282"/>
                        <a:pt x="497" y="271"/>
                      </a:cubicBezTo>
                      <a:cubicBezTo>
                        <a:pt x="500" y="270"/>
                        <a:pt x="503" y="267"/>
                        <a:pt x="506" y="265"/>
                      </a:cubicBezTo>
                      <a:lnTo>
                        <a:pt x="506" y="265"/>
                      </a:lnTo>
                      <a:cubicBezTo>
                        <a:pt x="512" y="261"/>
                        <a:pt x="516" y="256"/>
                        <a:pt x="520" y="250"/>
                      </a:cubicBezTo>
                      <a:cubicBezTo>
                        <a:pt x="523" y="244"/>
                        <a:pt x="526" y="237"/>
                        <a:pt x="526" y="230"/>
                      </a:cubicBezTo>
                      <a:lnTo>
                        <a:pt x="526" y="230"/>
                      </a:lnTo>
                      <a:cubicBezTo>
                        <a:pt x="525" y="228"/>
                        <a:pt x="525" y="227"/>
                        <a:pt x="525" y="226"/>
                      </a:cubicBezTo>
                      <a:moveTo>
                        <a:pt x="301" y="320"/>
                      </a:moveTo>
                      <a:cubicBezTo>
                        <a:pt x="295" y="313"/>
                        <a:pt x="289" y="307"/>
                        <a:pt x="283" y="301"/>
                      </a:cubicBezTo>
                      <a:lnTo>
                        <a:pt x="272" y="305"/>
                      </a:lnTo>
                      <a:lnTo>
                        <a:pt x="261" y="308"/>
                      </a:lnTo>
                      <a:cubicBezTo>
                        <a:pt x="259" y="317"/>
                        <a:pt x="258" y="325"/>
                        <a:pt x="258" y="334"/>
                      </a:cubicBezTo>
                      <a:cubicBezTo>
                        <a:pt x="258" y="325"/>
                        <a:pt x="258" y="317"/>
                        <a:pt x="256" y="308"/>
                      </a:cubicBezTo>
                      <a:lnTo>
                        <a:pt x="245" y="304"/>
                      </a:lnTo>
                      <a:lnTo>
                        <a:pt x="235" y="299"/>
                      </a:lnTo>
                      <a:cubicBezTo>
                        <a:pt x="228" y="305"/>
                        <a:pt x="222" y="311"/>
                        <a:pt x="216" y="317"/>
                      </a:cubicBezTo>
                      <a:cubicBezTo>
                        <a:pt x="221" y="310"/>
                        <a:pt x="227" y="303"/>
                        <a:pt x="232" y="296"/>
                      </a:cubicBezTo>
                      <a:lnTo>
                        <a:pt x="226" y="286"/>
                      </a:lnTo>
                      <a:lnTo>
                        <a:pt x="221" y="275"/>
                      </a:lnTo>
                      <a:cubicBezTo>
                        <a:pt x="212" y="275"/>
                        <a:pt x="204" y="275"/>
                        <a:pt x="195" y="277"/>
                      </a:cubicBezTo>
                      <a:cubicBezTo>
                        <a:pt x="203" y="275"/>
                        <a:pt x="212" y="273"/>
                        <a:pt x="220" y="271"/>
                      </a:cubicBezTo>
                      <a:lnTo>
                        <a:pt x="222" y="259"/>
                      </a:lnTo>
                      <a:lnTo>
                        <a:pt x="226" y="248"/>
                      </a:lnTo>
                      <a:lnTo>
                        <a:pt x="226" y="248"/>
                      </a:lnTo>
                      <a:cubicBezTo>
                        <a:pt x="219" y="242"/>
                        <a:pt x="212" y="237"/>
                        <a:pt x="205" y="232"/>
                      </a:cubicBezTo>
                      <a:cubicBezTo>
                        <a:pt x="213" y="236"/>
                        <a:pt x="220" y="240"/>
                        <a:pt x="228" y="244"/>
                      </a:cubicBezTo>
                      <a:lnTo>
                        <a:pt x="237" y="236"/>
                      </a:lnTo>
                      <a:lnTo>
                        <a:pt x="247" y="230"/>
                      </a:lnTo>
                      <a:cubicBezTo>
                        <a:pt x="247" y="228"/>
                        <a:pt x="246" y="226"/>
                        <a:pt x="246" y="224"/>
                      </a:cubicBezTo>
                      <a:lnTo>
                        <a:pt x="248" y="229"/>
                      </a:lnTo>
                      <a:lnTo>
                        <a:pt x="260" y="229"/>
                      </a:lnTo>
                      <a:lnTo>
                        <a:pt x="273" y="229"/>
                      </a:lnTo>
                      <a:cubicBezTo>
                        <a:pt x="277" y="222"/>
                        <a:pt x="280" y="214"/>
                        <a:pt x="283" y="206"/>
                      </a:cubicBezTo>
                      <a:cubicBezTo>
                        <a:pt x="281" y="214"/>
                        <a:pt x="278" y="222"/>
                        <a:pt x="277" y="231"/>
                      </a:cubicBezTo>
                      <a:lnTo>
                        <a:pt x="286" y="238"/>
                      </a:lnTo>
                      <a:lnTo>
                        <a:pt x="294" y="246"/>
                      </a:lnTo>
                      <a:cubicBezTo>
                        <a:pt x="302" y="243"/>
                        <a:pt x="310" y="239"/>
                        <a:pt x="318" y="235"/>
                      </a:cubicBezTo>
                      <a:cubicBezTo>
                        <a:pt x="311" y="240"/>
                        <a:pt x="303" y="245"/>
                        <a:pt x="297" y="250"/>
                      </a:cubicBezTo>
                      <a:lnTo>
                        <a:pt x="299" y="262"/>
                      </a:lnTo>
                      <a:lnTo>
                        <a:pt x="300" y="274"/>
                      </a:lnTo>
                      <a:cubicBezTo>
                        <a:pt x="308" y="277"/>
                        <a:pt x="317" y="279"/>
                        <a:pt x="325" y="281"/>
                      </a:cubicBezTo>
                      <a:cubicBezTo>
                        <a:pt x="317" y="280"/>
                        <a:pt x="308" y="279"/>
                        <a:pt x="299" y="278"/>
                      </a:cubicBezTo>
                      <a:lnTo>
                        <a:pt x="294" y="288"/>
                      </a:lnTo>
                      <a:lnTo>
                        <a:pt x="287" y="298"/>
                      </a:lnTo>
                      <a:cubicBezTo>
                        <a:pt x="291" y="306"/>
                        <a:pt x="296" y="313"/>
                        <a:pt x="301" y="32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" name="Google Shape;31;p3"/>
                <p:cNvSpPr/>
                <p:nvPr/>
              </p:nvSpPr>
              <p:spPr>
                <a:xfrm>
                  <a:off x="6961652" y="3519500"/>
                  <a:ext cx="84486" cy="848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2" h="162" extrusionOk="0">
                      <a:moveTo>
                        <a:pt x="162" y="81"/>
                      </a:moveTo>
                      <a:cubicBezTo>
                        <a:pt x="162" y="95"/>
                        <a:pt x="158" y="110"/>
                        <a:pt x="151" y="122"/>
                      </a:cubicBezTo>
                      <a:cubicBezTo>
                        <a:pt x="144" y="135"/>
                        <a:pt x="134" y="144"/>
                        <a:pt x="121" y="151"/>
                      </a:cubicBezTo>
                      <a:cubicBezTo>
                        <a:pt x="109" y="159"/>
                        <a:pt x="95" y="162"/>
                        <a:pt x="81" y="162"/>
                      </a:cubicBezTo>
                      <a:cubicBezTo>
                        <a:pt x="67" y="162"/>
                        <a:pt x="53" y="159"/>
                        <a:pt x="40" y="151"/>
                      </a:cubicBezTo>
                      <a:cubicBezTo>
                        <a:pt x="28" y="144"/>
                        <a:pt x="18" y="135"/>
                        <a:pt x="11" y="122"/>
                      </a:cubicBezTo>
                      <a:cubicBezTo>
                        <a:pt x="4" y="110"/>
                        <a:pt x="0" y="95"/>
                        <a:pt x="0" y="81"/>
                      </a:cubicBezTo>
                      <a:cubicBezTo>
                        <a:pt x="0" y="67"/>
                        <a:pt x="4" y="53"/>
                        <a:pt x="11" y="41"/>
                      </a:cubicBezTo>
                      <a:cubicBezTo>
                        <a:pt x="18" y="28"/>
                        <a:pt x="28" y="18"/>
                        <a:pt x="40" y="11"/>
                      </a:cubicBezTo>
                      <a:cubicBezTo>
                        <a:pt x="53" y="4"/>
                        <a:pt x="67" y="0"/>
                        <a:pt x="81" y="0"/>
                      </a:cubicBezTo>
                      <a:cubicBezTo>
                        <a:pt x="95" y="0"/>
                        <a:pt x="109" y="4"/>
                        <a:pt x="121" y="11"/>
                      </a:cubicBezTo>
                      <a:cubicBezTo>
                        <a:pt x="134" y="18"/>
                        <a:pt x="144" y="28"/>
                        <a:pt x="151" y="41"/>
                      </a:cubicBezTo>
                      <a:cubicBezTo>
                        <a:pt x="158" y="53"/>
                        <a:pt x="162" y="67"/>
                        <a:pt x="162" y="8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0000" tIns="13300" rIns="90000" bIns="133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32" name="Google Shape;32;p3"/>
              <p:cNvGrpSpPr/>
              <p:nvPr/>
            </p:nvGrpSpPr>
            <p:grpSpPr>
              <a:xfrm>
                <a:off x="139825" y="1000146"/>
                <a:ext cx="182883" cy="400057"/>
                <a:chOff x="106751" y="1037922"/>
                <a:chExt cx="150027" cy="324248"/>
              </a:xfrm>
            </p:grpSpPr>
            <p:sp>
              <p:nvSpPr>
                <p:cNvPr id="33" name="Google Shape;33;p3"/>
                <p:cNvSpPr/>
                <p:nvPr/>
              </p:nvSpPr>
              <p:spPr>
                <a:xfrm flipH="1">
                  <a:off x="162215" y="1037922"/>
                  <a:ext cx="45720" cy="1249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7" h="347" extrusionOk="0">
                      <a:moveTo>
                        <a:pt x="102" y="29"/>
                      </a:moveTo>
                      <a:cubicBezTo>
                        <a:pt x="121" y="56"/>
                        <a:pt x="126" y="97"/>
                        <a:pt x="127" y="132"/>
                      </a:cubicBezTo>
                      <a:lnTo>
                        <a:pt x="127" y="165"/>
                      </a:lnTo>
                      <a:cubicBezTo>
                        <a:pt x="123" y="228"/>
                        <a:pt x="109" y="289"/>
                        <a:pt x="83" y="347"/>
                      </a:cubicBezTo>
                      <a:cubicBezTo>
                        <a:pt x="56" y="313"/>
                        <a:pt x="40" y="271"/>
                        <a:pt x="25" y="230"/>
                      </a:cubicBezTo>
                      <a:lnTo>
                        <a:pt x="25" y="230"/>
                      </a:lnTo>
                      <a:cubicBezTo>
                        <a:pt x="8" y="190"/>
                        <a:pt x="0" y="147"/>
                        <a:pt x="0" y="103"/>
                      </a:cubicBezTo>
                      <a:cubicBezTo>
                        <a:pt x="0" y="96"/>
                        <a:pt x="0" y="89"/>
                        <a:pt x="1" y="81"/>
                      </a:cubicBezTo>
                      <a:cubicBezTo>
                        <a:pt x="5" y="43"/>
                        <a:pt x="31" y="-22"/>
                        <a:pt x="81" y="8"/>
                      </a:cubicBezTo>
                      <a:lnTo>
                        <a:pt x="81" y="8"/>
                      </a:lnTo>
                      <a:cubicBezTo>
                        <a:pt x="89" y="13"/>
                        <a:pt x="97" y="20"/>
                        <a:pt x="102" y="29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4" name="Google Shape;34;p3"/>
                <p:cNvSpPr/>
                <p:nvPr/>
              </p:nvSpPr>
              <p:spPr>
                <a:xfrm rot="2700000">
                  <a:off x="105750" y="1161430"/>
                  <a:ext cx="92880" cy="356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8" h="99" extrusionOk="0">
                      <a:moveTo>
                        <a:pt x="91" y="98"/>
                      </a:moveTo>
                      <a:cubicBezTo>
                        <a:pt x="165" y="105"/>
                        <a:pt x="259" y="84"/>
                        <a:pt x="258" y="76"/>
                      </a:cubicBezTo>
                      <a:cubicBezTo>
                        <a:pt x="255" y="58"/>
                        <a:pt x="238" y="44"/>
                        <a:pt x="222" y="35"/>
                      </a:cubicBezTo>
                      <a:lnTo>
                        <a:pt x="222" y="35"/>
                      </a:lnTo>
                      <a:cubicBezTo>
                        <a:pt x="220" y="34"/>
                        <a:pt x="219" y="33"/>
                        <a:pt x="218" y="32"/>
                      </a:cubicBezTo>
                      <a:cubicBezTo>
                        <a:pt x="183" y="12"/>
                        <a:pt x="144" y="1"/>
                        <a:pt x="103" y="0"/>
                      </a:cubicBezTo>
                      <a:cubicBezTo>
                        <a:pt x="79" y="-1"/>
                        <a:pt x="21" y="5"/>
                        <a:pt x="6" y="24"/>
                      </a:cubicBezTo>
                      <a:lnTo>
                        <a:pt x="6" y="24"/>
                      </a:lnTo>
                      <a:cubicBezTo>
                        <a:pt x="6" y="25"/>
                        <a:pt x="5" y="25"/>
                        <a:pt x="5" y="26"/>
                      </a:cubicBezTo>
                      <a:cubicBezTo>
                        <a:pt x="2" y="31"/>
                        <a:pt x="0" y="37"/>
                        <a:pt x="0" y="42"/>
                      </a:cubicBezTo>
                      <a:cubicBezTo>
                        <a:pt x="0" y="46"/>
                        <a:pt x="1" y="49"/>
                        <a:pt x="2" y="52"/>
                      </a:cubicBezTo>
                      <a:cubicBezTo>
                        <a:pt x="11" y="82"/>
                        <a:pt x="48" y="95"/>
                        <a:pt x="91" y="98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5" name="Google Shape;35;p3"/>
                <p:cNvSpPr/>
                <p:nvPr/>
              </p:nvSpPr>
              <p:spPr>
                <a:xfrm rot="-2700000" flipH="1">
                  <a:off x="164900" y="1230170"/>
                  <a:ext cx="92880" cy="356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8" h="99" extrusionOk="0">
                      <a:moveTo>
                        <a:pt x="91" y="98"/>
                      </a:moveTo>
                      <a:cubicBezTo>
                        <a:pt x="165" y="105"/>
                        <a:pt x="259" y="84"/>
                        <a:pt x="258" y="76"/>
                      </a:cubicBezTo>
                      <a:cubicBezTo>
                        <a:pt x="255" y="58"/>
                        <a:pt x="238" y="44"/>
                        <a:pt x="222" y="35"/>
                      </a:cubicBezTo>
                      <a:lnTo>
                        <a:pt x="222" y="35"/>
                      </a:lnTo>
                      <a:cubicBezTo>
                        <a:pt x="220" y="34"/>
                        <a:pt x="219" y="33"/>
                        <a:pt x="218" y="32"/>
                      </a:cubicBezTo>
                      <a:cubicBezTo>
                        <a:pt x="183" y="12"/>
                        <a:pt x="144" y="1"/>
                        <a:pt x="103" y="0"/>
                      </a:cubicBezTo>
                      <a:cubicBezTo>
                        <a:pt x="79" y="-1"/>
                        <a:pt x="21" y="5"/>
                        <a:pt x="6" y="24"/>
                      </a:cubicBezTo>
                      <a:lnTo>
                        <a:pt x="6" y="24"/>
                      </a:lnTo>
                      <a:cubicBezTo>
                        <a:pt x="6" y="25"/>
                        <a:pt x="5" y="25"/>
                        <a:pt x="5" y="26"/>
                      </a:cubicBezTo>
                      <a:cubicBezTo>
                        <a:pt x="2" y="31"/>
                        <a:pt x="0" y="37"/>
                        <a:pt x="0" y="42"/>
                      </a:cubicBezTo>
                      <a:cubicBezTo>
                        <a:pt x="0" y="46"/>
                        <a:pt x="1" y="49"/>
                        <a:pt x="2" y="52"/>
                      </a:cubicBezTo>
                      <a:cubicBezTo>
                        <a:pt x="11" y="82"/>
                        <a:pt x="48" y="95"/>
                        <a:pt x="91" y="98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6" name="Google Shape;36;p3"/>
                <p:cNvSpPr/>
                <p:nvPr/>
              </p:nvSpPr>
              <p:spPr>
                <a:xfrm rot="2700000">
                  <a:off x="105750" y="1298911"/>
                  <a:ext cx="92880" cy="356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8" h="99" extrusionOk="0">
                      <a:moveTo>
                        <a:pt x="91" y="98"/>
                      </a:moveTo>
                      <a:cubicBezTo>
                        <a:pt x="165" y="105"/>
                        <a:pt x="259" y="84"/>
                        <a:pt x="258" y="76"/>
                      </a:cubicBezTo>
                      <a:cubicBezTo>
                        <a:pt x="255" y="58"/>
                        <a:pt x="238" y="44"/>
                        <a:pt x="222" y="35"/>
                      </a:cubicBezTo>
                      <a:lnTo>
                        <a:pt x="222" y="35"/>
                      </a:lnTo>
                      <a:cubicBezTo>
                        <a:pt x="220" y="34"/>
                        <a:pt x="219" y="33"/>
                        <a:pt x="218" y="32"/>
                      </a:cubicBezTo>
                      <a:cubicBezTo>
                        <a:pt x="183" y="12"/>
                        <a:pt x="144" y="1"/>
                        <a:pt x="103" y="0"/>
                      </a:cubicBezTo>
                      <a:cubicBezTo>
                        <a:pt x="79" y="-1"/>
                        <a:pt x="21" y="5"/>
                        <a:pt x="6" y="24"/>
                      </a:cubicBezTo>
                      <a:lnTo>
                        <a:pt x="6" y="24"/>
                      </a:lnTo>
                      <a:cubicBezTo>
                        <a:pt x="6" y="25"/>
                        <a:pt x="5" y="25"/>
                        <a:pt x="5" y="26"/>
                      </a:cubicBezTo>
                      <a:cubicBezTo>
                        <a:pt x="2" y="31"/>
                        <a:pt x="0" y="37"/>
                        <a:pt x="0" y="42"/>
                      </a:cubicBezTo>
                      <a:cubicBezTo>
                        <a:pt x="0" y="46"/>
                        <a:pt x="1" y="49"/>
                        <a:pt x="2" y="52"/>
                      </a:cubicBezTo>
                      <a:cubicBezTo>
                        <a:pt x="11" y="82"/>
                        <a:pt x="48" y="95"/>
                        <a:pt x="91" y="98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</p:grpSp>
      <p:sp>
        <p:nvSpPr>
          <p:cNvPr id="37" name="Google Shape;37;p3"/>
          <p:cNvSpPr txBox="1">
            <a:spLocks noGrp="1"/>
          </p:cNvSpPr>
          <p:nvPr>
            <p:ph type="title"/>
          </p:nvPr>
        </p:nvSpPr>
        <p:spPr>
          <a:xfrm>
            <a:off x="4145200" y="1539193"/>
            <a:ext cx="6096000" cy="2194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6667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38" name="Google Shape;38;p3"/>
          <p:cNvSpPr txBox="1">
            <a:spLocks noGrp="1"/>
          </p:cNvSpPr>
          <p:nvPr>
            <p:ph type="title" idx="2" hasCustomPrompt="1"/>
          </p:nvPr>
        </p:nvSpPr>
        <p:spPr>
          <a:xfrm>
            <a:off x="1950800" y="1539193"/>
            <a:ext cx="1706800" cy="14632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39" name="Google Shape;39;p3"/>
          <p:cNvSpPr txBox="1">
            <a:spLocks noGrp="1"/>
          </p:cNvSpPr>
          <p:nvPr>
            <p:ph type="subTitle" idx="1"/>
          </p:nvPr>
        </p:nvSpPr>
        <p:spPr>
          <a:xfrm>
            <a:off x="4145200" y="3977608"/>
            <a:ext cx="6096000" cy="13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80474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oogle Shape;41;p4"/>
          <p:cNvGrpSpPr/>
          <p:nvPr/>
        </p:nvGrpSpPr>
        <p:grpSpPr>
          <a:xfrm>
            <a:off x="304801" y="301800"/>
            <a:ext cx="11735548" cy="6254400"/>
            <a:chOff x="228600" y="226350"/>
            <a:chExt cx="8801661" cy="4690800"/>
          </a:xfrm>
        </p:grpSpPr>
        <p:sp>
          <p:nvSpPr>
            <p:cNvPr id="42" name="Google Shape;42;p4"/>
            <p:cNvSpPr/>
            <p:nvPr/>
          </p:nvSpPr>
          <p:spPr>
            <a:xfrm rot="10800000">
              <a:off x="228600" y="226350"/>
              <a:ext cx="8686800" cy="4690800"/>
            </a:xfrm>
            <a:prstGeom prst="roundRect">
              <a:avLst>
                <a:gd name="adj" fmla="val 4204"/>
              </a:avLst>
            </a:prstGeom>
            <a:noFill/>
            <a:ln w="190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grpSp>
          <p:nvGrpSpPr>
            <p:cNvPr id="43" name="Google Shape;43;p4"/>
            <p:cNvGrpSpPr/>
            <p:nvPr/>
          </p:nvGrpSpPr>
          <p:grpSpPr>
            <a:xfrm rot="10800000">
              <a:off x="8801671" y="3743297"/>
              <a:ext cx="228590" cy="860696"/>
              <a:chOff x="116971" y="539507"/>
              <a:chExt cx="228590" cy="860696"/>
            </a:xfrm>
          </p:grpSpPr>
          <p:sp>
            <p:nvSpPr>
              <p:cNvPr id="44" name="Google Shape;44;p4"/>
              <p:cNvSpPr/>
              <p:nvPr/>
            </p:nvSpPr>
            <p:spPr>
              <a:xfrm>
                <a:off x="171867" y="653797"/>
                <a:ext cx="118800" cy="4800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grpSp>
            <p:nvGrpSpPr>
              <p:cNvPr id="45" name="Google Shape;45;p4"/>
              <p:cNvGrpSpPr/>
              <p:nvPr/>
            </p:nvGrpSpPr>
            <p:grpSpPr>
              <a:xfrm>
                <a:off x="116971" y="539507"/>
                <a:ext cx="228590" cy="228591"/>
                <a:chOff x="6868300" y="3421080"/>
                <a:chExt cx="274320" cy="274321"/>
              </a:xfrm>
            </p:grpSpPr>
            <p:sp>
              <p:nvSpPr>
                <p:cNvPr id="46" name="Google Shape;46;p4"/>
                <p:cNvSpPr/>
                <p:nvPr/>
              </p:nvSpPr>
              <p:spPr>
                <a:xfrm>
                  <a:off x="6868300" y="3421080"/>
                  <a:ext cx="274320" cy="2743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6" h="524" extrusionOk="0">
                      <a:moveTo>
                        <a:pt x="525" y="226"/>
                      </a:moveTo>
                      <a:lnTo>
                        <a:pt x="525" y="226"/>
                      </a:lnTo>
                      <a:cubicBezTo>
                        <a:pt x="525" y="225"/>
                        <a:pt x="525" y="225"/>
                        <a:pt x="525" y="224"/>
                      </a:cubicBezTo>
                      <a:lnTo>
                        <a:pt x="525" y="223"/>
                      </a:lnTo>
                      <a:lnTo>
                        <a:pt x="525" y="223"/>
                      </a:lnTo>
                      <a:lnTo>
                        <a:pt x="525" y="223"/>
                      </a:lnTo>
                      <a:cubicBezTo>
                        <a:pt x="524" y="221"/>
                        <a:pt x="523" y="219"/>
                        <a:pt x="522" y="217"/>
                      </a:cubicBezTo>
                      <a:cubicBezTo>
                        <a:pt x="518" y="210"/>
                        <a:pt x="512" y="204"/>
                        <a:pt x="505" y="200"/>
                      </a:cubicBezTo>
                      <a:cubicBezTo>
                        <a:pt x="502" y="198"/>
                        <a:pt x="499" y="197"/>
                        <a:pt x="495" y="196"/>
                      </a:cubicBezTo>
                      <a:lnTo>
                        <a:pt x="495" y="196"/>
                      </a:lnTo>
                      <a:cubicBezTo>
                        <a:pt x="482" y="192"/>
                        <a:pt x="469" y="190"/>
                        <a:pt x="456" y="190"/>
                      </a:cubicBezTo>
                      <a:cubicBezTo>
                        <a:pt x="444" y="190"/>
                        <a:pt x="432" y="192"/>
                        <a:pt x="420" y="195"/>
                      </a:cubicBezTo>
                      <a:lnTo>
                        <a:pt x="420" y="195"/>
                      </a:lnTo>
                      <a:cubicBezTo>
                        <a:pt x="394" y="200"/>
                        <a:pt x="368" y="209"/>
                        <a:pt x="344" y="222"/>
                      </a:cubicBezTo>
                      <a:lnTo>
                        <a:pt x="344" y="222"/>
                      </a:lnTo>
                      <a:cubicBezTo>
                        <a:pt x="367" y="207"/>
                        <a:pt x="388" y="190"/>
                        <a:pt x="406" y="170"/>
                      </a:cubicBezTo>
                      <a:lnTo>
                        <a:pt x="406" y="170"/>
                      </a:lnTo>
                      <a:cubicBezTo>
                        <a:pt x="416" y="161"/>
                        <a:pt x="424" y="150"/>
                        <a:pt x="431" y="139"/>
                      </a:cubicBezTo>
                      <a:cubicBezTo>
                        <a:pt x="437" y="129"/>
                        <a:pt x="441" y="117"/>
                        <a:pt x="444" y="106"/>
                      </a:cubicBezTo>
                      <a:lnTo>
                        <a:pt x="444" y="106"/>
                      </a:lnTo>
                      <a:cubicBezTo>
                        <a:pt x="445" y="102"/>
                        <a:pt x="446" y="98"/>
                        <a:pt x="446" y="94"/>
                      </a:cubicBezTo>
                      <a:cubicBezTo>
                        <a:pt x="446" y="85"/>
                        <a:pt x="444" y="77"/>
                        <a:pt x="440" y="70"/>
                      </a:cubicBezTo>
                      <a:cubicBezTo>
                        <a:pt x="439" y="68"/>
                        <a:pt x="438" y="67"/>
                        <a:pt x="437" y="66"/>
                      </a:cubicBezTo>
                      <a:lnTo>
                        <a:pt x="437" y="66"/>
                      </a:lnTo>
                      <a:lnTo>
                        <a:pt x="435" y="64"/>
                      </a:lnTo>
                      <a:lnTo>
                        <a:pt x="433" y="62"/>
                      </a:lnTo>
                      <a:lnTo>
                        <a:pt x="433" y="62"/>
                      </a:lnTo>
                      <a:lnTo>
                        <a:pt x="433" y="62"/>
                      </a:lnTo>
                      <a:cubicBezTo>
                        <a:pt x="426" y="59"/>
                        <a:pt x="419" y="57"/>
                        <a:pt x="411" y="57"/>
                      </a:cubicBezTo>
                      <a:cubicBezTo>
                        <a:pt x="405" y="57"/>
                        <a:pt x="398" y="58"/>
                        <a:pt x="392" y="61"/>
                      </a:cubicBezTo>
                      <a:lnTo>
                        <a:pt x="392" y="61"/>
                      </a:lnTo>
                      <a:cubicBezTo>
                        <a:pt x="388" y="63"/>
                        <a:pt x="384" y="65"/>
                        <a:pt x="380" y="67"/>
                      </a:cubicBezTo>
                      <a:cubicBezTo>
                        <a:pt x="362" y="78"/>
                        <a:pt x="346" y="92"/>
                        <a:pt x="335" y="109"/>
                      </a:cubicBezTo>
                      <a:lnTo>
                        <a:pt x="335" y="109"/>
                      </a:lnTo>
                      <a:cubicBezTo>
                        <a:pt x="326" y="120"/>
                        <a:pt x="318" y="131"/>
                        <a:pt x="311" y="143"/>
                      </a:cubicBezTo>
                      <a:cubicBezTo>
                        <a:pt x="305" y="155"/>
                        <a:pt x="299" y="167"/>
                        <a:pt x="294" y="179"/>
                      </a:cubicBezTo>
                      <a:lnTo>
                        <a:pt x="294" y="179"/>
                      </a:lnTo>
                      <a:cubicBezTo>
                        <a:pt x="302" y="153"/>
                        <a:pt x="307" y="126"/>
                        <a:pt x="308" y="99"/>
                      </a:cubicBezTo>
                      <a:lnTo>
                        <a:pt x="308" y="99"/>
                      </a:lnTo>
                      <a:cubicBezTo>
                        <a:pt x="308" y="94"/>
                        <a:pt x="309" y="89"/>
                        <a:pt x="309" y="84"/>
                      </a:cubicBezTo>
                      <a:cubicBezTo>
                        <a:pt x="309" y="64"/>
                        <a:pt x="304" y="44"/>
                        <a:pt x="296" y="25"/>
                      </a:cubicBezTo>
                      <a:lnTo>
                        <a:pt x="296" y="25"/>
                      </a:lnTo>
                      <a:cubicBezTo>
                        <a:pt x="295" y="24"/>
                        <a:pt x="295" y="23"/>
                        <a:pt x="294" y="22"/>
                      </a:cubicBezTo>
                      <a:cubicBezTo>
                        <a:pt x="290" y="15"/>
                        <a:pt x="284" y="9"/>
                        <a:pt x="277" y="5"/>
                      </a:cubicBezTo>
                      <a:cubicBezTo>
                        <a:pt x="273" y="3"/>
                        <a:pt x="269" y="1"/>
                        <a:pt x="264" y="0"/>
                      </a:cubicBezTo>
                      <a:lnTo>
                        <a:pt x="258" y="0"/>
                      </a:lnTo>
                      <a:lnTo>
                        <a:pt x="258" y="0"/>
                      </a:lnTo>
                      <a:cubicBezTo>
                        <a:pt x="254" y="1"/>
                        <a:pt x="250" y="3"/>
                        <a:pt x="246" y="5"/>
                      </a:cubicBezTo>
                      <a:cubicBezTo>
                        <a:pt x="238" y="9"/>
                        <a:pt x="232" y="15"/>
                        <a:pt x="228" y="22"/>
                      </a:cubicBezTo>
                      <a:cubicBezTo>
                        <a:pt x="228" y="23"/>
                        <a:pt x="227" y="24"/>
                        <a:pt x="227" y="25"/>
                      </a:cubicBezTo>
                      <a:lnTo>
                        <a:pt x="227" y="25"/>
                      </a:lnTo>
                      <a:cubicBezTo>
                        <a:pt x="218" y="44"/>
                        <a:pt x="214" y="64"/>
                        <a:pt x="214" y="84"/>
                      </a:cubicBezTo>
                      <a:cubicBezTo>
                        <a:pt x="214" y="89"/>
                        <a:pt x="214" y="94"/>
                        <a:pt x="215" y="99"/>
                      </a:cubicBezTo>
                      <a:lnTo>
                        <a:pt x="215" y="99"/>
                      </a:lnTo>
                      <a:cubicBezTo>
                        <a:pt x="215" y="112"/>
                        <a:pt x="217" y="126"/>
                        <a:pt x="219" y="139"/>
                      </a:cubicBezTo>
                      <a:lnTo>
                        <a:pt x="219" y="139"/>
                      </a:lnTo>
                      <a:cubicBezTo>
                        <a:pt x="216" y="133"/>
                        <a:pt x="213" y="127"/>
                        <a:pt x="209" y="121"/>
                      </a:cubicBezTo>
                      <a:cubicBezTo>
                        <a:pt x="206" y="115"/>
                        <a:pt x="203" y="109"/>
                        <a:pt x="199" y="104"/>
                      </a:cubicBezTo>
                      <a:lnTo>
                        <a:pt x="199" y="104"/>
                      </a:lnTo>
                      <a:cubicBezTo>
                        <a:pt x="187" y="83"/>
                        <a:pt x="170" y="66"/>
                        <a:pt x="149" y="54"/>
                      </a:cubicBezTo>
                      <a:cubicBezTo>
                        <a:pt x="148" y="54"/>
                        <a:pt x="146" y="53"/>
                        <a:pt x="145" y="52"/>
                      </a:cubicBezTo>
                      <a:lnTo>
                        <a:pt x="145" y="52"/>
                      </a:lnTo>
                      <a:cubicBezTo>
                        <a:pt x="138" y="49"/>
                        <a:pt x="131" y="47"/>
                        <a:pt x="123" y="47"/>
                      </a:cubicBezTo>
                      <a:cubicBezTo>
                        <a:pt x="117" y="47"/>
                        <a:pt x="110" y="48"/>
                        <a:pt x="105" y="51"/>
                      </a:cubicBezTo>
                      <a:lnTo>
                        <a:pt x="105" y="51"/>
                      </a:lnTo>
                      <a:lnTo>
                        <a:pt x="105" y="51"/>
                      </a:lnTo>
                      <a:cubicBezTo>
                        <a:pt x="104" y="51"/>
                        <a:pt x="103" y="52"/>
                        <a:pt x="102" y="53"/>
                      </a:cubicBezTo>
                      <a:lnTo>
                        <a:pt x="100" y="54"/>
                      </a:lnTo>
                      <a:lnTo>
                        <a:pt x="100" y="54"/>
                      </a:lnTo>
                      <a:lnTo>
                        <a:pt x="100" y="54"/>
                      </a:lnTo>
                      <a:cubicBezTo>
                        <a:pt x="98" y="56"/>
                        <a:pt x="96" y="59"/>
                        <a:pt x="95" y="61"/>
                      </a:cubicBezTo>
                      <a:cubicBezTo>
                        <a:pt x="91" y="68"/>
                        <a:pt x="89" y="76"/>
                        <a:pt x="89" y="85"/>
                      </a:cubicBezTo>
                      <a:cubicBezTo>
                        <a:pt x="89" y="88"/>
                        <a:pt x="89" y="91"/>
                        <a:pt x="90" y="94"/>
                      </a:cubicBezTo>
                      <a:lnTo>
                        <a:pt x="90" y="94"/>
                      </a:lnTo>
                      <a:cubicBezTo>
                        <a:pt x="93" y="109"/>
                        <a:pt x="98" y="123"/>
                        <a:pt x="106" y="136"/>
                      </a:cubicBezTo>
                      <a:cubicBezTo>
                        <a:pt x="111" y="145"/>
                        <a:pt x="117" y="153"/>
                        <a:pt x="123" y="160"/>
                      </a:cubicBezTo>
                      <a:lnTo>
                        <a:pt x="123" y="160"/>
                      </a:lnTo>
                      <a:cubicBezTo>
                        <a:pt x="140" y="181"/>
                        <a:pt x="160" y="200"/>
                        <a:pt x="182" y="216"/>
                      </a:cubicBezTo>
                      <a:lnTo>
                        <a:pt x="182" y="216"/>
                      </a:lnTo>
                      <a:cubicBezTo>
                        <a:pt x="182" y="216"/>
                        <a:pt x="181" y="215"/>
                        <a:pt x="180" y="215"/>
                      </a:cubicBezTo>
                      <a:cubicBezTo>
                        <a:pt x="157" y="201"/>
                        <a:pt x="133" y="191"/>
                        <a:pt x="108" y="184"/>
                      </a:cubicBezTo>
                      <a:lnTo>
                        <a:pt x="108" y="184"/>
                      </a:lnTo>
                      <a:cubicBezTo>
                        <a:pt x="93" y="179"/>
                        <a:pt x="78" y="177"/>
                        <a:pt x="63" y="177"/>
                      </a:cubicBezTo>
                      <a:cubicBezTo>
                        <a:pt x="53" y="177"/>
                        <a:pt x="43" y="178"/>
                        <a:pt x="33" y="180"/>
                      </a:cubicBezTo>
                      <a:lnTo>
                        <a:pt x="33" y="180"/>
                      </a:lnTo>
                      <a:cubicBezTo>
                        <a:pt x="28" y="181"/>
                        <a:pt x="24" y="183"/>
                        <a:pt x="20" y="185"/>
                      </a:cubicBezTo>
                      <a:cubicBezTo>
                        <a:pt x="13" y="189"/>
                        <a:pt x="7" y="195"/>
                        <a:pt x="3" y="202"/>
                      </a:cubicBezTo>
                      <a:cubicBezTo>
                        <a:pt x="2" y="203"/>
                        <a:pt x="2" y="204"/>
                        <a:pt x="1" y="205"/>
                      </a:cubicBezTo>
                      <a:lnTo>
                        <a:pt x="1" y="205"/>
                      </a:lnTo>
                      <a:lnTo>
                        <a:pt x="1" y="205"/>
                      </a:lnTo>
                      <a:lnTo>
                        <a:pt x="1" y="206"/>
                      </a:lnTo>
                      <a:cubicBezTo>
                        <a:pt x="1" y="207"/>
                        <a:pt x="1" y="207"/>
                        <a:pt x="1" y="208"/>
                      </a:cubicBezTo>
                      <a:lnTo>
                        <a:pt x="1" y="208"/>
                      </a:lnTo>
                      <a:cubicBezTo>
                        <a:pt x="1" y="209"/>
                        <a:pt x="1" y="209"/>
                        <a:pt x="0" y="210"/>
                      </a:cubicBezTo>
                      <a:lnTo>
                        <a:pt x="0" y="210"/>
                      </a:lnTo>
                      <a:lnTo>
                        <a:pt x="0" y="210"/>
                      </a:lnTo>
                      <a:cubicBezTo>
                        <a:pt x="0" y="219"/>
                        <a:pt x="3" y="226"/>
                        <a:pt x="7" y="234"/>
                      </a:cubicBezTo>
                      <a:cubicBezTo>
                        <a:pt x="10" y="239"/>
                        <a:pt x="14" y="243"/>
                        <a:pt x="18" y="247"/>
                      </a:cubicBezTo>
                      <a:lnTo>
                        <a:pt x="18" y="247"/>
                      </a:lnTo>
                      <a:cubicBezTo>
                        <a:pt x="23" y="251"/>
                        <a:pt x="29" y="255"/>
                        <a:pt x="35" y="258"/>
                      </a:cubicBezTo>
                      <a:cubicBezTo>
                        <a:pt x="51" y="267"/>
                        <a:pt x="69" y="273"/>
                        <a:pt x="87" y="276"/>
                      </a:cubicBezTo>
                      <a:lnTo>
                        <a:pt x="87" y="276"/>
                      </a:lnTo>
                      <a:cubicBezTo>
                        <a:pt x="106" y="279"/>
                        <a:pt x="124" y="281"/>
                        <a:pt x="143" y="281"/>
                      </a:cubicBezTo>
                      <a:cubicBezTo>
                        <a:pt x="152" y="281"/>
                        <a:pt x="160" y="280"/>
                        <a:pt x="168" y="280"/>
                      </a:cubicBezTo>
                      <a:lnTo>
                        <a:pt x="168" y="280"/>
                      </a:lnTo>
                      <a:cubicBezTo>
                        <a:pt x="141" y="284"/>
                        <a:pt x="115" y="293"/>
                        <a:pt x="90" y="304"/>
                      </a:cubicBezTo>
                      <a:lnTo>
                        <a:pt x="90" y="304"/>
                      </a:lnTo>
                      <a:cubicBezTo>
                        <a:pt x="84" y="307"/>
                        <a:pt x="78" y="310"/>
                        <a:pt x="72" y="313"/>
                      </a:cubicBezTo>
                      <a:cubicBezTo>
                        <a:pt x="56" y="322"/>
                        <a:pt x="42" y="335"/>
                        <a:pt x="31" y="349"/>
                      </a:cubicBezTo>
                      <a:lnTo>
                        <a:pt x="31" y="349"/>
                      </a:lnTo>
                      <a:cubicBezTo>
                        <a:pt x="30" y="351"/>
                        <a:pt x="29" y="352"/>
                        <a:pt x="28" y="354"/>
                      </a:cubicBezTo>
                      <a:cubicBezTo>
                        <a:pt x="24" y="361"/>
                        <a:pt x="22" y="369"/>
                        <a:pt x="22" y="378"/>
                      </a:cubicBezTo>
                      <a:cubicBezTo>
                        <a:pt x="22" y="381"/>
                        <a:pt x="22" y="385"/>
                        <a:pt x="23" y="389"/>
                      </a:cubicBezTo>
                      <a:lnTo>
                        <a:pt x="23" y="389"/>
                      </a:lnTo>
                      <a:cubicBezTo>
                        <a:pt x="23" y="390"/>
                        <a:pt x="24" y="391"/>
                        <a:pt x="24" y="392"/>
                      </a:cubicBezTo>
                      <a:lnTo>
                        <a:pt x="24" y="392"/>
                      </a:lnTo>
                      <a:cubicBezTo>
                        <a:pt x="25" y="393"/>
                        <a:pt x="25" y="393"/>
                        <a:pt x="26" y="394"/>
                      </a:cubicBezTo>
                      <a:lnTo>
                        <a:pt x="26" y="394"/>
                      </a:lnTo>
                      <a:lnTo>
                        <a:pt x="26" y="394"/>
                      </a:lnTo>
                      <a:cubicBezTo>
                        <a:pt x="29" y="398"/>
                        <a:pt x="33" y="402"/>
                        <a:pt x="38" y="404"/>
                      </a:cubicBezTo>
                      <a:cubicBezTo>
                        <a:pt x="46" y="409"/>
                        <a:pt x="53" y="411"/>
                        <a:pt x="61" y="411"/>
                      </a:cubicBezTo>
                      <a:cubicBezTo>
                        <a:pt x="62" y="411"/>
                        <a:pt x="62" y="411"/>
                        <a:pt x="63" y="411"/>
                      </a:cubicBezTo>
                      <a:lnTo>
                        <a:pt x="63" y="411"/>
                      </a:lnTo>
                      <a:cubicBezTo>
                        <a:pt x="86" y="410"/>
                        <a:pt x="108" y="403"/>
                        <a:pt x="128" y="392"/>
                      </a:cubicBezTo>
                      <a:cubicBezTo>
                        <a:pt x="130" y="391"/>
                        <a:pt x="132" y="390"/>
                        <a:pt x="134" y="388"/>
                      </a:cubicBezTo>
                      <a:lnTo>
                        <a:pt x="134" y="388"/>
                      </a:lnTo>
                      <a:cubicBezTo>
                        <a:pt x="158" y="374"/>
                        <a:pt x="179" y="358"/>
                        <a:pt x="199" y="339"/>
                      </a:cubicBezTo>
                      <a:lnTo>
                        <a:pt x="199" y="339"/>
                      </a:lnTo>
                      <a:cubicBezTo>
                        <a:pt x="187" y="352"/>
                        <a:pt x="177" y="367"/>
                        <a:pt x="168" y="383"/>
                      </a:cubicBezTo>
                      <a:cubicBezTo>
                        <a:pt x="163" y="391"/>
                        <a:pt x="159" y="399"/>
                        <a:pt x="155" y="407"/>
                      </a:cubicBezTo>
                      <a:lnTo>
                        <a:pt x="155" y="407"/>
                      </a:lnTo>
                      <a:cubicBezTo>
                        <a:pt x="144" y="427"/>
                        <a:pt x="139" y="450"/>
                        <a:pt x="139" y="473"/>
                      </a:cubicBezTo>
                      <a:cubicBezTo>
                        <a:pt x="139" y="475"/>
                        <a:pt x="139" y="478"/>
                        <a:pt x="139" y="480"/>
                      </a:cubicBezTo>
                      <a:lnTo>
                        <a:pt x="139" y="480"/>
                      </a:lnTo>
                      <a:cubicBezTo>
                        <a:pt x="139" y="487"/>
                        <a:pt x="142" y="495"/>
                        <a:pt x="145" y="501"/>
                      </a:cubicBezTo>
                      <a:cubicBezTo>
                        <a:pt x="149" y="507"/>
                        <a:pt x="153" y="512"/>
                        <a:pt x="159" y="516"/>
                      </a:cubicBezTo>
                      <a:lnTo>
                        <a:pt x="159" y="516"/>
                      </a:lnTo>
                      <a:lnTo>
                        <a:pt x="159" y="516"/>
                      </a:lnTo>
                      <a:cubicBezTo>
                        <a:pt x="160" y="516"/>
                        <a:pt x="161" y="516"/>
                        <a:pt x="162" y="517"/>
                      </a:cubicBezTo>
                      <a:lnTo>
                        <a:pt x="162" y="517"/>
                      </a:lnTo>
                      <a:lnTo>
                        <a:pt x="162" y="517"/>
                      </a:lnTo>
                      <a:cubicBezTo>
                        <a:pt x="163" y="517"/>
                        <a:pt x="163" y="518"/>
                        <a:pt x="164" y="518"/>
                      </a:cubicBezTo>
                      <a:lnTo>
                        <a:pt x="164" y="518"/>
                      </a:lnTo>
                      <a:lnTo>
                        <a:pt x="164" y="518"/>
                      </a:lnTo>
                      <a:cubicBezTo>
                        <a:pt x="166" y="518"/>
                        <a:pt x="169" y="518"/>
                        <a:pt x="171" y="518"/>
                      </a:cubicBezTo>
                      <a:cubicBezTo>
                        <a:pt x="179" y="518"/>
                        <a:pt x="187" y="516"/>
                        <a:pt x="194" y="512"/>
                      </a:cubicBezTo>
                      <a:cubicBezTo>
                        <a:pt x="198" y="510"/>
                        <a:pt x="200" y="508"/>
                        <a:pt x="203" y="506"/>
                      </a:cubicBezTo>
                      <a:lnTo>
                        <a:pt x="203" y="506"/>
                      </a:lnTo>
                      <a:cubicBezTo>
                        <a:pt x="214" y="496"/>
                        <a:pt x="223" y="485"/>
                        <a:pt x="230" y="473"/>
                      </a:cubicBezTo>
                      <a:cubicBezTo>
                        <a:pt x="235" y="463"/>
                        <a:pt x="240" y="453"/>
                        <a:pt x="243" y="442"/>
                      </a:cubicBezTo>
                      <a:lnTo>
                        <a:pt x="243" y="442"/>
                      </a:lnTo>
                      <a:cubicBezTo>
                        <a:pt x="252" y="417"/>
                        <a:pt x="257" y="390"/>
                        <a:pt x="260" y="363"/>
                      </a:cubicBezTo>
                      <a:lnTo>
                        <a:pt x="260" y="363"/>
                      </a:lnTo>
                      <a:cubicBezTo>
                        <a:pt x="260" y="390"/>
                        <a:pt x="264" y="417"/>
                        <a:pt x="271" y="443"/>
                      </a:cubicBezTo>
                      <a:lnTo>
                        <a:pt x="271" y="443"/>
                      </a:lnTo>
                      <a:cubicBezTo>
                        <a:pt x="274" y="457"/>
                        <a:pt x="279" y="471"/>
                        <a:pt x="286" y="483"/>
                      </a:cubicBezTo>
                      <a:cubicBezTo>
                        <a:pt x="292" y="493"/>
                        <a:pt x="299" y="501"/>
                        <a:pt x="306" y="509"/>
                      </a:cubicBezTo>
                      <a:lnTo>
                        <a:pt x="306" y="509"/>
                      </a:lnTo>
                      <a:cubicBezTo>
                        <a:pt x="309" y="512"/>
                        <a:pt x="313" y="515"/>
                        <a:pt x="317" y="517"/>
                      </a:cubicBezTo>
                      <a:cubicBezTo>
                        <a:pt x="324" y="521"/>
                        <a:pt x="332" y="524"/>
                        <a:pt x="340" y="524"/>
                      </a:cubicBezTo>
                      <a:cubicBezTo>
                        <a:pt x="341" y="524"/>
                        <a:pt x="343" y="524"/>
                        <a:pt x="344" y="523"/>
                      </a:cubicBezTo>
                      <a:lnTo>
                        <a:pt x="344" y="523"/>
                      </a:lnTo>
                      <a:lnTo>
                        <a:pt x="344" y="523"/>
                      </a:lnTo>
                      <a:cubicBezTo>
                        <a:pt x="345" y="523"/>
                        <a:pt x="346" y="523"/>
                        <a:pt x="347" y="522"/>
                      </a:cubicBezTo>
                      <a:lnTo>
                        <a:pt x="350" y="522"/>
                      </a:lnTo>
                      <a:lnTo>
                        <a:pt x="350" y="522"/>
                      </a:lnTo>
                      <a:lnTo>
                        <a:pt x="350" y="522"/>
                      </a:lnTo>
                      <a:cubicBezTo>
                        <a:pt x="356" y="518"/>
                        <a:pt x="362" y="512"/>
                        <a:pt x="366" y="505"/>
                      </a:cubicBezTo>
                      <a:cubicBezTo>
                        <a:pt x="369" y="500"/>
                        <a:pt x="371" y="494"/>
                        <a:pt x="372" y="488"/>
                      </a:cubicBezTo>
                      <a:lnTo>
                        <a:pt x="372" y="488"/>
                      </a:lnTo>
                      <a:cubicBezTo>
                        <a:pt x="373" y="482"/>
                        <a:pt x="373" y="476"/>
                        <a:pt x="373" y="471"/>
                      </a:cubicBezTo>
                      <a:cubicBezTo>
                        <a:pt x="373" y="451"/>
                        <a:pt x="369" y="432"/>
                        <a:pt x="361" y="414"/>
                      </a:cubicBezTo>
                      <a:lnTo>
                        <a:pt x="361" y="414"/>
                      </a:lnTo>
                      <a:cubicBezTo>
                        <a:pt x="355" y="398"/>
                        <a:pt x="348" y="384"/>
                        <a:pt x="340" y="369"/>
                      </a:cubicBezTo>
                      <a:cubicBezTo>
                        <a:pt x="334" y="360"/>
                        <a:pt x="328" y="351"/>
                        <a:pt x="322" y="342"/>
                      </a:cubicBezTo>
                      <a:lnTo>
                        <a:pt x="322" y="342"/>
                      </a:lnTo>
                      <a:cubicBezTo>
                        <a:pt x="340" y="363"/>
                        <a:pt x="360" y="381"/>
                        <a:pt x="383" y="396"/>
                      </a:cubicBezTo>
                      <a:lnTo>
                        <a:pt x="383" y="396"/>
                      </a:lnTo>
                      <a:cubicBezTo>
                        <a:pt x="388" y="400"/>
                        <a:pt x="393" y="404"/>
                        <a:pt x="399" y="407"/>
                      </a:cubicBezTo>
                      <a:cubicBezTo>
                        <a:pt x="415" y="416"/>
                        <a:pt x="432" y="422"/>
                        <a:pt x="450" y="425"/>
                      </a:cubicBezTo>
                      <a:lnTo>
                        <a:pt x="450" y="425"/>
                      </a:lnTo>
                      <a:cubicBezTo>
                        <a:pt x="452" y="425"/>
                        <a:pt x="453" y="425"/>
                        <a:pt x="455" y="425"/>
                      </a:cubicBezTo>
                      <a:cubicBezTo>
                        <a:pt x="463" y="425"/>
                        <a:pt x="471" y="423"/>
                        <a:pt x="478" y="419"/>
                      </a:cubicBezTo>
                      <a:cubicBezTo>
                        <a:pt x="482" y="417"/>
                        <a:pt x="485" y="414"/>
                        <a:pt x="488" y="411"/>
                      </a:cubicBezTo>
                      <a:lnTo>
                        <a:pt x="488" y="411"/>
                      </a:lnTo>
                      <a:lnTo>
                        <a:pt x="488" y="411"/>
                      </a:lnTo>
                      <a:cubicBezTo>
                        <a:pt x="489" y="410"/>
                        <a:pt x="489" y="410"/>
                        <a:pt x="489" y="410"/>
                      </a:cubicBezTo>
                      <a:cubicBezTo>
                        <a:pt x="489" y="409"/>
                        <a:pt x="490" y="409"/>
                        <a:pt x="490" y="408"/>
                      </a:cubicBezTo>
                      <a:lnTo>
                        <a:pt x="491" y="406"/>
                      </a:lnTo>
                      <a:lnTo>
                        <a:pt x="491" y="406"/>
                      </a:lnTo>
                      <a:lnTo>
                        <a:pt x="491" y="406"/>
                      </a:lnTo>
                      <a:cubicBezTo>
                        <a:pt x="493" y="401"/>
                        <a:pt x="494" y="396"/>
                        <a:pt x="494" y="391"/>
                      </a:cubicBezTo>
                      <a:cubicBezTo>
                        <a:pt x="494" y="383"/>
                        <a:pt x="492" y="376"/>
                        <a:pt x="487" y="368"/>
                      </a:cubicBezTo>
                      <a:cubicBezTo>
                        <a:pt x="487" y="367"/>
                        <a:pt x="487" y="366"/>
                        <a:pt x="486" y="366"/>
                      </a:cubicBezTo>
                      <a:lnTo>
                        <a:pt x="486" y="366"/>
                      </a:lnTo>
                      <a:cubicBezTo>
                        <a:pt x="474" y="348"/>
                        <a:pt x="458" y="333"/>
                        <a:pt x="440" y="322"/>
                      </a:cubicBezTo>
                      <a:cubicBezTo>
                        <a:pt x="436" y="320"/>
                        <a:pt x="433" y="319"/>
                        <a:pt x="430" y="317"/>
                      </a:cubicBezTo>
                      <a:lnTo>
                        <a:pt x="430" y="317"/>
                      </a:lnTo>
                      <a:cubicBezTo>
                        <a:pt x="406" y="304"/>
                        <a:pt x="380" y="294"/>
                        <a:pt x="354" y="288"/>
                      </a:cubicBezTo>
                      <a:lnTo>
                        <a:pt x="354" y="288"/>
                      </a:lnTo>
                      <a:cubicBezTo>
                        <a:pt x="369" y="290"/>
                        <a:pt x="385" y="291"/>
                        <a:pt x="400" y="291"/>
                      </a:cubicBezTo>
                      <a:cubicBezTo>
                        <a:pt x="412" y="291"/>
                        <a:pt x="424" y="290"/>
                        <a:pt x="435" y="289"/>
                      </a:cubicBezTo>
                      <a:lnTo>
                        <a:pt x="435" y="289"/>
                      </a:lnTo>
                      <a:cubicBezTo>
                        <a:pt x="457" y="288"/>
                        <a:pt x="478" y="282"/>
                        <a:pt x="497" y="271"/>
                      </a:cubicBezTo>
                      <a:cubicBezTo>
                        <a:pt x="500" y="270"/>
                        <a:pt x="503" y="267"/>
                        <a:pt x="506" y="265"/>
                      </a:cubicBezTo>
                      <a:lnTo>
                        <a:pt x="506" y="265"/>
                      </a:lnTo>
                      <a:cubicBezTo>
                        <a:pt x="512" y="261"/>
                        <a:pt x="516" y="256"/>
                        <a:pt x="520" y="250"/>
                      </a:cubicBezTo>
                      <a:cubicBezTo>
                        <a:pt x="523" y="244"/>
                        <a:pt x="526" y="237"/>
                        <a:pt x="526" y="230"/>
                      </a:cubicBezTo>
                      <a:lnTo>
                        <a:pt x="526" y="230"/>
                      </a:lnTo>
                      <a:cubicBezTo>
                        <a:pt x="525" y="228"/>
                        <a:pt x="525" y="227"/>
                        <a:pt x="525" y="226"/>
                      </a:cubicBezTo>
                      <a:moveTo>
                        <a:pt x="301" y="320"/>
                      </a:moveTo>
                      <a:cubicBezTo>
                        <a:pt x="295" y="313"/>
                        <a:pt x="289" y="307"/>
                        <a:pt x="283" y="301"/>
                      </a:cubicBezTo>
                      <a:lnTo>
                        <a:pt x="272" y="305"/>
                      </a:lnTo>
                      <a:lnTo>
                        <a:pt x="261" y="308"/>
                      </a:lnTo>
                      <a:cubicBezTo>
                        <a:pt x="259" y="317"/>
                        <a:pt x="258" y="325"/>
                        <a:pt x="258" y="334"/>
                      </a:cubicBezTo>
                      <a:cubicBezTo>
                        <a:pt x="258" y="325"/>
                        <a:pt x="258" y="317"/>
                        <a:pt x="256" y="308"/>
                      </a:cubicBezTo>
                      <a:lnTo>
                        <a:pt x="245" y="304"/>
                      </a:lnTo>
                      <a:lnTo>
                        <a:pt x="235" y="299"/>
                      </a:lnTo>
                      <a:cubicBezTo>
                        <a:pt x="228" y="305"/>
                        <a:pt x="222" y="311"/>
                        <a:pt x="216" y="317"/>
                      </a:cubicBezTo>
                      <a:cubicBezTo>
                        <a:pt x="221" y="310"/>
                        <a:pt x="227" y="303"/>
                        <a:pt x="232" y="296"/>
                      </a:cubicBezTo>
                      <a:lnTo>
                        <a:pt x="226" y="286"/>
                      </a:lnTo>
                      <a:lnTo>
                        <a:pt x="221" y="275"/>
                      </a:lnTo>
                      <a:cubicBezTo>
                        <a:pt x="212" y="275"/>
                        <a:pt x="204" y="275"/>
                        <a:pt x="195" y="277"/>
                      </a:cubicBezTo>
                      <a:cubicBezTo>
                        <a:pt x="203" y="275"/>
                        <a:pt x="212" y="273"/>
                        <a:pt x="220" y="271"/>
                      </a:cubicBezTo>
                      <a:lnTo>
                        <a:pt x="222" y="259"/>
                      </a:lnTo>
                      <a:lnTo>
                        <a:pt x="226" y="248"/>
                      </a:lnTo>
                      <a:lnTo>
                        <a:pt x="226" y="248"/>
                      </a:lnTo>
                      <a:cubicBezTo>
                        <a:pt x="219" y="242"/>
                        <a:pt x="212" y="237"/>
                        <a:pt x="205" y="232"/>
                      </a:cubicBezTo>
                      <a:cubicBezTo>
                        <a:pt x="213" y="236"/>
                        <a:pt x="220" y="240"/>
                        <a:pt x="228" y="244"/>
                      </a:cubicBezTo>
                      <a:lnTo>
                        <a:pt x="237" y="236"/>
                      </a:lnTo>
                      <a:lnTo>
                        <a:pt x="247" y="230"/>
                      </a:lnTo>
                      <a:cubicBezTo>
                        <a:pt x="247" y="228"/>
                        <a:pt x="246" y="226"/>
                        <a:pt x="246" y="224"/>
                      </a:cubicBezTo>
                      <a:lnTo>
                        <a:pt x="248" y="229"/>
                      </a:lnTo>
                      <a:lnTo>
                        <a:pt x="260" y="229"/>
                      </a:lnTo>
                      <a:lnTo>
                        <a:pt x="273" y="229"/>
                      </a:lnTo>
                      <a:cubicBezTo>
                        <a:pt x="277" y="222"/>
                        <a:pt x="280" y="214"/>
                        <a:pt x="283" y="206"/>
                      </a:cubicBezTo>
                      <a:cubicBezTo>
                        <a:pt x="281" y="214"/>
                        <a:pt x="278" y="222"/>
                        <a:pt x="277" y="231"/>
                      </a:cubicBezTo>
                      <a:lnTo>
                        <a:pt x="286" y="238"/>
                      </a:lnTo>
                      <a:lnTo>
                        <a:pt x="294" y="246"/>
                      </a:lnTo>
                      <a:cubicBezTo>
                        <a:pt x="302" y="243"/>
                        <a:pt x="310" y="239"/>
                        <a:pt x="318" y="235"/>
                      </a:cubicBezTo>
                      <a:cubicBezTo>
                        <a:pt x="311" y="240"/>
                        <a:pt x="303" y="245"/>
                        <a:pt x="297" y="250"/>
                      </a:cubicBezTo>
                      <a:lnTo>
                        <a:pt x="299" y="262"/>
                      </a:lnTo>
                      <a:lnTo>
                        <a:pt x="300" y="274"/>
                      </a:lnTo>
                      <a:cubicBezTo>
                        <a:pt x="308" y="277"/>
                        <a:pt x="317" y="279"/>
                        <a:pt x="325" y="281"/>
                      </a:cubicBezTo>
                      <a:cubicBezTo>
                        <a:pt x="317" y="280"/>
                        <a:pt x="308" y="279"/>
                        <a:pt x="299" y="278"/>
                      </a:cubicBezTo>
                      <a:lnTo>
                        <a:pt x="294" y="288"/>
                      </a:lnTo>
                      <a:lnTo>
                        <a:pt x="287" y="298"/>
                      </a:lnTo>
                      <a:cubicBezTo>
                        <a:pt x="291" y="306"/>
                        <a:pt x="296" y="313"/>
                        <a:pt x="301" y="32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7" name="Google Shape;47;p4"/>
                <p:cNvSpPr/>
                <p:nvPr/>
              </p:nvSpPr>
              <p:spPr>
                <a:xfrm>
                  <a:off x="6961652" y="3519500"/>
                  <a:ext cx="84486" cy="848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2" h="162" extrusionOk="0">
                      <a:moveTo>
                        <a:pt x="162" y="81"/>
                      </a:moveTo>
                      <a:cubicBezTo>
                        <a:pt x="162" y="95"/>
                        <a:pt x="158" y="110"/>
                        <a:pt x="151" y="122"/>
                      </a:cubicBezTo>
                      <a:cubicBezTo>
                        <a:pt x="144" y="135"/>
                        <a:pt x="134" y="144"/>
                        <a:pt x="121" y="151"/>
                      </a:cubicBezTo>
                      <a:cubicBezTo>
                        <a:pt x="109" y="159"/>
                        <a:pt x="95" y="162"/>
                        <a:pt x="81" y="162"/>
                      </a:cubicBezTo>
                      <a:cubicBezTo>
                        <a:pt x="67" y="162"/>
                        <a:pt x="53" y="159"/>
                        <a:pt x="40" y="151"/>
                      </a:cubicBezTo>
                      <a:cubicBezTo>
                        <a:pt x="28" y="144"/>
                        <a:pt x="18" y="135"/>
                        <a:pt x="11" y="122"/>
                      </a:cubicBezTo>
                      <a:cubicBezTo>
                        <a:pt x="4" y="110"/>
                        <a:pt x="0" y="95"/>
                        <a:pt x="0" y="81"/>
                      </a:cubicBezTo>
                      <a:cubicBezTo>
                        <a:pt x="0" y="67"/>
                        <a:pt x="4" y="53"/>
                        <a:pt x="11" y="41"/>
                      </a:cubicBezTo>
                      <a:cubicBezTo>
                        <a:pt x="18" y="28"/>
                        <a:pt x="28" y="18"/>
                        <a:pt x="40" y="11"/>
                      </a:cubicBezTo>
                      <a:cubicBezTo>
                        <a:pt x="53" y="4"/>
                        <a:pt x="67" y="0"/>
                        <a:pt x="81" y="0"/>
                      </a:cubicBezTo>
                      <a:cubicBezTo>
                        <a:pt x="95" y="0"/>
                        <a:pt x="109" y="4"/>
                        <a:pt x="121" y="11"/>
                      </a:cubicBezTo>
                      <a:cubicBezTo>
                        <a:pt x="134" y="18"/>
                        <a:pt x="144" y="28"/>
                        <a:pt x="151" y="41"/>
                      </a:cubicBezTo>
                      <a:cubicBezTo>
                        <a:pt x="158" y="53"/>
                        <a:pt x="162" y="67"/>
                        <a:pt x="162" y="8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0000" tIns="13300" rIns="90000" bIns="133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48" name="Google Shape;48;p4"/>
              <p:cNvGrpSpPr/>
              <p:nvPr/>
            </p:nvGrpSpPr>
            <p:grpSpPr>
              <a:xfrm>
                <a:off x="139825" y="1000146"/>
                <a:ext cx="182883" cy="400057"/>
                <a:chOff x="106751" y="1037922"/>
                <a:chExt cx="150027" cy="324248"/>
              </a:xfrm>
            </p:grpSpPr>
            <p:sp>
              <p:nvSpPr>
                <p:cNvPr id="49" name="Google Shape;49;p4"/>
                <p:cNvSpPr/>
                <p:nvPr/>
              </p:nvSpPr>
              <p:spPr>
                <a:xfrm flipH="1">
                  <a:off x="162215" y="1037922"/>
                  <a:ext cx="45720" cy="1249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7" h="347" extrusionOk="0">
                      <a:moveTo>
                        <a:pt x="102" y="29"/>
                      </a:moveTo>
                      <a:cubicBezTo>
                        <a:pt x="121" y="56"/>
                        <a:pt x="126" y="97"/>
                        <a:pt x="127" y="132"/>
                      </a:cubicBezTo>
                      <a:lnTo>
                        <a:pt x="127" y="165"/>
                      </a:lnTo>
                      <a:cubicBezTo>
                        <a:pt x="123" y="228"/>
                        <a:pt x="109" y="289"/>
                        <a:pt x="83" y="347"/>
                      </a:cubicBezTo>
                      <a:cubicBezTo>
                        <a:pt x="56" y="313"/>
                        <a:pt x="40" y="271"/>
                        <a:pt x="25" y="230"/>
                      </a:cubicBezTo>
                      <a:lnTo>
                        <a:pt x="25" y="230"/>
                      </a:lnTo>
                      <a:cubicBezTo>
                        <a:pt x="8" y="190"/>
                        <a:pt x="0" y="147"/>
                        <a:pt x="0" y="103"/>
                      </a:cubicBezTo>
                      <a:cubicBezTo>
                        <a:pt x="0" y="96"/>
                        <a:pt x="0" y="89"/>
                        <a:pt x="1" y="81"/>
                      </a:cubicBezTo>
                      <a:cubicBezTo>
                        <a:pt x="5" y="43"/>
                        <a:pt x="31" y="-22"/>
                        <a:pt x="81" y="8"/>
                      </a:cubicBezTo>
                      <a:lnTo>
                        <a:pt x="81" y="8"/>
                      </a:lnTo>
                      <a:cubicBezTo>
                        <a:pt x="89" y="13"/>
                        <a:pt x="97" y="20"/>
                        <a:pt x="102" y="29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0" name="Google Shape;50;p4"/>
                <p:cNvSpPr/>
                <p:nvPr/>
              </p:nvSpPr>
              <p:spPr>
                <a:xfrm rot="2700000">
                  <a:off x="105750" y="1161430"/>
                  <a:ext cx="92880" cy="356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8" h="99" extrusionOk="0">
                      <a:moveTo>
                        <a:pt x="91" y="98"/>
                      </a:moveTo>
                      <a:cubicBezTo>
                        <a:pt x="165" y="105"/>
                        <a:pt x="259" y="84"/>
                        <a:pt x="258" y="76"/>
                      </a:cubicBezTo>
                      <a:cubicBezTo>
                        <a:pt x="255" y="58"/>
                        <a:pt x="238" y="44"/>
                        <a:pt x="222" y="35"/>
                      </a:cubicBezTo>
                      <a:lnTo>
                        <a:pt x="222" y="35"/>
                      </a:lnTo>
                      <a:cubicBezTo>
                        <a:pt x="220" y="34"/>
                        <a:pt x="219" y="33"/>
                        <a:pt x="218" y="32"/>
                      </a:cubicBezTo>
                      <a:cubicBezTo>
                        <a:pt x="183" y="12"/>
                        <a:pt x="144" y="1"/>
                        <a:pt x="103" y="0"/>
                      </a:cubicBezTo>
                      <a:cubicBezTo>
                        <a:pt x="79" y="-1"/>
                        <a:pt x="21" y="5"/>
                        <a:pt x="6" y="24"/>
                      </a:cubicBezTo>
                      <a:lnTo>
                        <a:pt x="6" y="24"/>
                      </a:lnTo>
                      <a:cubicBezTo>
                        <a:pt x="6" y="25"/>
                        <a:pt x="5" y="25"/>
                        <a:pt x="5" y="26"/>
                      </a:cubicBezTo>
                      <a:cubicBezTo>
                        <a:pt x="2" y="31"/>
                        <a:pt x="0" y="37"/>
                        <a:pt x="0" y="42"/>
                      </a:cubicBezTo>
                      <a:cubicBezTo>
                        <a:pt x="0" y="46"/>
                        <a:pt x="1" y="49"/>
                        <a:pt x="2" y="52"/>
                      </a:cubicBezTo>
                      <a:cubicBezTo>
                        <a:pt x="11" y="82"/>
                        <a:pt x="48" y="95"/>
                        <a:pt x="91" y="98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1" name="Google Shape;51;p4"/>
                <p:cNvSpPr/>
                <p:nvPr/>
              </p:nvSpPr>
              <p:spPr>
                <a:xfrm rot="-2700000" flipH="1">
                  <a:off x="164900" y="1230170"/>
                  <a:ext cx="92880" cy="356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8" h="99" extrusionOk="0">
                      <a:moveTo>
                        <a:pt x="91" y="98"/>
                      </a:moveTo>
                      <a:cubicBezTo>
                        <a:pt x="165" y="105"/>
                        <a:pt x="259" y="84"/>
                        <a:pt x="258" y="76"/>
                      </a:cubicBezTo>
                      <a:cubicBezTo>
                        <a:pt x="255" y="58"/>
                        <a:pt x="238" y="44"/>
                        <a:pt x="222" y="35"/>
                      </a:cubicBezTo>
                      <a:lnTo>
                        <a:pt x="222" y="35"/>
                      </a:lnTo>
                      <a:cubicBezTo>
                        <a:pt x="220" y="34"/>
                        <a:pt x="219" y="33"/>
                        <a:pt x="218" y="32"/>
                      </a:cubicBezTo>
                      <a:cubicBezTo>
                        <a:pt x="183" y="12"/>
                        <a:pt x="144" y="1"/>
                        <a:pt x="103" y="0"/>
                      </a:cubicBezTo>
                      <a:cubicBezTo>
                        <a:pt x="79" y="-1"/>
                        <a:pt x="21" y="5"/>
                        <a:pt x="6" y="24"/>
                      </a:cubicBezTo>
                      <a:lnTo>
                        <a:pt x="6" y="24"/>
                      </a:lnTo>
                      <a:cubicBezTo>
                        <a:pt x="6" y="25"/>
                        <a:pt x="5" y="25"/>
                        <a:pt x="5" y="26"/>
                      </a:cubicBezTo>
                      <a:cubicBezTo>
                        <a:pt x="2" y="31"/>
                        <a:pt x="0" y="37"/>
                        <a:pt x="0" y="42"/>
                      </a:cubicBezTo>
                      <a:cubicBezTo>
                        <a:pt x="0" y="46"/>
                        <a:pt x="1" y="49"/>
                        <a:pt x="2" y="52"/>
                      </a:cubicBezTo>
                      <a:cubicBezTo>
                        <a:pt x="11" y="82"/>
                        <a:pt x="48" y="95"/>
                        <a:pt x="91" y="98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2" name="Google Shape;52;p4"/>
                <p:cNvSpPr/>
                <p:nvPr/>
              </p:nvSpPr>
              <p:spPr>
                <a:xfrm rot="2700000">
                  <a:off x="105750" y="1298911"/>
                  <a:ext cx="92880" cy="356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8" h="99" extrusionOk="0">
                      <a:moveTo>
                        <a:pt x="91" y="98"/>
                      </a:moveTo>
                      <a:cubicBezTo>
                        <a:pt x="165" y="105"/>
                        <a:pt x="259" y="84"/>
                        <a:pt x="258" y="76"/>
                      </a:cubicBezTo>
                      <a:cubicBezTo>
                        <a:pt x="255" y="58"/>
                        <a:pt x="238" y="44"/>
                        <a:pt x="222" y="35"/>
                      </a:cubicBezTo>
                      <a:lnTo>
                        <a:pt x="222" y="35"/>
                      </a:lnTo>
                      <a:cubicBezTo>
                        <a:pt x="220" y="34"/>
                        <a:pt x="219" y="33"/>
                        <a:pt x="218" y="32"/>
                      </a:cubicBezTo>
                      <a:cubicBezTo>
                        <a:pt x="183" y="12"/>
                        <a:pt x="144" y="1"/>
                        <a:pt x="103" y="0"/>
                      </a:cubicBezTo>
                      <a:cubicBezTo>
                        <a:pt x="79" y="-1"/>
                        <a:pt x="21" y="5"/>
                        <a:pt x="6" y="24"/>
                      </a:cubicBezTo>
                      <a:lnTo>
                        <a:pt x="6" y="24"/>
                      </a:lnTo>
                      <a:cubicBezTo>
                        <a:pt x="6" y="25"/>
                        <a:pt x="5" y="25"/>
                        <a:pt x="5" y="26"/>
                      </a:cubicBezTo>
                      <a:cubicBezTo>
                        <a:pt x="2" y="31"/>
                        <a:pt x="0" y="37"/>
                        <a:pt x="0" y="42"/>
                      </a:cubicBezTo>
                      <a:cubicBezTo>
                        <a:pt x="0" y="46"/>
                        <a:pt x="1" y="49"/>
                        <a:pt x="2" y="52"/>
                      </a:cubicBezTo>
                      <a:cubicBezTo>
                        <a:pt x="11" y="82"/>
                        <a:pt x="48" y="95"/>
                        <a:pt x="91" y="98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</p:grpSp>
      <p:sp>
        <p:nvSpPr>
          <p:cNvPr id="53" name="Google Shape;53;p4"/>
          <p:cNvSpPr txBox="1">
            <a:spLocks noGrp="1"/>
          </p:cNvSpPr>
          <p:nvPr>
            <p:ph type="title"/>
          </p:nvPr>
        </p:nvSpPr>
        <p:spPr>
          <a:xfrm>
            <a:off x="950967" y="719333"/>
            <a:ext cx="10290000" cy="792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Font typeface="Nunito"/>
              <a:buNone/>
              <a:defRPr sz="4000">
                <a:latin typeface="Nunito"/>
                <a:ea typeface="Nunito"/>
                <a:cs typeface="Nunito"/>
                <a:sym typeface="Nuni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Font typeface="Nunito"/>
              <a:buNone/>
              <a:defRPr sz="4000">
                <a:latin typeface="Nunito"/>
                <a:ea typeface="Nunito"/>
                <a:cs typeface="Nunito"/>
                <a:sym typeface="Nuni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Font typeface="Nunito"/>
              <a:buNone/>
              <a:defRPr sz="4000">
                <a:latin typeface="Nunito"/>
                <a:ea typeface="Nunito"/>
                <a:cs typeface="Nunito"/>
                <a:sym typeface="Nuni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Font typeface="Nunito"/>
              <a:buNone/>
              <a:defRPr sz="4000">
                <a:latin typeface="Nunito"/>
                <a:ea typeface="Nunito"/>
                <a:cs typeface="Nunito"/>
                <a:sym typeface="Nuni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Font typeface="Nunito"/>
              <a:buNone/>
              <a:defRPr sz="4000">
                <a:latin typeface="Nunito"/>
                <a:ea typeface="Nunito"/>
                <a:cs typeface="Nunito"/>
                <a:sym typeface="Nuni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Font typeface="Nunito"/>
              <a:buNone/>
              <a:defRPr sz="4000">
                <a:latin typeface="Nunito"/>
                <a:ea typeface="Nunito"/>
                <a:cs typeface="Nunito"/>
                <a:sym typeface="Nuni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Font typeface="Nunito"/>
              <a:buNone/>
              <a:defRPr sz="4000">
                <a:latin typeface="Nunito"/>
                <a:ea typeface="Nunito"/>
                <a:cs typeface="Nunito"/>
                <a:sym typeface="Nuni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Font typeface="Nunito"/>
              <a:buNone/>
              <a:defRPr sz="4000">
                <a:latin typeface="Nunito"/>
                <a:ea typeface="Nunito"/>
                <a:cs typeface="Nunito"/>
                <a:sym typeface="Nuni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Font typeface="Nunito"/>
              <a:buNone/>
              <a:defRPr sz="4000"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54" name="Google Shape;54;p4"/>
          <p:cNvSpPr txBox="1">
            <a:spLocks noGrp="1"/>
          </p:cNvSpPr>
          <p:nvPr>
            <p:ph type="body" idx="1"/>
          </p:nvPr>
        </p:nvSpPr>
        <p:spPr>
          <a:xfrm>
            <a:off x="950967" y="1755648"/>
            <a:ext cx="10290000" cy="48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1219170" lvl="1" indent="-42332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828754" lvl="2" indent="-42332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2438339" lvl="3" indent="-42332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3047924" lvl="4" indent="-42332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3657509" lvl="5" indent="-42332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4267093" lvl="6" indent="-42332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4876678" lvl="7" indent="-42332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5486263" lvl="8" indent="-42332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58393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5"/>
          <p:cNvGrpSpPr/>
          <p:nvPr/>
        </p:nvGrpSpPr>
        <p:grpSpPr>
          <a:xfrm>
            <a:off x="155962" y="301800"/>
            <a:ext cx="11731239" cy="6254400"/>
            <a:chOff x="116971" y="226350"/>
            <a:chExt cx="8798429" cy="4690800"/>
          </a:xfrm>
        </p:grpSpPr>
        <p:sp>
          <p:nvSpPr>
            <p:cNvPr id="57" name="Google Shape;57;p5"/>
            <p:cNvSpPr/>
            <p:nvPr/>
          </p:nvSpPr>
          <p:spPr>
            <a:xfrm>
              <a:off x="228600" y="226350"/>
              <a:ext cx="8686800" cy="4690800"/>
            </a:xfrm>
            <a:prstGeom prst="roundRect">
              <a:avLst>
                <a:gd name="adj" fmla="val 4204"/>
              </a:avLst>
            </a:prstGeom>
            <a:noFill/>
            <a:ln w="190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grpSp>
          <p:nvGrpSpPr>
            <p:cNvPr id="58" name="Google Shape;58;p5"/>
            <p:cNvGrpSpPr/>
            <p:nvPr/>
          </p:nvGrpSpPr>
          <p:grpSpPr>
            <a:xfrm>
              <a:off x="116971" y="539507"/>
              <a:ext cx="228590" cy="860696"/>
              <a:chOff x="116971" y="539507"/>
              <a:chExt cx="228590" cy="860696"/>
            </a:xfrm>
          </p:grpSpPr>
          <p:sp>
            <p:nvSpPr>
              <p:cNvPr id="59" name="Google Shape;59;p5"/>
              <p:cNvSpPr/>
              <p:nvPr/>
            </p:nvSpPr>
            <p:spPr>
              <a:xfrm>
                <a:off x="171867" y="653797"/>
                <a:ext cx="118800" cy="4800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grpSp>
            <p:nvGrpSpPr>
              <p:cNvPr id="60" name="Google Shape;60;p5"/>
              <p:cNvGrpSpPr/>
              <p:nvPr/>
            </p:nvGrpSpPr>
            <p:grpSpPr>
              <a:xfrm>
                <a:off x="116971" y="539507"/>
                <a:ext cx="228590" cy="228591"/>
                <a:chOff x="6868300" y="3421080"/>
                <a:chExt cx="274320" cy="274321"/>
              </a:xfrm>
            </p:grpSpPr>
            <p:sp>
              <p:nvSpPr>
                <p:cNvPr id="61" name="Google Shape;61;p5"/>
                <p:cNvSpPr/>
                <p:nvPr/>
              </p:nvSpPr>
              <p:spPr>
                <a:xfrm>
                  <a:off x="6868300" y="3421080"/>
                  <a:ext cx="274320" cy="2743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6" h="524" extrusionOk="0">
                      <a:moveTo>
                        <a:pt x="525" y="226"/>
                      </a:moveTo>
                      <a:lnTo>
                        <a:pt x="525" y="226"/>
                      </a:lnTo>
                      <a:cubicBezTo>
                        <a:pt x="525" y="225"/>
                        <a:pt x="525" y="225"/>
                        <a:pt x="525" y="224"/>
                      </a:cubicBezTo>
                      <a:lnTo>
                        <a:pt x="525" y="223"/>
                      </a:lnTo>
                      <a:lnTo>
                        <a:pt x="525" y="223"/>
                      </a:lnTo>
                      <a:lnTo>
                        <a:pt x="525" y="223"/>
                      </a:lnTo>
                      <a:cubicBezTo>
                        <a:pt x="524" y="221"/>
                        <a:pt x="523" y="219"/>
                        <a:pt x="522" y="217"/>
                      </a:cubicBezTo>
                      <a:cubicBezTo>
                        <a:pt x="518" y="210"/>
                        <a:pt x="512" y="204"/>
                        <a:pt x="505" y="200"/>
                      </a:cubicBezTo>
                      <a:cubicBezTo>
                        <a:pt x="502" y="198"/>
                        <a:pt x="499" y="197"/>
                        <a:pt x="495" y="196"/>
                      </a:cubicBezTo>
                      <a:lnTo>
                        <a:pt x="495" y="196"/>
                      </a:lnTo>
                      <a:cubicBezTo>
                        <a:pt x="482" y="192"/>
                        <a:pt x="469" y="190"/>
                        <a:pt x="456" y="190"/>
                      </a:cubicBezTo>
                      <a:cubicBezTo>
                        <a:pt x="444" y="190"/>
                        <a:pt x="432" y="192"/>
                        <a:pt x="420" y="195"/>
                      </a:cubicBezTo>
                      <a:lnTo>
                        <a:pt x="420" y="195"/>
                      </a:lnTo>
                      <a:cubicBezTo>
                        <a:pt x="394" y="200"/>
                        <a:pt x="368" y="209"/>
                        <a:pt x="344" y="222"/>
                      </a:cubicBezTo>
                      <a:lnTo>
                        <a:pt x="344" y="222"/>
                      </a:lnTo>
                      <a:cubicBezTo>
                        <a:pt x="367" y="207"/>
                        <a:pt x="388" y="190"/>
                        <a:pt x="406" y="170"/>
                      </a:cubicBezTo>
                      <a:lnTo>
                        <a:pt x="406" y="170"/>
                      </a:lnTo>
                      <a:cubicBezTo>
                        <a:pt x="416" y="161"/>
                        <a:pt x="424" y="150"/>
                        <a:pt x="431" y="139"/>
                      </a:cubicBezTo>
                      <a:cubicBezTo>
                        <a:pt x="437" y="129"/>
                        <a:pt x="441" y="117"/>
                        <a:pt x="444" y="106"/>
                      </a:cubicBezTo>
                      <a:lnTo>
                        <a:pt x="444" y="106"/>
                      </a:lnTo>
                      <a:cubicBezTo>
                        <a:pt x="445" y="102"/>
                        <a:pt x="446" y="98"/>
                        <a:pt x="446" y="94"/>
                      </a:cubicBezTo>
                      <a:cubicBezTo>
                        <a:pt x="446" y="85"/>
                        <a:pt x="444" y="77"/>
                        <a:pt x="440" y="70"/>
                      </a:cubicBezTo>
                      <a:cubicBezTo>
                        <a:pt x="439" y="68"/>
                        <a:pt x="438" y="67"/>
                        <a:pt x="437" y="66"/>
                      </a:cubicBezTo>
                      <a:lnTo>
                        <a:pt x="437" y="66"/>
                      </a:lnTo>
                      <a:lnTo>
                        <a:pt x="435" y="64"/>
                      </a:lnTo>
                      <a:lnTo>
                        <a:pt x="433" y="62"/>
                      </a:lnTo>
                      <a:lnTo>
                        <a:pt x="433" y="62"/>
                      </a:lnTo>
                      <a:lnTo>
                        <a:pt x="433" y="62"/>
                      </a:lnTo>
                      <a:cubicBezTo>
                        <a:pt x="426" y="59"/>
                        <a:pt x="419" y="57"/>
                        <a:pt x="411" y="57"/>
                      </a:cubicBezTo>
                      <a:cubicBezTo>
                        <a:pt x="405" y="57"/>
                        <a:pt x="398" y="58"/>
                        <a:pt x="392" y="61"/>
                      </a:cubicBezTo>
                      <a:lnTo>
                        <a:pt x="392" y="61"/>
                      </a:lnTo>
                      <a:cubicBezTo>
                        <a:pt x="388" y="63"/>
                        <a:pt x="384" y="65"/>
                        <a:pt x="380" y="67"/>
                      </a:cubicBezTo>
                      <a:cubicBezTo>
                        <a:pt x="362" y="78"/>
                        <a:pt x="346" y="92"/>
                        <a:pt x="335" y="109"/>
                      </a:cubicBezTo>
                      <a:lnTo>
                        <a:pt x="335" y="109"/>
                      </a:lnTo>
                      <a:cubicBezTo>
                        <a:pt x="326" y="120"/>
                        <a:pt x="318" y="131"/>
                        <a:pt x="311" y="143"/>
                      </a:cubicBezTo>
                      <a:cubicBezTo>
                        <a:pt x="305" y="155"/>
                        <a:pt x="299" y="167"/>
                        <a:pt x="294" y="179"/>
                      </a:cubicBezTo>
                      <a:lnTo>
                        <a:pt x="294" y="179"/>
                      </a:lnTo>
                      <a:cubicBezTo>
                        <a:pt x="302" y="153"/>
                        <a:pt x="307" y="126"/>
                        <a:pt x="308" y="99"/>
                      </a:cubicBezTo>
                      <a:lnTo>
                        <a:pt x="308" y="99"/>
                      </a:lnTo>
                      <a:cubicBezTo>
                        <a:pt x="308" y="94"/>
                        <a:pt x="309" y="89"/>
                        <a:pt x="309" y="84"/>
                      </a:cubicBezTo>
                      <a:cubicBezTo>
                        <a:pt x="309" y="64"/>
                        <a:pt x="304" y="44"/>
                        <a:pt x="296" y="25"/>
                      </a:cubicBezTo>
                      <a:lnTo>
                        <a:pt x="296" y="25"/>
                      </a:lnTo>
                      <a:cubicBezTo>
                        <a:pt x="295" y="24"/>
                        <a:pt x="295" y="23"/>
                        <a:pt x="294" y="22"/>
                      </a:cubicBezTo>
                      <a:cubicBezTo>
                        <a:pt x="290" y="15"/>
                        <a:pt x="284" y="9"/>
                        <a:pt x="277" y="5"/>
                      </a:cubicBezTo>
                      <a:cubicBezTo>
                        <a:pt x="273" y="3"/>
                        <a:pt x="269" y="1"/>
                        <a:pt x="264" y="0"/>
                      </a:cubicBezTo>
                      <a:lnTo>
                        <a:pt x="258" y="0"/>
                      </a:lnTo>
                      <a:lnTo>
                        <a:pt x="258" y="0"/>
                      </a:lnTo>
                      <a:cubicBezTo>
                        <a:pt x="254" y="1"/>
                        <a:pt x="250" y="3"/>
                        <a:pt x="246" y="5"/>
                      </a:cubicBezTo>
                      <a:cubicBezTo>
                        <a:pt x="238" y="9"/>
                        <a:pt x="232" y="15"/>
                        <a:pt x="228" y="22"/>
                      </a:cubicBezTo>
                      <a:cubicBezTo>
                        <a:pt x="228" y="23"/>
                        <a:pt x="227" y="24"/>
                        <a:pt x="227" y="25"/>
                      </a:cubicBezTo>
                      <a:lnTo>
                        <a:pt x="227" y="25"/>
                      </a:lnTo>
                      <a:cubicBezTo>
                        <a:pt x="218" y="44"/>
                        <a:pt x="214" y="64"/>
                        <a:pt x="214" y="84"/>
                      </a:cubicBezTo>
                      <a:cubicBezTo>
                        <a:pt x="214" y="89"/>
                        <a:pt x="214" y="94"/>
                        <a:pt x="215" y="99"/>
                      </a:cubicBezTo>
                      <a:lnTo>
                        <a:pt x="215" y="99"/>
                      </a:lnTo>
                      <a:cubicBezTo>
                        <a:pt x="215" y="112"/>
                        <a:pt x="217" y="126"/>
                        <a:pt x="219" y="139"/>
                      </a:cubicBezTo>
                      <a:lnTo>
                        <a:pt x="219" y="139"/>
                      </a:lnTo>
                      <a:cubicBezTo>
                        <a:pt x="216" y="133"/>
                        <a:pt x="213" y="127"/>
                        <a:pt x="209" y="121"/>
                      </a:cubicBezTo>
                      <a:cubicBezTo>
                        <a:pt x="206" y="115"/>
                        <a:pt x="203" y="109"/>
                        <a:pt x="199" y="104"/>
                      </a:cubicBezTo>
                      <a:lnTo>
                        <a:pt x="199" y="104"/>
                      </a:lnTo>
                      <a:cubicBezTo>
                        <a:pt x="187" y="83"/>
                        <a:pt x="170" y="66"/>
                        <a:pt x="149" y="54"/>
                      </a:cubicBezTo>
                      <a:cubicBezTo>
                        <a:pt x="148" y="54"/>
                        <a:pt x="146" y="53"/>
                        <a:pt x="145" y="52"/>
                      </a:cubicBezTo>
                      <a:lnTo>
                        <a:pt x="145" y="52"/>
                      </a:lnTo>
                      <a:cubicBezTo>
                        <a:pt x="138" y="49"/>
                        <a:pt x="131" y="47"/>
                        <a:pt x="123" y="47"/>
                      </a:cubicBezTo>
                      <a:cubicBezTo>
                        <a:pt x="117" y="47"/>
                        <a:pt x="110" y="48"/>
                        <a:pt x="105" y="51"/>
                      </a:cubicBezTo>
                      <a:lnTo>
                        <a:pt x="105" y="51"/>
                      </a:lnTo>
                      <a:lnTo>
                        <a:pt x="105" y="51"/>
                      </a:lnTo>
                      <a:cubicBezTo>
                        <a:pt x="104" y="51"/>
                        <a:pt x="103" y="52"/>
                        <a:pt x="102" y="53"/>
                      </a:cubicBezTo>
                      <a:lnTo>
                        <a:pt x="100" y="54"/>
                      </a:lnTo>
                      <a:lnTo>
                        <a:pt x="100" y="54"/>
                      </a:lnTo>
                      <a:lnTo>
                        <a:pt x="100" y="54"/>
                      </a:lnTo>
                      <a:cubicBezTo>
                        <a:pt x="98" y="56"/>
                        <a:pt x="96" y="59"/>
                        <a:pt x="95" y="61"/>
                      </a:cubicBezTo>
                      <a:cubicBezTo>
                        <a:pt x="91" y="68"/>
                        <a:pt x="89" y="76"/>
                        <a:pt x="89" y="85"/>
                      </a:cubicBezTo>
                      <a:cubicBezTo>
                        <a:pt x="89" y="88"/>
                        <a:pt x="89" y="91"/>
                        <a:pt x="90" y="94"/>
                      </a:cubicBezTo>
                      <a:lnTo>
                        <a:pt x="90" y="94"/>
                      </a:lnTo>
                      <a:cubicBezTo>
                        <a:pt x="93" y="109"/>
                        <a:pt x="98" y="123"/>
                        <a:pt x="106" y="136"/>
                      </a:cubicBezTo>
                      <a:cubicBezTo>
                        <a:pt x="111" y="145"/>
                        <a:pt x="117" y="153"/>
                        <a:pt x="123" y="160"/>
                      </a:cubicBezTo>
                      <a:lnTo>
                        <a:pt x="123" y="160"/>
                      </a:lnTo>
                      <a:cubicBezTo>
                        <a:pt x="140" y="181"/>
                        <a:pt x="160" y="200"/>
                        <a:pt x="182" y="216"/>
                      </a:cubicBezTo>
                      <a:lnTo>
                        <a:pt x="182" y="216"/>
                      </a:lnTo>
                      <a:cubicBezTo>
                        <a:pt x="182" y="216"/>
                        <a:pt x="181" y="215"/>
                        <a:pt x="180" y="215"/>
                      </a:cubicBezTo>
                      <a:cubicBezTo>
                        <a:pt x="157" y="201"/>
                        <a:pt x="133" y="191"/>
                        <a:pt x="108" y="184"/>
                      </a:cubicBezTo>
                      <a:lnTo>
                        <a:pt x="108" y="184"/>
                      </a:lnTo>
                      <a:cubicBezTo>
                        <a:pt x="93" y="179"/>
                        <a:pt x="78" y="177"/>
                        <a:pt x="63" y="177"/>
                      </a:cubicBezTo>
                      <a:cubicBezTo>
                        <a:pt x="53" y="177"/>
                        <a:pt x="43" y="178"/>
                        <a:pt x="33" y="180"/>
                      </a:cubicBezTo>
                      <a:lnTo>
                        <a:pt x="33" y="180"/>
                      </a:lnTo>
                      <a:cubicBezTo>
                        <a:pt x="28" y="181"/>
                        <a:pt x="24" y="183"/>
                        <a:pt x="20" y="185"/>
                      </a:cubicBezTo>
                      <a:cubicBezTo>
                        <a:pt x="13" y="189"/>
                        <a:pt x="7" y="195"/>
                        <a:pt x="3" y="202"/>
                      </a:cubicBezTo>
                      <a:cubicBezTo>
                        <a:pt x="2" y="203"/>
                        <a:pt x="2" y="204"/>
                        <a:pt x="1" y="205"/>
                      </a:cubicBezTo>
                      <a:lnTo>
                        <a:pt x="1" y="205"/>
                      </a:lnTo>
                      <a:lnTo>
                        <a:pt x="1" y="205"/>
                      </a:lnTo>
                      <a:lnTo>
                        <a:pt x="1" y="206"/>
                      </a:lnTo>
                      <a:cubicBezTo>
                        <a:pt x="1" y="207"/>
                        <a:pt x="1" y="207"/>
                        <a:pt x="1" y="208"/>
                      </a:cubicBezTo>
                      <a:lnTo>
                        <a:pt x="1" y="208"/>
                      </a:lnTo>
                      <a:cubicBezTo>
                        <a:pt x="1" y="209"/>
                        <a:pt x="1" y="209"/>
                        <a:pt x="0" y="210"/>
                      </a:cubicBezTo>
                      <a:lnTo>
                        <a:pt x="0" y="210"/>
                      </a:lnTo>
                      <a:lnTo>
                        <a:pt x="0" y="210"/>
                      </a:lnTo>
                      <a:cubicBezTo>
                        <a:pt x="0" y="219"/>
                        <a:pt x="3" y="226"/>
                        <a:pt x="7" y="234"/>
                      </a:cubicBezTo>
                      <a:cubicBezTo>
                        <a:pt x="10" y="239"/>
                        <a:pt x="14" y="243"/>
                        <a:pt x="18" y="247"/>
                      </a:cubicBezTo>
                      <a:lnTo>
                        <a:pt x="18" y="247"/>
                      </a:lnTo>
                      <a:cubicBezTo>
                        <a:pt x="23" y="251"/>
                        <a:pt x="29" y="255"/>
                        <a:pt x="35" y="258"/>
                      </a:cubicBezTo>
                      <a:cubicBezTo>
                        <a:pt x="51" y="267"/>
                        <a:pt x="69" y="273"/>
                        <a:pt x="87" y="276"/>
                      </a:cubicBezTo>
                      <a:lnTo>
                        <a:pt x="87" y="276"/>
                      </a:lnTo>
                      <a:cubicBezTo>
                        <a:pt x="106" y="279"/>
                        <a:pt x="124" y="281"/>
                        <a:pt x="143" y="281"/>
                      </a:cubicBezTo>
                      <a:cubicBezTo>
                        <a:pt x="152" y="281"/>
                        <a:pt x="160" y="280"/>
                        <a:pt x="168" y="280"/>
                      </a:cubicBezTo>
                      <a:lnTo>
                        <a:pt x="168" y="280"/>
                      </a:lnTo>
                      <a:cubicBezTo>
                        <a:pt x="141" y="284"/>
                        <a:pt x="115" y="293"/>
                        <a:pt x="90" y="304"/>
                      </a:cubicBezTo>
                      <a:lnTo>
                        <a:pt x="90" y="304"/>
                      </a:lnTo>
                      <a:cubicBezTo>
                        <a:pt x="84" y="307"/>
                        <a:pt x="78" y="310"/>
                        <a:pt x="72" y="313"/>
                      </a:cubicBezTo>
                      <a:cubicBezTo>
                        <a:pt x="56" y="322"/>
                        <a:pt x="42" y="335"/>
                        <a:pt x="31" y="349"/>
                      </a:cubicBezTo>
                      <a:lnTo>
                        <a:pt x="31" y="349"/>
                      </a:lnTo>
                      <a:cubicBezTo>
                        <a:pt x="30" y="351"/>
                        <a:pt x="29" y="352"/>
                        <a:pt x="28" y="354"/>
                      </a:cubicBezTo>
                      <a:cubicBezTo>
                        <a:pt x="24" y="361"/>
                        <a:pt x="22" y="369"/>
                        <a:pt x="22" y="378"/>
                      </a:cubicBezTo>
                      <a:cubicBezTo>
                        <a:pt x="22" y="381"/>
                        <a:pt x="22" y="385"/>
                        <a:pt x="23" y="389"/>
                      </a:cubicBezTo>
                      <a:lnTo>
                        <a:pt x="23" y="389"/>
                      </a:lnTo>
                      <a:cubicBezTo>
                        <a:pt x="23" y="390"/>
                        <a:pt x="24" y="391"/>
                        <a:pt x="24" y="392"/>
                      </a:cubicBezTo>
                      <a:lnTo>
                        <a:pt x="24" y="392"/>
                      </a:lnTo>
                      <a:cubicBezTo>
                        <a:pt x="25" y="393"/>
                        <a:pt x="25" y="393"/>
                        <a:pt x="26" y="394"/>
                      </a:cubicBezTo>
                      <a:lnTo>
                        <a:pt x="26" y="394"/>
                      </a:lnTo>
                      <a:lnTo>
                        <a:pt x="26" y="394"/>
                      </a:lnTo>
                      <a:cubicBezTo>
                        <a:pt x="29" y="398"/>
                        <a:pt x="33" y="402"/>
                        <a:pt x="38" y="404"/>
                      </a:cubicBezTo>
                      <a:cubicBezTo>
                        <a:pt x="46" y="409"/>
                        <a:pt x="53" y="411"/>
                        <a:pt x="61" y="411"/>
                      </a:cubicBezTo>
                      <a:cubicBezTo>
                        <a:pt x="62" y="411"/>
                        <a:pt x="62" y="411"/>
                        <a:pt x="63" y="411"/>
                      </a:cubicBezTo>
                      <a:lnTo>
                        <a:pt x="63" y="411"/>
                      </a:lnTo>
                      <a:cubicBezTo>
                        <a:pt x="86" y="410"/>
                        <a:pt x="108" y="403"/>
                        <a:pt x="128" y="392"/>
                      </a:cubicBezTo>
                      <a:cubicBezTo>
                        <a:pt x="130" y="391"/>
                        <a:pt x="132" y="390"/>
                        <a:pt x="134" y="388"/>
                      </a:cubicBezTo>
                      <a:lnTo>
                        <a:pt x="134" y="388"/>
                      </a:lnTo>
                      <a:cubicBezTo>
                        <a:pt x="158" y="374"/>
                        <a:pt x="179" y="358"/>
                        <a:pt x="199" y="339"/>
                      </a:cubicBezTo>
                      <a:lnTo>
                        <a:pt x="199" y="339"/>
                      </a:lnTo>
                      <a:cubicBezTo>
                        <a:pt x="187" y="352"/>
                        <a:pt x="177" y="367"/>
                        <a:pt x="168" y="383"/>
                      </a:cubicBezTo>
                      <a:cubicBezTo>
                        <a:pt x="163" y="391"/>
                        <a:pt x="159" y="399"/>
                        <a:pt x="155" y="407"/>
                      </a:cubicBezTo>
                      <a:lnTo>
                        <a:pt x="155" y="407"/>
                      </a:lnTo>
                      <a:cubicBezTo>
                        <a:pt x="144" y="427"/>
                        <a:pt x="139" y="450"/>
                        <a:pt x="139" y="473"/>
                      </a:cubicBezTo>
                      <a:cubicBezTo>
                        <a:pt x="139" y="475"/>
                        <a:pt x="139" y="478"/>
                        <a:pt x="139" y="480"/>
                      </a:cubicBezTo>
                      <a:lnTo>
                        <a:pt x="139" y="480"/>
                      </a:lnTo>
                      <a:cubicBezTo>
                        <a:pt x="139" y="487"/>
                        <a:pt x="142" y="495"/>
                        <a:pt x="145" y="501"/>
                      </a:cubicBezTo>
                      <a:cubicBezTo>
                        <a:pt x="149" y="507"/>
                        <a:pt x="153" y="512"/>
                        <a:pt x="159" y="516"/>
                      </a:cubicBezTo>
                      <a:lnTo>
                        <a:pt x="159" y="516"/>
                      </a:lnTo>
                      <a:lnTo>
                        <a:pt x="159" y="516"/>
                      </a:lnTo>
                      <a:cubicBezTo>
                        <a:pt x="160" y="516"/>
                        <a:pt x="161" y="516"/>
                        <a:pt x="162" y="517"/>
                      </a:cubicBezTo>
                      <a:lnTo>
                        <a:pt x="162" y="517"/>
                      </a:lnTo>
                      <a:lnTo>
                        <a:pt x="162" y="517"/>
                      </a:lnTo>
                      <a:cubicBezTo>
                        <a:pt x="163" y="517"/>
                        <a:pt x="163" y="518"/>
                        <a:pt x="164" y="518"/>
                      </a:cubicBezTo>
                      <a:lnTo>
                        <a:pt x="164" y="518"/>
                      </a:lnTo>
                      <a:lnTo>
                        <a:pt x="164" y="518"/>
                      </a:lnTo>
                      <a:cubicBezTo>
                        <a:pt x="166" y="518"/>
                        <a:pt x="169" y="518"/>
                        <a:pt x="171" y="518"/>
                      </a:cubicBezTo>
                      <a:cubicBezTo>
                        <a:pt x="179" y="518"/>
                        <a:pt x="187" y="516"/>
                        <a:pt x="194" y="512"/>
                      </a:cubicBezTo>
                      <a:cubicBezTo>
                        <a:pt x="198" y="510"/>
                        <a:pt x="200" y="508"/>
                        <a:pt x="203" y="506"/>
                      </a:cubicBezTo>
                      <a:lnTo>
                        <a:pt x="203" y="506"/>
                      </a:lnTo>
                      <a:cubicBezTo>
                        <a:pt x="214" y="496"/>
                        <a:pt x="223" y="485"/>
                        <a:pt x="230" y="473"/>
                      </a:cubicBezTo>
                      <a:cubicBezTo>
                        <a:pt x="235" y="463"/>
                        <a:pt x="240" y="453"/>
                        <a:pt x="243" y="442"/>
                      </a:cubicBezTo>
                      <a:lnTo>
                        <a:pt x="243" y="442"/>
                      </a:lnTo>
                      <a:cubicBezTo>
                        <a:pt x="252" y="417"/>
                        <a:pt x="257" y="390"/>
                        <a:pt x="260" y="363"/>
                      </a:cubicBezTo>
                      <a:lnTo>
                        <a:pt x="260" y="363"/>
                      </a:lnTo>
                      <a:cubicBezTo>
                        <a:pt x="260" y="390"/>
                        <a:pt x="264" y="417"/>
                        <a:pt x="271" y="443"/>
                      </a:cubicBezTo>
                      <a:lnTo>
                        <a:pt x="271" y="443"/>
                      </a:lnTo>
                      <a:cubicBezTo>
                        <a:pt x="274" y="457"/>
                        <a:pt x="279" y="471"/>
                        <a:pt x="286" y="483"/>
                      </a:cubicBezTo>
                      <a:cubicBezTo>
                        <a:pt x="292" y="493"/>
                        <a:pt x="299" y="501"/>
                        <a:pt x="306" y="509"/>
                      </a:cubicBezTo>
                      <a:lnTo>
                        <a:pt x="306" y="509"/>
                      </a:lnTo>
                      <a:cubicBezTo>
                        <a:pt x="309" y="512"/>
                        <a:pt x="313" y="515"/>
                        <a:pt x="317" y="517"/>
                      </a:cubicBezTo>
                      <a:cubicBezTo>
                        <a:pt x="324" y="521"/>
                        <a:pt x="332" y="524"/>
                        <a:pt x="340" y="524"/>
                      </a:cubicBezTo>
                      <a:cubicBezTo>
                        <a:pt x="341" y="524"/>
                        <a:pt x="343" y="524"/>
                        <a:pt x="344" y="523"/>
                      </a:cubicBezTo>
                      <a:lnTo>
                        <a:pt x="344" y="523"/>
                      </a:lnTo>
                      <a:lnTo>
                        <a:pt x="344" y="523"/>
                      </a:lnTo>
                      <a:cubicBezTo>
                        <a:pt x="345" y="523"/>
                        <a:pt x="346" y="523"/>
                        <a:pt x="347" y="522"/>
                      </a:cubicBezTo>
                      <a:lnTo>
                        <a:pt x="350" y="522"/>
                      </a:lnTo>
                      <a:lnTo>
                        <a:pt x="350" y="522"/>
                      </a:lnTo>
                      <a:lnTo>
                        <a:pt x="350" y="522"/>
                      </a:lnTo>
                      <a:cubicBezTo>
                        <a:pt x="356" y="518"/>
                        <a:pt x="362" y="512"/>
                        <a:pt x="366" y="505"/>
                      </a:cubicBezTo>
                      <a:cubicBezTo>
                        <a:pt x="369" y="500"/>
                        <a:pt x="371" y="494"/>
                        <a:pt x="372" y="488"/>
                      </a:cubicBezTo>
                      <a:lnTo>
                        <a:pt x="372" y="488"/>
                      </a:lnTo>
                      <a:cubicBezTo>
                        <a:pt x="373" y="482"/>
                        <a:pt x="373" y="476"/>
                        <a:pt x="373" y="471"/>
                      </a:cubicBezTo>
                      <a:cubicBezTo>
                        <a:pt x="373" y="451"/>
                        <a:pt x="369" y="432"/>
                        <a:pt x="361" y="414"/>
                      </a:cubicBezTo>
                      <a:lnTo>
                        <a:pt x="361" y="414"/>
                      </a:lnTo>
                      <a:cubicBezTo>
                        <a:pt x="355" y="398"/>
                        <a:pt x="348" y="384"/>
                        <a:pt x="340" y="369"/>
                      </a:cubicBezTo>
                      <a:cubicBezTo>
                        <a:pt x="334" y="360"/>
                        <a:pt x="328" y="351"/>
                        <a:pt x="322" y="342"/>
                      </a:cubicBezTo>
                      <a:lnTo>
                        <a:pt x="322" y="342"/>
                      </a:lnTo>
                      <a:cubicBezTo>
                        <a:pt x="340" y="363"/>
                        <a:pt x="360" y="381"/>
                        <a:pt x="383" y="396"/>
                      </a:cubicBezTo>
                      <a:lnTo>
                        <a:pt x="383" y="396"/>
                      </a:lnTo>
                      <a:cubicBezTo>
                        <a:pt x="388" y="400"/>
                        <a:pt x="393" y="404"/>
                        <a:pt x="399" y="407"/>
                      </a:cubicBezTo>
                      <a:cubicBezTo>
                        <a:pt x="415" y="416"/>
                        <a:pt x="432" y="422"/>
                        <a:pt x="450" y="425"/>
                      </a:cubicBezTo>
                      <a:lnTo>
                        <a:pt x="450" y="425"/>
                      </a:lnTo>
                      <a:cubicBezTo>
                        <a:pt x="452" y="425"/>
                        <a:pt x="453" y="425"/>
                        <a:pt x="455" y="425"/>
                      </a:cubicBezTo>
                      <a:cubicBezTo>
                        <a:pt x="463" y="425"/>
                        <a:pt x="471" y="423"/>
                        <a:pt x="478" y="419"/>
                      </a:cubicBezTo>
                      <a:cubicBezTo>
                        <a:pt x="482" y="417"/>
                        <a:pt x="485" y="414"/>
                        <a:pt x="488" y="411"/>
                      </a:cubicBezTo>
                      <a:lnTo>
                        <a:pt x="488" y="411"/>
                      </a:lnTo>
                      <a:lnTo>
                        <a:pt x="488" y="411"/>
                      </a:lnTo>
                      <a:cubicBezTo>
                        <a:pt x="489" y="410"/>
                        <a:pt x="489" y="410"/>
                        <a:pt x="489" y="410"/>
                      </a:cubicBezTo>
                      <a:cubicBezTo>
                        <a:pt x="489" y="409"/>
                        <a:pt x="490" y="409"/>
                        <a:pt x="490" y="408"/>
                      </a:cubicBezTo>
                      <a:lnTo>
                        <a:pt x="491" y="406"/>
                      </a:lnTo>
                      <a:lnTo>
                        <a:pt x="491" y="406"/>
                      </a:lnTo>
                      <a:lnTo>
                        <a:pt x="491" y="406"/>
                      </a:lnTo>
                      <a:cubicBezTo>
                        <a:pt x="493" y="401"/>
                        <a:pt x="494" y="396"/>
                        <a:pt x="494" y="391"/>
                      </a:cubicBezTo>
                      <a:cubicBezTo>
                        <a:pt x="494" y="383"/>
                        <a:pt x="492" y="376"/>
                        <a:pt x="487" y="368"/>
                      </a:cubicBezTo>
                      <a:cubicBezTo>
                        <a:pt x="487" y="367"/>
                        <a:pt x="487" y="366"/>
                        <a:pt x="486" y="366"/>
                      </a:cubicBezTo>
                      <a:lnTo>
                        <a:pt x="486" y="366"/>
                      </a:lnTo>
                      <a:cubicBezTo>
                        <a:pt x="474" y="348"/>
                        <a:pt x="458" y="333"/>
                        <a:pt x="440" y="322"/>
                      </a:cubicBezTo>
                      <a:cubicBezTo>
                        <a:pt x="436" y="320"/>
                        <a:pt x="433" y="319"/>
                        <a:pt x="430" y="317"/>
                      </a:cubicBezTo>
                      <a:lnTo>
                        <a:pt x="430" y="317"/>
                      </a:lnTo>
                      <a:cubicBezTo>
                        <a:pt x="406" y="304"/>
                        <a:pt x="380" y="294"/>
                        <a:pt x="354" y="288"/>
                      </a:cubicBezTo>
                      <a:lnTo>
                        <a:pt x="354" y="288"/>
                      </a:lnTo>
                      <a:cubicBezTo>
                        <a:pt x="369" y="290"/>
                        <a:pt x="385" y="291"/>
                        <a:pt x="400" y="291"/>
                      </a:cubicBezTo>
                      <a:cubicBezTo>
                        <a:pt x="412" y="291"/>
                        <a:pt x="424" y="290"/>
                        <a:pt x="435" y="289"/>
                      </a:cubicBezTo>
                      <a:lnTo>
                        <a:pt x="435" y="289"/>
                      </a:lnTo>
                      <a:cubicBezTo>
                        <a:pt x="457" y="288"/>
                        <a:pt x="478" y="282"/>
                        <a:pt x="497" y="271"/>
                      </a:cubicBezTo>
                      <a:cubicBezTo>
                        <a:pt x="500" y="270"/>
                        <a:pt x="503" y="267"/>
                        <a:pt x="506" y="265"/>
                      </a:cubicBezTo>
                      <a:lnTo>
                        <a:pt x="506" y="265"/>
                      </a:lnTo>
                      <a:cubicBezTo>
                        <a:pt x="512" y="261"/>
                        <a:pt x="516" y="256"/>
                        <a:pt x="520" y="250"/>
                      </a:cubicBezTo>
                      <a:cubicBezTo>
                        <a:pt x="523" y="244"/>
                        <a:pt x="526" y="237"/>
                        <a:pt x="526" y="230"/>
                      </a:cubicBezTo>
                      <a:lnTo>
                        <a:pt x="526" y="230"/>
                      </a:lnTo>
                      <a:cubicBezTo>
                        <a:pt x="525" y="228"/>
                        <a:pt x="525" y="227"/>
                        <a:pt x="525" y="226"/>
                      </a:cubicBezTo>
                      <a:moveTo>
                        <a:pt x="301" y="320"/>
                      </a:moveTo>
                      <a:cubicBezTo>
                        <a:pt x="295" y="313"/>
                        <a:pt x="289" y="307"/>
                        <a:pt x="283" y="301"/>
                      </a:cubicBezTo>
                      <a:lnTo>
                        <a:pt x="272" y="305"/>
                      </a:lnTo>
                      <a:lnTo>
                        <a:pt x="261" y="308"/>
                      </a:lnTo>
                      <a:cubicBezTo>
                        <a:pt x="259" y="317"/>
                        <a:pt x="258" y="325"/>
                        <a:pt x="258" y="334"/>
                      </a:cubicBezTo>
                      <a:cubicBezTo>
                        <a:pt x="258" y="325"/>
                        <a:pt x="258" y="317"/>
                        <a:pt x="256" y="308"/>
                      </a:cubicBezTo>
                      <a:lnTo>
                        <a:pt x="245" y="304"/>
                      </a:lnTo>
                      <a:lnTo>
                        <a:pt x="235" y="299"/>
                      </a:lnTo>
                      <a:cubicBezTo>
                        <a:pt x="228" y="305"/>
                        <a:pt x="222" y="311"/>
                        <a:pt x="216" y="317"/>
                      </a:cubicBezTo>
                      <a:cubicBezTo>
                        <a:pt x="221" y="310"/>
                        <a:pt x="227" y="303"/>
                        <a:pt x="232" y="296"/>
                      </a:cubicBezTo>
                      <a:lnTo>
                        <a:pt x="226" y="286"/>
                      </a:lnTo>
                      <a:lnTo>
                        <a:pt x="221" y="275"/>
                      </a:lnTo>
                      <a:cubicBezTo>
                        <a:pt x="212" y="275"/>
                        <a:pt x="204" y="275"/>
                        <a:pt x="195" y="277"/>
                      </a:cubicBezTo>
                      <a:cubicBezTo>
                        <a:pt x="203" y="275"/>
                        <a:pt x="212" y="273"/>
                        <a:pt x="220" y="271"/>
                      </a:cubicBezTo>
                      <a:lnTo>
                        <a:pt x="222" y="259"/>
                      </a:lnTo>
                      <a:lnTo>
                        <a:pt x="226" y="248"/>
                      </a:lnTo>
                      <a:lnTo>
                        <a:pt x="226" y="248"/>
                      </a:lnTo>
                      <a:cubicBezTo>
                        <a:pt x="219" y="242"/>
                        <a:pt x="212" y="237"/>
                        <a:pt x="205" y="232"/>
                      </a:cubicBezTo>
                      <a:cubicBezTo>
                        <a:pt x="213" y="236"/>
                        <a:pt x="220" y="240"/>
                        <a:pt x="228" y="244"/>
                      </a:cubicBezTo>
                      <a:lnTo>
                        <a:pt x="237" y="236"/>
                      </a:lnTo>
                      <a:lnTo>
                        <a:pt x="247" y="230"/>
                      </a:lnTo>
                      <a:cubicBezTo>
                        <a:pt x="247" y="228"/>
                        <a:pt x="246" y="226"/>
                        <a:pt x="246" y="224"/>
                      </a:cubicBezTo>
                      <a:lnTo>
                        <a:pt x="248" y="229"/>
                      </a:lnTo>
                      <a:lnTo>
                        <a:pt x="260" y="229"/>
                      </a:lnTo>
                      <a:lnTo>
                        <a:pt x="273" y="229"/>
                      </a:lnTo>
                      <a:cubicBezTo>
                        <a:pt x="277" y="222"/>
                        <a:pt x="280" y="214"/>
                        <a:pt x="283" y="206"/>
                      </a:cubicBezTo>
                      <a:cubicBezTo>
                        <a:pt x="281" y="214"/>
                        <a:pt x="278" y="222"/>
                        <a:pt x="277" y="231"/>
                      </a:cubicBezTo>
                      <a:lnTo>
                        <a:pt x="286" y="238"/>
                      </a:lnTo>
                      <a:lnTo>
                        <a:pt x="294" y="246"/>
                      </a:lnTo>
                      <a:cubicBezTo>
                        <a:pt x="302" y="243"/>
                        <a:pt x="310" y="239"/>
                        <a:pt x="318" y="235"/>
                      </a:cubicBezTo>
                      <a:cubicBezTo>
                        <a:pt x="311" y="240"/>
                        <a:pt x="303" y="245"/>
                        <a:pt x="297" y="250"/>
                      </a:cubicBezTo>
                      <a:lnTo>
                        <a:pt x="299" y="262"/>
                      </a:lnTo>
                      <a:lnTo>
                        <a:pt x="300" y="274"/>
                      </a:lnTo>
                      <a:cubicBezTo>
                        <a:pt x="308" y="277"/>
                        <a:pt x="317" y="279"/>
                        <a:pt x="325" y="281"/>
                      </a:cubicBezTo>
                      <a:cubicBezTo>
                        <a:pt x="317" y="280"/>
                        <a:pt x="308" y="279"/>
                        <a:pt x="299" y="278"/>
                      </a:cubicBezTo>
                      <a:lnTo>
                        <a:pt x="294" y="288"/>
                      </a:lnTo>
                      <a:lnTo>
                        <a:pt x="287" y="298"/>
                      </a:lnTo>
                      <a:cubicBezTo>
                        <a:pt x="291" y="306"/>
                        <a:pt x="296" y="313"/>
                        <a:pt x="301" y="32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2" name="Google Shape;62;p5"/>
                <p:cNvSpPr/>
                <p:nvPr/>
              </p:nvSpPr>
              <p:spPr>
                <a:xfrm>
                  <a:off x="6961652" y="3519500"/>
                  <a:ext cx="84486" cy="848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2" h="162" extrusionOk="0">
                      <a:moveTo>
                        <a:pt x="162" y="81"/>
                      </a:moveTo>
                      <a:cubicBezTo>
                        <a:pt x="162" y="95"/>
                        <a:pt x="158" y="110"/>
                        <a:pt x="151" y="122"/>
                      </a:cubicBezTo>
                      <a:cubicBezTo>
                        <a:pt x="144" y="135"/>
                        <a:pt x="134" y="144"/>
                        <a:pt x="121" y="151"/>
                      </a:cubicBezTo>
                      <a:cubicBezTo>
                        <a:pt x="109" y="159"/>
                        <a:pt x="95" y="162"/>
                        <a:pt x="81" y="162"/>
                      </a:cubicBezTo>
                      <a:cubicBezTo>
                        <a:pt x="67" y="162"/>
                        <a:pt x="53" y="159"/>
                        <a:pt x="40" y="151"/>
                      </a:cubicBezTo>
                      <a:cubicBezTo>
                        <a:pt x="28" y="144"/>
                        <a:pt x="18" y="135"/>
                        <a:pt x="11" y="122"/>
                      </a:cubicBezTo>
                      <a:cubicBezTo>
                        <a:pt x="4" y="110"/>
                        <a:pt x="0" y="95"/>
                        <a:pt x="0" y="81"/>
                      </a:cubicBezTo>
                      <a:cubicBezTo>
                        <a:pt x="0" y="67"/>
                        <a:pt x="4" y="53"/>
                        <a:pt x="11" y="41"/>
                      </a:cubicBezTo>
                      <a:cubicBezTo>
                        <a:pt x="18" y="28"/>
                        <a:pt x="28" y="18"/>
                        <a:pt x="40" y="11"/>
                      </a:cubicBezTo>
                      <a:cubicBezTo>
                        <a:pt x="53" y="4"/>
                        <a:pt x="67" y="0"/>
                        <a:pt x="81" y="0"/>
                      </a:cubicBezTo>
                      <a:cubicBezTo>
                        <a:pt x="95" y="0"/>
                        <a:pt x="109" y="4"/>
                        <a:pt x="121" y="11"/>
                      </a:cubicBezTo>
                      <a:cubicBezTo>
                        <a:pt x="134" y="18"/>
                        <a:pt x="144" y="28"/>
                        <a:pt x="151" y="41"/>
                      </a:cubicBezTo>
                      <a:cubicBezTo>
                        <a:pt x="158" y="53"/>
                        <a:pt x="162" y="67"/>
                        <a:pt x="162" y="8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0000" tIns="13300" rIns="90000" bIns="133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63" name="Google Shape;63;p5"/>
              <p:cNvGrpSpPr/>
              <p:nvPr/>
            </p:nvGrpSpPr>
            <p:grpSpPr>
              <a:xfrm>
                <a:off x="139825" y="1000146"/>
                <a:ext cx="182883" cy="400057"/>
                <a:chOff x="106751" y="1037922"/>
                <a:chExt cx="150027" cy="324248"/>
              </a:xfrm>
            </p:grpSpPr>
            <p:sp>
              <p:nvSpPr>
                <p:cNvPr id="64" name="Google Shape;64;p5"/>
                <p:cNvSpPr/>
                <p:nvPr/>
              </p:nvSpPr>
              <p:spPr>
                <a:xfrm flipH="1">
                  <a:off x="162215" y="1037922"/>
                  <a:ext cx="45720" cy="1249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7" h="347" extrusionOk="0">
                      <a:moveTo>
                        <a:pt x="102" y="29"/>
                      </a:moveTo>
                      <a:cubicBezTo>
                        <a:pt x="121" y="56"/>
                        <a:pt x="126" y="97"/>
                        <a:pt x="127" y="132"/>
                      </a:cubicBezTo>
                      <a:lnTo>
                        <a:pt x="127" y="165"/>
                      </a:lnTo>
                      <a:cubicBezTo>
                        <a:pt x="123" y="228"/>
                        <a:pt x="109" y="289"/>
                        <a:pt x="83" y="347"/>
                      </a:cubicBezTo>
                      <a:cubicBezTo>
                        <a:pt x="56" y="313"/>
                        <a:pt x="40" y="271"/>
                        <a:pt x="25" y="230"/>
                      </a:cubicBezTo>
                      <a:lnTo>
                        <a:pt x="25" y="230"/>
                      </a:lnTo>
                      <a:cubicBezTo>
                        <a:pt x="8" y="190"/>
                        <a:pt x="0" y="147"/>
                        <a:pt x="0" y="103"/>
                      </a:cubicBezTo>
                      <a:cubicBezTo>
                        <a:pt x="0" y="96"/>
                        <a:pt x="0" y="89"/>
                        <a:pt x="1" y="81"/>
                      </a:cubicBezTo>
                      <a:cubicBezTo>
                        <a:pt x="5" y="43"/>
                        <a:pt x="31" y="-22"/>
                        <a:pt x="81" y="8"/>
                      </a:cubicBezTo>
                      <a:lnTo>
                        <a:pt x="81" y="8"/>
                      </a:lnTo>
                      <a:cubicBezTo>
                        <a:pt x="89" y="13"/>
                        <a:pt x="97" y="20"/>
                        <a:pt x="102" y="29"/>
                      </a:cubicBezTo>
                      <a:close/>
                    </a:path>
                  </a:pathLst>
                </a:custGeom>
                <a:solidFill>
                  <a:srgbClr val="C4C058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5" name="Google Shape;65;p5"/>
                <p:cNvSpPr/>
                <p:nvPr/>
              </p:nvSpPr>
              <p:spPr>
                <a:xfrm rot="2700000">
                  <a:off x="105750" y="1161430"/>
                  <a:ext cx="92880" cy="356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8" h="99" extrusionOk="0">
                      <a:moveTo>
                        <a:pt x="91" y="98"/>
                      </a:moveTo>
                      <a:cubicBezTo>
                        <a:pt x="165" y="105"/>
                        <a:pt x="259" y="84"/>
                        <a:pt x="258" y="76"/>
                      </a:cubicBezTo>
                      <a:cubicBezTo>
                        <a:pt x="255" y="58"/>
                        <a:pt x="238" y="44"/>
                        <a:pt x="222" y="35"/>
                      </a:cubicBezTo>
                      <a:lnTo>
                        <a:pt x="222" y="35"/>
                      </a:lnTo>
                      <a:cubicBezTo>
                        <a:pt x="220" y="34"/>
                        <a:pt x="219" y="33"/>
                        <a:pt x="218" y="32"/>
                      </a:cubicBezTo>
                      <a:cubicBezTo>
                        <a:pt x="183" y="12"/>
                        <a:pt x="144" y="1"/>
                        <a:pt x="103" y="0"/>
                      </a:cubicBezTo>
                      <a:cubicBezTo>
                        <a:pt x="79" y="-1"/>
                        <a:pt x="21" y="5"/>
                        <a:pt x="6" y="24"/>
                      </a:cubicBezTo>
                      <a:lnTo>
                        <a:pt x="6" y="24"/>
                      </a:lnTo>
                      <a:cubicBezTo>
                        <a:pt x="6" y="25"/>
                        <a:pt x="5" y="25"/>
                        <a:pt x="5" y="26"/>
                      </a:cubicBezTo>
                      <a:cubicBezTo>
                        <a:pt x="2" y="31"/>
                        <a:pt x="0" y="37"/>
                        <a:pt x="0" y="42"/>
                      </a:cubicBezTo>
                      <a:cubicBezTo>
                        <a:pt x="0" y="46"/>
                        <a:pt x="1" y="49"/>
                        <a:pt x="2" y="52"/>
                      </a:cubicBezTo>
                      <a:cubicBezTo>
                        <a:pt x="11" y="82"/>
                        <a:pt x="48" y="95"/>
                        <a:pt x="91" y="98"/>
                      </a:cubicBezTo>
                      <a:close/>
                    </a:path>
                  </a:pathLst>
                </a:custGeom>
                <a:solidFill>
                  <a:srgbClr val="C4C058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6" name="Google Shape;66;p5"/>
                <p:cNvSpPr/>
                <p:nvPr/>
              </p:nvSpPr>
              <p:spPr>
                <a:xfrm rot="-2700000" flipH="1">
                  <a:off x="164900" y="1230170"/>
                  <a:ext cx="92880" cy="356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8" h="99" extrusionOk="0">
                      <a:moveTo>
                        <a:pt x="91" y="98"/>
                      </a:moveTo>
                      <a:cubicBezTo>
                        <a:pt x="165" y="105"/>
                        <a:pt x="259" y="84"/>
                        <a:pt x="258" y="76"/>
                      </a:cubicBezTo>
                      <a:cubicBezTo>
                        <a:pt x="255" y="58"/>
                        <a:pt x="238" y="44"/>
                        <a:pt x="222" y="35"/>
                      </a:cubicBezTo>
                      <a:lnTo>
                        <a:pt x="222" y="35"/>
                      </a:lnTo>
                      <a:cubicBezTo>
                        <a:pt x="220" y="34"/>
                        <a:pt x="219" y="33"/>
                        <a:pt x="218" y="32"/>
                      </a:cubicBezTo>
                      <a:cubicBezTo>
                        <a:pt x="183" y="12"/>
                        <a:pt x="144" y="1"/>
                        <a:pt x="103" y="0"/>
                      </a:cubicBezTo>
                      <a:cubicBezTo>
                        <a:pt x="79" y="-1"/>
                        <a:pt x="21" y="5"/>
                        <a:pt x="6" y="24"/>
                      </a:cubicBezTo>
                      <a:lnTo>
                        <a:pt x="6" y="24"/>
                      </a:lnTo>
                      <a:cubicBezTo>
                        <a:pt x="6" y="25"/>
                        <a:pt x="5" y="25"/>
                        <a:pt x="5" y="26"/>
                      </a:cubicBezTo>
                      <a:cubicBezTo>
                        <a:pt x="2" y="31"/>
                        <a:pt x="0" y="37"/>
                        <a:pt x="0" y="42"/>
                      </a:cubicBezTo>
                      <a:cubicBezTo>
                        <a:pt x="0" y="46"/>
                        <a:pt x="1" y="49"/>
                        <a:pt x="2" y="52"/>
                      </a:cubicBezTo>
                      <a:cubicBezTo>
                        <a:pt x="11" y="82"/>
                        <a:pt x="48" y="95"/>
                        <a:pt x="91" y="98"/>
                      </a:cubicBezTo>
                      <a:close/>
                    </a:path>
                  </a:pathLst>
                </a:custGeom>
                <a:solidFill>
                  <a:srgbClr val="C4C058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7" name="Google Shape;67;p5"/>
                <p:cNvSpPr/>
                <p:nvPr/>
              </p:nvSpPr>
              <p:spPr>
                <a:xfrm rot="2700000">
                  <a:off x="105750" y="1298911"/>
                  <a:ext cx="92880" cy="356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8" h="99" extrusionOk="0">
                      <a:moveTo>
                        <a:pt x="91" y="98"/>
                      </a:moveTo>
                      <a:cubicBezTo>
                        <a:pt x="165" y="105"/>
                        <a:pt x="259" y="84"/>
                        <a:pt x="258" y="76"/>
                      </a:cubicBezTo>
                      <a:cubicBezTo>
                        <a:pt x="255" y="58"/>
                        <a:pt x="238" y="44"/>
                        <a:pt x="222" y="35"/>
                      </a:cubicBezTo>
                      <a:lnTo>
                        <a:pt x="222" y="35"/>
                      </a:lnTo>
                      <a:cubicBezTo>
                        <a:pt x="220" y="34"/>
                        <a:pt x="219" y="33"/>
                        <a:pt x="218" y="32"/>
                      </a:cubicBezTo>
                      <a:cubicBezTo>
                        <a:pt x="183" y="12"/>
                        <a:pt x="144" y="1"/>
                        <a:pt x="103" y="0"/>
                      </a:cubicBezTo>
                      <a:cubicBezTo>
                        <a:pt x="79" y="-1"/>
                        <a:pt x="21" y="5"/>
                        <a:pt x="6" y="24"/>
                      </a:cubicBezTo>
                      <a:lnTo>
                        <a:pt x="6" y="24"/>
                      </a:lnTo>
                      <a:cubicBezTo>
                        <a:pt x="6" y="25"/>
                        <a:pt x="5" y="25"/>
                        <a:pt x="5" y="26"/>
                      </a:cubicBezTo>
                      <a:cubicBezTo>
                        <a:pt x="2" y="31"/>
                        <a:pt x="0" y="37"/>
                        <a:pt x="0" y="42"/>
                      </a:cubicBezTo>
                      <a:cubicBezTo>
                        <a:pt x="0" y="46"/>
                        <a:pt x="1" y="49"/>
                        <a:pt x="2" y="52"/>
                      </a:cubicBezTo>
                      <a:cubicBezTo>
                        <a:pt x="11" y="82"/>
                        <a:pt x="48" y="95"/>
                        <a:pt x="91" y="98"/>
                      </a:cubicBezTo>
                      <a:close/>
                    </a:path>
                  </a:pathLst>
                </a:custGeom>
                <a:solidFill>
                  <a:srgbClr val="C4C058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</p:grpSp>
      <p:sp>
        <p:nvSpPr>
          <p:cNvPr id="68" name="Google Shape;68;p5"/>
          <p:cNvSpPr txBox="1">
            <a:spLocks noGrp="1"/>
          </p:cNvSpPr>
          <p:nvPr>
            <p:ph type="subTitle" idx="1"/>
          </p:nvPr>
        </p:nvSpPr>
        <p:spPr>
          <a:xfrm>
            <a:off x="1721000" y="3562829"/>
            <a:ext cx="3876800" cy="56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unito"/>
              <a:buNone/>
              <a:defRPr sz="2667" b="1">
                <a:latin typeface="Nunito"/>
                <a:ea typeface="Nunito"/>
                <a:cs typeface="Nunito"/>
                <a:sym typeface="Nunito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unito"/>
              <a:buNone/>
              <a:defRPr sz="2667" b="1">
                <a:latin typeface="Nunito"/>
                <a:ea typeface="Nunito"/>
                <a:cs typeface="Nunito"/>
                <a:sym typeface="Nunito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unito"/>
              <a:buNone/>
              <a:defRPr sz="2667" b="1">
                <a:latin typeface="Nunito"/>
                <a:ea typeface="Nunito"/>
                <a:cs typeface="Nunito"/>
                <a:sym typeface="Nunito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unito"/>
              <a:buNone/>
              <a:defRPr sz="2667" b="1">
                <a:latin typeface="Nunito"/>
                <a:ea typeface="Nunito"/>
                <a:cs typeface="Nunito"/>
                <a:sym typeface="Nunito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unito"/>
              <a:buNone/>
              <a:defRPr sz="2667" b="1">
                <a:latin typeface="Nunito"/>
                <a:ea typeface="Nunito"/>
                <a:cs typeface="Nunito"/>
                <a:sym typeface="Nunito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unito"/>
              <a:buNone/>
              <a:defRPr sz="2667" b="1">
                <a:latin typeface="Nunito"/>
                <a:ea typeface="Nunito"/>
                <a:cs typeface="Nunito"/>
                <a:sym typeface="Nunito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unito"/>
              <a:buNone/>
              <a:defRPr sz="2667" b="1">
                <a:latin typeface="Nunito"/>
                <a:ea typeface="Nunito"/>
                <a:cs typeface="Nunito"/>
                <a:sym typeface="Nunito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unito"/>
              <a:buNone/>
              <a:defRPr sz="2667" b="1">
                <a:latin typeface="Nunito"/>
                <a:ea typeface="Nunito"/>
                <a:cs typeface="Nunito"/>
                <a:sym typeface="Nunito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unito"/>
              <a:buNone/>
              <a:defRPr sz="2667" b="1"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69" name="Google Shape;69;p5"/>
          <p:cNvSpPr txBox="1">
            <a:spLocks noGrp="1"/>
          </p:cNvSpPr>
          <p:nvPr>
            <p:ph type="subTitle" idx="2"/>
          </p:nvPr>
        </p:nvSpPr>
        <p:spPr>
          <a:xfrm>
            <a:off x="6594167" y="3562829"/>
            <a:ext cx="3876800" cy="56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unito"/>
              <a:buNone/>
              <a:defRPr sz="2667" b="1">
                <a:latin typeface="Nunito"/>
                <a:ea typeface="Nunito"/>
                <a:cs typeface="Nunito"/>
                <a:sym typeface="Nunito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unito"/>
              <a:buNone/>
              <a:defRPr sz="2667" b="1">
                <a:latin typeface="Nunito"/>
                <a:ea typeface="Nunito"/>
                <a:cs typeface="Nunito"/>
                <a:sym typeface="Nunito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unito"/>
              <a:buNone/>
              <a:defRPr sz="2667" b="1">
                <a:latin typeface="Nunito"/>
                <a:ea typeface="Nunito"/>
                <a:cs typeface="Nunito"/>
                <a:sym typeface="Nunito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unito"/>
              <a:buNone/>
              <a:defRPr sz="2667" b="1">
                <a:latin typeface="Nunito"/>
                <a:ea typeface="Nunito"/>
                <a:cs typeface="Nunito"/>
                <a:sym typeface="Nunito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unito"/>
              <a:buNone/>
              <a:defRPr sz="2667" b="1">
                <a:latin typeface="Nunito"/>
                <a:ea typeface="Nunito"/>
                <a:cs typeface="Nunito"/>
                <a:sym typeface="Nunito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unito"/>
              <a:buNone/>
              <a:defRPr sz="2667" b="1">
                <a:latin typeface="Nunito"/>
                <a:ea typeface="Nunito"/>
                <a:cs typeface="Nunito"/>
                <a:sym typeface="Nunito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unito"/>
              <a:buNone/>
              <a:defRPr sz="2667" b="1">
                <a:latin typeface="Nunito"/>
                <a:ea typeface="Nunito"/>
                <a:cs typeface="Nunito"/>
                <a:sym typeface="Nunito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unito"/>
              <a:buNone/>
              <a:defRPr sz="2667" b="1">
                <a:latin typeface="Nunito"/>
                <a:ea typeface="Nunito"/>
                <a:cs typeface="Nunito"/>
                <a:sym typeface="Nunito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unito"/>
              <a:buNone/>
              <a:defRPr sz="2667" b="1"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70" name="Google Shape;70;p5"/>
          <p:cNvSpPr txBox="1">
            <a:spLocks noGrp="1"/>
          </p:cNvSpPr>
          <p:nvPr>
            <p:ph type="title"/>
          </p:nvPr>
        </p:nvSpPr>
        <p:spPr>
          <a:xfrm>
            <a:off x="960000" y="719333"/>
            <a:ext cx="10272000" cy="7636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76252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" name="Google Shape;72;p6"/>
          <p:cNvGrpSpPr/>
          <p:nvPr/>
        </p:nvGrpSpPr>
        <p:grpSpPr>
          <a:xfrm>
            <a:off x="155962" y="301800"/>
            <a:ext cx="11731239" cy="6254400"/>
            <a:chOff x="116971" y="226350"/>
            <a:chExt cx="8798429" cy="4690800"/>
          </a:xfrm>
        </p:grpSpPr>
        <p:sp>
          <p:nvSpPr>
            <p:cNvPr id="73" name="Google Shape;73;p6"/>
            <p:cNvSpPr/>
            <p:nvPr/>
          </p:nvSpPr>
          <p:spPr>
            <a:xfrm>
              <a:off x="228600" y="226350"/>
              <a:ext cx="8686800" cy="4690800"/>
            </a:xfrm>
            <a:prstGeom prst="roundRect">
              <a:avLst>
                <a:gd name="adj" fmla="val 4204"/>
              </a:avLst>
            </a:prstGeom>
            <a:noFill/>
            <a:ln w="190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grpSp>
          <p:nvGrpSpPr>
            <p:cNvPr id="74" name="Google Shape;74;p6"/>
            <p:cNvGrpSpPr/>
            <p:nvPr/>
          </p:nvGrpSpPr>
          <p:grpSpPr>
            <a:xfrm>
              <a:off x="116971" y="539507"/>
              <a:ext cx="228590" cy="860696"/>
              <a:chOff x="116971" y="539507"/>
              <a:chExt cx="228590" cy="860696"/>
            </a:xfrm>
          </p:grpSpPr>
          <p:sp>
            <p:nvSpPr>
              <p:cNvPr id="75" name="Google Shape;75;p6"/>
              <p:cNvSpPr/>
              <p:nvPr/>
            </p:nvSpPr>
            <p:spPr>
              <a:xfrm>
                <a:off x="171867" y="653797"/>
                <a:ext cx="118800" cy="4800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grpSp>
            <p:nvGrpSpPr>
              <p:cNvPr id="76" name="Google Shape;76;p6"/>
              <p:cNvGrpSpPr/>
              <p:nvPr/>
            </p:nvGrpSpPr>
            <p:grpSpPr>
              <a:xfrm>
                <a:off x="116971" y="539507"/>
                <a:ext cx="228590" cy="228591"/>
                <a:chOff x="6868300" y="3421080"/>
                <a:chExt cx="274320" cy="274321"/>
              </a:xfrm>
            </p:grpSpPr>
            <p:sp>
              <p:nvSpPr>
                <p:cNvPr id="77" name="Google Shape;77;p6"/>
                <p:cNvSpPr/>
                <p:nvPr/>
              </p:nvSpPr>
              <p:spPr>
                <a:xfrm>
                  <a:off x="6868300" y="3421080"/>
                  <a:ext cx="274320" cy="2743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6" h="524" extrusionOk="0">
                      <a:moveTo>
                        <a:pt x="525" y="226"/>
                      </a:moveTo>
                      <a:lnTo>
                        <a:pt x="525" y="226"/>
                      </a:lnTo>
                      <a:cubicBezTo>
                        <a:pt x="525" y="225"/>
                        <a:pt x="525" y="225"/>
                        <a:pt x="525" y="224"/>
                      </a:cubicBezTo>
                      <a:lnTo>
                        <a:pt x="525" y="223"/>
                      </a:lnTo>
                      <a:lnTo>
                        <a:pt x="525" y="223"/>
                      </a:lnTo>
                      <a:lnTo>
                        <a:pt x="525" y="223"/>
                      </a:lnTo>
                      <a:cubicBezTo>
                        <a:pt x="524" y="221"/>
                        <a:pt x="523" y="219"/>
                        <a:pt x="522" y="217"/>
                      </a:cubicBezTo>
                      <a:cubicBezTo>
                        <a:pt x="518" y="210"/>
                        <a:pt x="512" y="204"/>
                        <a:pt x="505" y="200"/>
                      </a:cubicBezTo>
                      <a:cubicBezTo>
                        <a:pt x="502" y="198"/>
                        <a:pt x="499" y="197"/>
                        <a:pt x="495" y="196"/>
                      </a:cubicBezTo>
                      <a:lnTo>
                        <a:pt x="495" y="196"/>
                      </a:lnTo>
                      <a:cubicBezTo>
                        <a:pt x="482" y="192"/>
                        <a:pt x="469" y="190"/>
                        <a:pt x="456" y="190"/>
                      </a:cubicBezTo>
                      <a:cubicBezTo>
                        <a:pt x="444" y="190"/>
                        <a:pt x="432" y="192"/>
                        <a:pt x="420" y="195"/>
                      </a:cubicBezTo>
                      <a:lnTo>
                        <a:pt x="420" y="195"/>
                      </a:lnTo>
                      <a:cubicBezTo>
                        <a:pt x="394" y="200"/>
                        <a:pt x="368" y="209"/>
                        <a:pt x="344" y="222"/>
                      </a:cubicBezTo>
                      <a:lnTo>
                        <a:pt x="344" y="222"/>
                      </a:lnTo>
                      <a:cubicBezTo>
                        <a:pt x="367" y="207"/>
                        <a:pt x="388" y="190"/>
                        <a:pt x="406" y="170"/>
                      </a:cubicBezTo>
                      <a:lnTo>
                        <a:pt x="406" y="170"/>
                      </a:lnTo>
                      <a:cubicBezTo>
                        <a:pt x="416" y="161"/>
                        <a:pt x="424" y="150"/>
                        <a:pt x="431" y="139"/>
                      </a:cubicBezTo>
                      <a:cubicBezTo>
                        <a:pt x="437" y="129"/>
                        <a:pt x="441" y="117"/>
                        <a:pt x="444" y="106"/>
                      </a:cubicBezTo>
                      <a:lnTo>
                        <a:pt x="444" y="106"/>
                      </a:lnTo>
                      <a:cubicBezTo>
                        <a:pt x="445" y="102"/>
                        <a:pt x="446" y="98"/>
                        <a:pt x="446" y="94"/>
                      </a:cubicBezTo>
                      <a:cubicBezTo>
                        <a:pt x="446" y="85"/>
                        <a:pt x="444" y="77"/>
                        <a:pt x="440" y="70"/>
                      </a:cubicBezTo>
                      <a:cubicBezTo>
                        <a:pt x="439" y="68"/>
                        <a:pt x="438" y="67"/>
                        <a:pt x="437" y="66"/>
                      </a:cubicBezTo>
                      <a:lnTo>
                        <a:pt x="437" y="66"/>
                      </a:lnTo>
                      <a:lnTo>
                        <a:pt x="435" y="64"/>
                      </a:lnTo>
                      <a:lnTo>
                        <a:pt x="433" y="62"/>
                      </a:lnTo>
                      <a:lnTo>
                        <a:pt x="433" y="62"/>
                      </a:lnTo>
                      <a:lnTo>
                        <a:pt x="433" y="62"/>
                      </a:lnTo>
                      <a:cubicBezTo>
                        <a:pt x="426" y="59"/>
                        <a:pt x="419" y="57"/>
                        <a:pt x="411" y="57"/>
                      </a:cubicBezTo>
                      <a:cubicBezTo>
                        <a:pt x="405" y="57"/>
                        <a:pt x="398" y="58"/>
                        <a:pt x="392" y="61"/>
                      </a:cubicBezTo>
                      <a:lnTo>
                        <a:pt x="392" y="61"/>
                      </a:lnTo>
                      <a:cubicBezTo>
                        <a:pt x="388" y="63"/>
                        <a:pt x="384" y="65"/>
                        <a:pt x="380" y="67"/>
                      </a:cubicBezTo>
                      <a:cubicBezTo>
                        <a:pt x="362" y="78"/>
                        <a:pt x="346" y="92"/>
                        <a:pt x="335" y="109"/>
                      </a:cubicBezTo>
                      <a:lnTo>
                        <a:pt x="335" y="109"/>
                      </a:lnTo>
                      <a:cubicBezTo>
                        <a:pt x="326" y="120"/>
                        <a:pt x="318" y="131"/>
                        <a:pt x="311" y="143"/>
                      </a:cubicBezTo>
                      <a:cubicBezTo>
                        <a:pt x="305" y="155"/>
                        <a:pt x="299" y="167"/>
                        <a:pt x="294" y="179"/>
                      </a:cubicBezTo>
                      <a:lnTo>
                        <a:pt x="294" y="179"/>
                      </a:lnTo>
                      <a:cubicBezTo>
                        <a:pt x="302" y="153"/>
                        <a:pt x="307" y="126"/>
                        <a:pt x="308" y="99"/>
                      </a:cubicBezTo>
                      <a:lnTo>
                        <a:pt x="308" y="99"/>
                      </a:lnTo>
                      <a:cubicBezTo>
                        <a:pt x="308" y="94"/>
                        <a:pt x="309" y="89"/>
                        <a:pt x="309" y="84"/>
                      </a:cubicBezTo>
                      <a:cubicBezTo>
                        <a:pt x="309" y="64"/>
                        <a:pt x="304" y="44"/>
                        <a:pt x="296" y="25"/>
                      </a:cubicBezTo>
                      <a:lnTo>
                        <a:pt x="296" y="25"/>
                      </a:lnTo>
                      <a:cubicBezTo>
                        <a:pt x="295" y="24"/>
                        <a:pt x="295" y="23"/>
                        <a:pt x="294" y="22"/>
                      </a:cubicBezTo>
                      <a:cubicBezTo>
                        <a:pt x="290" y="15"/>
                        <a:pt x="284" y="9"/>
                        <a:pt x="277" y="5"/>
                      </a:cubicBezTo>
                      <a:cubicBezTo>
                        <a:pt x="273" y="3"/>
                        <a:pt x="269" y="1"/>
                        <a:pt x="264" y="0"/>
                      </a:cubicBezTo>
                      <a:lnTo>
                        <a:pt x="258" y="0"/>
                      </a:lnTo>
                      <a:lnTo>
                        <a:pt x="258" y="0"/>
                      </a:lnTo>
                      <a:cubicBezTo>
                        <a:pt x="254" y="1"/>
                        <a:pt x="250" y="3"/>
                        <a:pt x="246" y="5"/>
                      </a:cubicBezTo>
                      <a:cubicBezTo>
                        <a:pt x="238" y="9"/>
                        <a:pt x="232" y="15"/>
                        <a:pt x="228" y="22"/>
                      </a:cubicBezTo>
                      <a:cubicBezTo>
                        <a:pt x="228" y="23"/>
                        <a:pt x="227" y="24"/>
                        <a:pt x="227" y="25"/>
                      </a:cubicBezTo>
                      <a:lnTo>
                        <a:pt x="227" y="25"/>
                      </a:lnTo>
                      <a:cubicBezTo>
                        <a:pt x="218" y="44"/>
                        <a:pt x="214" y="64"/>
                        <a:pt x="214" y="84"/>
                      </a:cubicBezTo>
                      <a:cubicBezTo>
                        <a:pt x="214" y="89"/>
                        <a:pt x="214" y="94"/>
                        <a:pt x="215" y="99"/>
                      </a:cubicBezTo>
                      <a:lnTo>
                        <a:pt x="215" y="99"/>
                      </a:lnTo>
                      <a:cubicBezTo>
                        <a:pt x="215" y="112"/>
                        <a:pt x="217" y="126"/>
                        <a:pt x="219" y="139"/>
                      </a:cubicBezTo>
                      <a:lnTo>
                        <a:pt x="219" y="139"/>
                      </a:lnTo>
                      <a:cubicBezTo>
                        <a:pt x="216" y="133"/>
                        <a:pt x="213" y="127"/>
                        <a:pt x="209" y="121"/>
                      </a:cubicBezTo>
                      <a:cubicBezTo>
                        <a:pt x="206" y="115"/>
                        <a:pt x="203" y="109"/>
                        <a:pt x="199" y="104"/>
                      </a:cubicBezTo>
                      <a:lnTo>
                        <a:pt x="199" y="104"/>
                      </a:lnTo>
                      <a:cubicBezTo>
                        <a:pt x="187" y="83"/>
                        <a:pt x="170" y="66"/>
                        <a:pt x="149" y="54"/>
                      </a:cubicBezTo>
                      <a:cubicBezTo>
                        <a:pt x="148" y="54"/>
                        <a:pt x="146" y="53"/>
                        <a:pt x="145" y="52"/>
                      </a:cubicBezTo>
                      <a:lnTo>
                        <a:pt x="145" y="52"/>
                      </a:lnTo>
                      <a:cubicBezTo>
                        <a:pt x="138" y="49"/>
                        <a:pt x="131" y="47"/>
                        <a:pt x="123" y="47"/>
                      </a:cubicBezTo>
                      <a:cubicBezTo>
                        <a:pt x="117" y="47"/>
                        <a:pt x="110" y="48"/>
                        <a:pt x="105" y="51"/>
                      </a:cubicBezTo>
                      <a:lnTo>
                        <a:pt x="105" y="51"/>
                      </a:lnTo>
                      <a:lnTo>
                        <a:pt x="105" y="51"/>
                      </a:lnTo>
                      <a:cubicBezTo>
                        <a:pt x="104" y="51"/>
                        <a:pt x="103" y="52"/>
                        <a:pt x="102" y="53"/>
                      </a:cubicBezTo>
                      <a:lnTo>
                        <a:pt x="100" y="54"/>
                      </a:lnTo>
                      <a:lnTo>
                        <a:pt x="100" y="54"/>
                      </a:lnTo>
                      <a:lnTo>
                        <a:pt x="100" y="54"/>
                      </a:lnTo>
                      <a:cubicBezTo>
                        <a:pt x="98" y="56"/>
                        <a:pt x="96" y="59"/>
                        <a:pt x="95" y="61"/>
                      </a:cubicBezTo>
                      <a:cubicBezTo>
                        <a:pt x="91" y="68"/>
                        <a:pt x="89" y="76"/>
                        <a:pt x="89" y="85"/>
                      </a:cubicBezTo>
                      <a:cubicBezTo>
                        <a:pt x="89" y="88"/>
                        <a:pt x="89" y="91"/>
                        <a:pt x="90" y="94"/>
                      </a:cubicBezTo>
                      <a:lnTo>
                        <a:pt x="90" y="94"/>
                      </a:lnTo>
                      <a:cubicBezTo>
                        <a:pt x="93" y="109"/>
                        <a:pt x="98" y="123"/>
                        <a:pt x="106" y="136"/>
                      </a:cubicBezTo>
                      <a:cubicBezTo>
                        <a:pt x="111" y="145"/>
                        <a:pt x="117" y="153"/>
                        <a:pt x="123" y="160"/>
                      </a:cubicBezTo>
                      <a:lnTo>
                        <a:pt x="123" y="160"/>
                      </a:lnTo>
                      <a:cubicBezTo>
                        <a:pt x="140" y="181"/>
                        <a:pt x="160" y="200"/>
                        <a:pt x="182" y="216"/>
                      </a:cubicBezTo>
                      <a:lnTo>
                        <a:pt x="182" y="216"/>
                      </a:lnTo>
                      <a:cubicBezTo>
                        <a:pt x="182" y="216"/>
                        <a:pt x="181" y="215"/>
                        <a:pt x="180" y="215"/>
                      </a:cubicBezTo>
                      <a:cubicBezTo>
                        <a:pt x="157" y="201"/>
                        <a:pt x="133" y="191"/>
                        <a:pt x="108" y="184"/>
                      </a:cubicBezTo>
                      <a:lnTo>
                        <a:pt x="108" y="184"/>
                      </a:lnTo>
                      <a:cubicBezTo>
                        <a:pt x="93" y="179"/>
                        <a:pt x="78" y="177"/>
                        <a:pt x="63" y="177"/>
                      </a:cubicBezTo>
                      <a:cubicBezTo>
                        <a:pt x="53" y="177"/>
                        <a:pt x="43" y="178"/>
                        <a:pt x="33" y="180"/>
                      </a:cubicBezTo>
                      <a:lnTo>
                        <a:pt x="33" y="180"/>
                      </a:lnTo>
                      <a:cubicBezTo>
                        <a:pt x="28" y="181"/>
                        <a:pt x="24" y="183"/>
                        <a:pt x="20" y="185"/>
                      </a:cubicBezTo>
                      <a:cubicBezTo>
                        <a:pt x="13" y="189"/>
                        <a:pt x="7" y="195"/>
                        <a:pt x="3" y="202"/>
                      </a:cubicBezTo>
                      <a:cubicBezTo>
                        <a:pt x="2" y="203"/>
                        <a:pt x="2" y="204"/>
                        <a:pt x="1" y="205"/>
                      </a:cubicBezTo>
                      <a:lnTo>
                        <a:pt x="1" y="205"/>
                      </a:lnTo>
                      <a:lnTo>
                        <a:pt x="1" y="205"/>
                      </a:lnTo>
                      <a:lnTo>
                        <a:pt x="1" y="206"/>
                      </a:lnTo>
                      <a:cubicBezTo>
                        <a:pt x="1" y="207"/>
                        <a:pt x="1" y="207"/>
                        <a:pt x="1" y="208"/>
                      </a:cubicBezTo>
                      <a:lnTo>
                        <a:pt x="1" y="208"/>
                      </a:lnTo>
                      <a:cubicBezTo>
                        <a:pt x="1" y="209"/>
                        <a:pt x="1" y="209"/>
                        <a:pt x="0" y="210"/>
                      </a:cubicBezTo>
                      <a:lnTo>
                        <a:pt x="0" y="210"/>
                      </a:lnTo>
                      <a:lnTo>
                        <a:pt x="0" y="210"/>
                      </a:lnTo>
                      <a:cubicBezTo>
                        <a:pt x="0" y="219"/>
                        <a:pt x="3" y="226"/>
                        <a:pt x="7" y="234"/>
                      </a:cubicBezTo>
                      <a:cubicBezTo>
                        <a:pt x="10" y="239"/>
                        <a:pt x="14" y="243"/>
                        <a:pt x="18" y="247"/>
                      </a:cubicBezTo>
                      <a:lnTo>
                        <a:pt x="18" y="247"/>
                      </a:lnTo>
                      <a:cubicBezTo>
                        <a:pt x="23" y="251"/>
                        <a:pt x="29" y="255"/>
                        <a:pt x="35" y="258"/>
                      </a:cubicBezTo>
                      <a:cubicBezTo>
                        <a:pt x="51" y="267"/>
                        <a:pt x="69" y="273"/>
                        <a:pt x="87" y="276"/>
                      </a:cubicBezTo>
                      <a:lnTo>
                        <a:pt x="87" y="276"/>
                      </a:lnTo>
                      <a:cubicBezTo>
                        <a:pt x="106" y="279"/>
                        <a:pt x="124" y="281"/>
                        <a:pt x="143" y="281"/>
                      </a:cubicBezTo>
                      <a:cubicBezTo>
                        <a:pt x="152" y="281"/>
                        <a:pt x="160" y="280"/>
                        <a:pt x="168" y="280"/>
                      </a:cubicBezTo>
                      <a:lnTo>
                        <a:pt x="168" y="280"/>
                      </a:lnTo>
                      <a:cubicBezTo>
                        <a:pt x="141" y="284"/>
                        <a:pt x="115" y="293"/>
                        <a:pt x="90" y="304"/>
                      </a:cubicBezTo>
                      <a:lnTo>
                        <a:pt x="90" y="304"/>
                      </a:lnTo>
                      <a:cubicBezTo>
                        <a:pt x="84" y="307"/>
                        <a:pt x="78" y="310"/>
                        <a:pt x="72" y="313"/>
                      </a:cubicBezTo>
                      <a:cubicBezTo>
                        <a:pt x="56" y="322"/>
                        <a:pt x="42" y="335"/>
                        <a:pt x="31" y="349"/>
                      </a:cubicBezTo>
                      <a:lnTo>
                        <a:pt x="31" y="349"/>
                      </a:lnTo>
                      <a:cubicBezTo>
                        <a:pt x="30" y="351"/>
                        <a:pt x="29" y="352"/>
                        <a:pt x="28" y="354"/>
                      </a:cubicBezTo>
                      <a:cubicBezTo>
                        <a:pt x="24" y="361"/>
                        <a:pt x="22" y="369"/>
                        <a:pt x="22" y="378"/>
                      </a:cubicBezTo>
                      <a:cubicBezTo>
                        <a:pt x="22" y="381"/>
                        <a:pt x="22" y="385"/>
                        <a:pt x="23" y="389"/>
                      </a:cubicBezTo>
                      <a:lnTo>
                        <a:pt x="23" y="389"/>
                      </a:lnTo>
                      <a:cubicBezTo>
                        <a:pt x="23" y="390"/>
                        <a:pt x="24" y="391"/>
                        <a:pt x="24" y="392"/>
                      </a:cubicBezTo>
                      <a:lnTo>
                        <a:pt x="24" y="392"/>
                      </a:lnTo>
                      <a:cubicBezTo>
                        <a:pt x="25" y="393"/>
                        <a:pt x="25" y="393"/>
                        <a:pt x="26" y="394"/>
                      </a:cubicBezTo>
                      <a:lnTo>
                        <a:pt x="26" y="394"/>
                      </a:lnTo>
                      <a:lnTo>
                        <a:pt x="26" y="394"/>
                      </a:lnTo>
                      <a:cubicBezTo>
                        <a:pt x="29" y="398"/>
                        <a:pt x="33" y="402"/>
                        <a:pt x="38" y="404"/>
                      </a:cubicBezTo>
                      <a:cubicBezTo>
                        <a:pt x="46" y="409"/>
                        <a:pt x="53" y="411"/>
                        <a:pt x="61" y="411"/>
                      </a:cubicBezTo>
                      <a:cubicBezTo>
                        <a:pt x="62" y="411"/>
                        <a:pt x="62" y="411"/>
                        <a:pt x="63" y="411"/>
                      </a:cubicBezTo>
                      <a:lnTo>
                        <a:pt x="63" y="411"/>
                      </a:lnTo>
                      <a:cubicBezTo>
                        <a:pt x="86" y="410"/>
                        <a:pt x="108" y="403"/>
                        <a:pt x="128" y="392"/>
                      </a:cubicBezTo>
                      <a:cubicBezTo>
                        <a:pt x="130" y="391"/>
                        <a:pt x="132" y="390"/>
                        <a:pt x="134" y="388"/>
                      </a:cubicBezTo>
                      <a:lnTo>
                        <a:pt x="134" y="388"/>
                      </a:lnTo>
                      <a:cubicBezTo>
                        <a:pt x="158" y="374"/>
                        <a:pt x="179" y="358"/>
                        <a:pt x="199" y="339"/>
                      </a:cubicBezTo>
                      <a:lnTo>
                        <a:pt x="199" y="339"/>
                      </a:lnTo>
                      <a:cubicBezTo>
                        <a:pt x="187" y="352"/>
                        <a:pt x="177" y="367"/>
                        <a:pt x="168" y="383"/>
                      </a:cubicBezTo>
                      <a:cubicBezTo>
                        <a:pt x="163" y="391"/>
                        <a:pt x="159" y="399"/>
                        <a:pt x="155" y="407"/>
                      </a:cubicBezTo>
                      <a:lnTo>
                        <a:pt x="155" y="407"/>
                      </a:lnTo>
                      <a:cubicBezTo>
                        <a:pt x="144" y="427"/>
                        <a:pt x="139" y="450"/>
                        <a:pt x="139" y="473"/>
                      </a:cubicBezTo>
                      <a:cubicBezTo>
                        <a:pt x="139" y="475"/>
                        <a:pt x="139" y="478"/>
                        <a:pt x="139" y="480"/>
                      </a:cubicBezTo>
                      <a:lnTo>
                        <a:pt x="139" y="480"/>
                      </a:lnTo>
                      <a:cubicBezTo>
                        <a:pt x="139" y="487"/>
                        <a:pt x="142" y="495"/>
                        <a:pt x="145" y="501"/>
                      </a:cubicBezTo>
                      <a:cubicBezTo>
                        <a:pt x="149" y="507"/>
                        <a:pt x="153" y="512"/>
                        <a:pt x="159" y="516"/>
                      </a:cubicBezTo>
                      <a:lnTo>
                        <a:pt x="159" y="516"/>
                      </a:lnTo>
                      <a:lnTo>
                        <a:pt x="159" y="516"/>
                      </a:lnTo>
                      <a:cubicBezTo>
                        <a:pt x="160" y="516"/>
                        <a:pt x="161" y="516"/>
                        <a:pt x="162" y="517"/>
                      </a:cubicBezTo>
                      <a:lnTo>
                        <a:pt x="162" y="517"/>
                      </a:lnTo>
                      <a:lnTo>
                        <a:pt x="162" y="517"/>
                      </a:lnTo>
                      <a:cubicBezTo>
                        <a:pt x="163" y="517"/>
                        <a:pt x="163" y="518"/>
                        <a:pt x="164" y="518"/>
                      </a:cubicBezTo>
                      <a:lnTo>
                        <a:pt x="164" y="518"/>
                      </a:lnTo>
                      <a:lnTo>
                        <a:pt x="164" y="518"/>
                      </a:lnTo>
                      <a:cubicBezTo>
                        <a:pt x="166" y="518"/>
                        <a:pt x="169" y="518"/>
                        <a:pt x="171" y="518"/>
                      </a:cubicBezTo>
                      <a:cubicBezTo>
                        <a:pt x="179" y="518"/>
                        <a:pt x="187" y="516"/>
                        <a:pt x="194" y="512"/>
                      </a:cubicBezTo>
                      <a:cubicBezTo>
                        <a:pt x="198" y="510"/>
                        <a:pt x="200" y="508"/>
                        <a:pt x="203" y="506"/>
                      </a:cubicBezTo>
                      <a:lnTo>
                        <a:pt x="203" y="506"/>
                      </a:lnTo>
                      <a:cubicBezTo>
                        <a:pt x="214" y="496"/>
                        <a:pt x="223" y="485"/>
                        <a:pt x="230" y="473"/>
                      </a:cubicBezTo>
                      <a:cubicBezTo>
                        <a:pt x="235" y="463"/>
                        <a:pt x="240" y="453"/>
                        <a:pt x="243" y="442"/>
                      </a:cubicBezTo>
                      <a:lnTo>
                        <a:pt x="243" y="442"/>
                      </a:lnTo>
                      <a:cubicBezTo>
                        <a:pt x="252" y="417"/>
                        <a:pt x="257" y="390"/>
                        <a:pt x="260" y="363"/>
                      </a:cubicBezTo>
                      <a:lnTo>
                        <a:pt x="260" y="363"/>
                      </a:lnTo>
                      <a:cubicBezTo>
                        <a:pt x="260" y="390"/>
                        <a:pt x="264" y="417"/>
                        <a:pt x="271" y="443"/>
                      </a:cubicBezTo>
                      <a:lnTo>
                        <a:pt x="271" y="443"/>
                      </a:lnTo>
                      <a:cubicBezTo>
                        <a:pt x="274" y="457"/>
                        <a:pt x="279" y="471"/>
                        <a:pt x="286" y="483"/>
                      </a:cubicBezTo>
                      <a:cubicBezTo>
                        <a:pt x="292" y="493"/>
                        <a:pt x="299" y="501"/>
                        <a:pt x="306" y="509"/>
                      </a:cubicBezTo>
                      <a:lnTo>
                        <a:pt x="306" y="509"/>
                      </a:lnTo>
                      <a:cubicBezTo>
                        <a:pt x="309" y="512"/>
                        <a:pt x="313" y="515"/>
                        <a:pt x="317" y="517"/>
                      </a:cubicBezTo>
                      <a:cubicBezTo>
                        <a:pt x="324" y="521"/>
                        <a:pt x="332" y="524"/>
                        <a:pt x="340" y="524"/>
                      </a:cubicBezTo>
                      <a:cubicBezTo>
                        <a:pt x="341" y="524"/>
                        <a:pt x="343" y="524"/>
                        <a:pt x="344" y="523"/>
                      </a:cubicBezTo>
                      <a:lnTo>
                        <a:pt x="344" y="523"/>
                      </a:lnTo>
                      <a:lnTo>
                        <a:pt x="344" y="523"/>
                      </a:lnTo>
                      <a:cubicBezTo>
                        <a:pt x="345" y="523"/>
                        <a:pt x="346" y="523"/>
                        <a:pt x="347" y="522"/>
                      </a:cubicBezTo>
                      <a:lnTo>
                        <a:pt x="350" y="522"/>
                      </a:lnTo>
                      <a:lnTo>
                        <a:pt x="350" y="522"/>
                      </a:lnTo>
                      <a:lnTo>
                        <a:pt x="350" y="522"/>
                      </a:lnTo>
                      <a:cubicBezTo>
                        <a:pt x="356" y="518"/>
                        <a:pt x="362" y="512"/>
                        <a:pt x="366" y="505"/>
                      </a:cubicBezTo>
                      <a:cubicBezTo>
                        <a:pt x="369" y="500"/>
                        <a:pt x="371" y="494"/>
                        <a:pt x="372" y="488"/>
                      </a:cubicBezTo>
                      <a:lnTo>
                        <a:pt x="372" y="488"/>
                      </a:lnTo>
                      <a:cubicBezTo>
                        <a:pt x="373" y="482"/>
                        <a:pt x="373" y="476"/>
                        <a:pt x="373" y="471"/>
                      </a:cubicBezTo>
                      <a:cubicBezTo>
                        <a:pt x="373" y="451"/>
                        <a:pt x="369" y="432"/>
                        <a:pt x="361" y="414"/>
                      </a:cubicBezTo>
                      <a:lnTo>
                        <a:pt x="361" y="414"/>
                      </a:lnTo>
                      <a:cubicBezTo>
                        <a:pt x="355" y="398"/>
                        <a:pt x="348" y="384"/>
                        <a:pt x="340" y="369"/>
                      </a:cubicBezTo>
                      <a:cubicBezTo>
                        <a:pt x="334" y="360"/>
                        <a:pt x="328" y="351"/>
                        <a:pt x="322" y="342"/>
                      </a:cubicBezTo>
                      <a:lnTo>
                        <a:pt x="322" y="342"/>
                      </a:lnTo>
                      <a:cubicBezTo>
                        <a:pt x="340" y="363"/>
                        <a:pt x="360" y="381"/>
                        <a:pt x="383" y="396"/>
                      </a:cubicBezTo>
                      <a:lnTo>
                        <a:pt x="383" y="396"/>
                      </a:lnTo>
                      <a:cubicBezTo>
                        <a:pt x="388" y="400"/>
                        <a:pt x="393" y="404"/>
                        <a:pt x="399" y="407"/>
                      </a:cubicBezTo>
                      <a:cubicBezTo>
                        <a:pt x="415" y="416"/>
                        <a:pt x="432" y="422"/>
                        <a:pt x="450" y="425"/>
                      </a:cubicBezTo>
                      <a:lnTo>
                        <a:pt x="450" y="425"/>
                      </a:lnTo>
                      <a:cubicBezTo>
                        <a:pt x="452" y="425"/>
                        <a:pt x="453" y="425"/>
                        <a:pt x="455" y="425"/>
                      </a:cubicBezTo>
                      <a:cubicBezTo>
                        <a:pt x="463" y="425"/>
                        <a:pt x="471" y="423"/>
                        <a:pt x="478" y="419"/>
                      </a:cubicBezTo>
                      <a:cubicBezTo>
                        <a:pt x="482" y="417"/>
                        <a:pt x="485" y="414"/>
                        <a:pt x="488" y="411"/>
                      </a:cubicBezTo>
                      <a:lnTo>
                        <a:pt x="488" y="411"/>
                      </a:lnTo>
                      <a:lnTo>
                        <a:pt x="488" y="411"/>
                      </a:lnTo>
                      <a:cubicBezTo>
                        <a:pt x="489" y="410"/>
                        <a:pt x="489" y="410"/>
                        <a:pt x="489" y="410"/>
                      </a:cubicBezTo>
                      <a:cubicBezTo>
                        <a:pt x="489" y="409"/>
                        <a:pt x="490" y="409"/>
                        <a:pt x="490" y="408"/>
                      </a:cubicBezTo>
                      <a:lnTo>
                        <a:pt x="491" y="406"/>
                      </a:lnTo>
                      <a:lnTo>
                        <a:pt x="491" y="406"/>
                      </a:lnTo>
                      <a:lnTo>
                        <a:pt x="491" y="406"/>
                      </a:lnTo>
                      <a:cubicBezTo>
                        <a:pt x="493" y="401"/>
                        <a:pt x="494" y="396"/>
                        <a:pt x="494" y="391"/>
                      </a:cubicBezTo>
                      <a:cubicBezTo>
                        <a:pt x="494" y="383"/>
                        <a:pt x="492" y="376"/>
                        <a:pt x="487" y="368"/>
                      </a:cubicBezTo>
                      <a:cubicBezTo>
                        <a:pt x="487" y="367"/>
                        <a:pt x="487" y="366"/>
                        <a:pt x="486" y="366"/>
                      </a:cubicBezTo>
                      <a:lnTo>
                        <a:pt x="486" y="366"/>
                      </a:lnTo>
                      <a:cubicBezTo>
                        <a:pt x="474" y="348"/>
                        <a:pt x="458" y="333"/>
                        <a:pt x="440" y="322"/>
                      </a:cubicBezTo>
                      <a:cubicBezTo>
                        <a:pt x="436" y="320"/>
                        <a:pt x="433" y="319"/>
                        <a:pt x="430" y="317"/>
                      </a:cubicBezTo>
                      <a:lnTo>
                        <a:pt x="430" y="317"/>
                      </a:lnTo>
                      <a:cubicBezTo>
                        <a:pt x="406" y="304"/>
                        <a:pt x="380" y="294"/>
                        <a:pt x="354" y="288"/>
                      </a:cubicBezTo>
                      <a:lnTo>
                        <a:pt x="354" y="288"/>
                      </a:lnTo>
                      <a:cubicBezTo>
                        <a:pt x="369" y="290"/>
                        <a:pt x="385" y="291"/>
                        <a:pt x="400" y="291"/>
                      </a:cubicBezTo>
                      <a:cubicBezTo>
                        <a:pt x="412" y="291"/>
                        <a:pt x="424" y="290"/>
                        <a:pt x="435" y="289"/>
                      </a:cubicBezTo>
                      <a:lnTo>
                        <a:pt x="435" y="289"/>
                      </a:lnTo>
                      <a:cubicBezTo>
                        <a:pt x="457" y="288"/>
                        <a:pt x="478" y="282"/>
                        <a:pt x="497" y="271"/>
                      </a:cubicBezTo>
                      <a:cubicBezTo>
                        <a:pt x="500" y="270"/>
                        <a:pt x="503" y="267"/>
                        <a:pt x="506" y="265"/>
                      </a:cubicBezTo>
                      <a:lnTo>
                        <a:pt x="506" y="265"/>
                      </a:lnTo>
                      <a:cubicBezTo>
                        <a:pt x="512" y="261"/>
                        <a:pt x="516" y="256"/>
                        <a:pt x="520" y="250"/>
                      </a:cubicBezTo>
                      <a:cubicBezTo>
                        <a:pt x="523" y="244"/>
                        <a:pt x="526" y="237"/>
                        <a:pt x="526" y="230"/>
                      </a:cubicBezTo>
                      <a:lnTo>
                        <a:pt x="526" y="230"/>
                      </a:lnTo>
                      <a:cubicBezTo>
                        <a:pt x="525" y="228"/>
                        <a:pt x="525" y="227"/>
                        <a:pt x="525" y="226"/>
                      </a:cubicBezTo>
                      <a:moveTo>
                        <a:pt x="301" y="320"/>
                      </a:moveTo>
                      <a:cubicBezTo>
                        <a:pt x="295" y="313"/>
                        <a:pt x="289" y="307"/>
                        <a:pt x="283" y="301"/>
                      </a:cubicBezTo>
                      <a:lnTo>
                        <a:pt x="272" y="305"/>
                      </a:lnTo>
                      <a:lnTo>
                        <a:pt x="261" y="308"/>
                      </a:lnTo>
                      <a:cubicBezTo>
                        <a:pt x="259" y="317"/>
                        <a:pt x="258" y="325"/>
                        <a:pt x="258" y="334"/>
                      </a:cubicBezTo>
                      <a:cubicBezTo>
                        <a:pt x="258" y="325"/>
                        <a:pt x="258" y="317"/>
                        <a:pt x="256" y="308"/>
                      </a:cubicBezTo>
                      <a:lnTo>
                        <a:pt x="245" y="304"/>
                      </a:lnTo>
                      <a:lnTo>
                        <a:pt x="235" y="299"/>
                      </a:lnTo>
                      <a:cubicBezTo>
                        <a:pt x="228" y="305"/>
                        <a:pt x="222" y="311"/>
                        <a:pt x="216" y="317"/>
                      </a:cubicBezTo>
                      <a:cubicBezTo>
                        <a:pt x="221" y="310"/>
                        <a:pt x="227" y="303"/>
                        <a:pt x="232" y="296"/>
                      </a:cubicBezTo>
                      <a:lnTo>
                        <a:pt x="226" y="286"/>
                      </a:lnTo>
                      <a:lnTo>
                        <a:pt x="221" y="275"/>
                      </a:lnTo>
                      <a:cubicBezTo>
                        <a:pt x="212" y="275"/>
                        <a:pt x="204" y="275"/>
                        <a:pt x="195" y="277"/>
                      </a:cubicBezTo>
                      <a:cubicBezTo>
                        <a:pt x="203" y="275"/>
                        <a:pt x="212" y="273"/>
                        <a:pt x="220" y="271"/>
                      </a:cubicBezTo>
                      <a:lnTo>
                        <a:pt x="222" y="259"/>
                      </a:lnTo>
                      <a:lnTo>
                        <a:pt x="226" y="248"/>
                      </a:lnTo>
                      <a:lnTo>
                        <a:pt x="226" y="248"/>
                      </a:lnTo>
                      <a:cubicBezTo>
                        <a:pt x="219" y="242"/>
                        <a:pt x="212" y="237"/>
                        <a:pt x="205" y="232"/>
                      </a:cubicBezTo>
                      <a:cubicBezTo>
                        <a:pt x="213" y="236"/>
                        <a:pt x="220" y="240"/>
                        <a:pt x="228" y="244"/>
                      </a:cubicBezTo>
                      <a:lnTo>
                        <a:pt x="237" y="236"/>
                      </a:lnTo>
                      <a:lnTo>
                        <a:pt x="247" y="230"/>
                      </a:lnTo>
                      <a:cubicBezTo>
                        <a:pt x="247" y="228"/>
                        <a:pt x="246" y="226"/>
                        <a:pt x="246" y="224"/>
                      </a:cubicBezTo>
                      <a:lnTo>
                        <a:pt x="248" y="229"/>
                      </a:lnTo>
                      <a:lnTo>
                        <a:pt x="260" y="229"/>
                      </a:lnTo>
                      <a:lnTo>
                        <a:pt x="273" y="229"/>
                      </a:lnTo>
                      <a:cubicBezTo>
                        <a:pt x="277" y="222"/>
                        <a:pt x="280" y="214"/>
                        <a:pt x="283" y="206"/>
                      </a:cubicBezTo>
                      <a:cubicBezTo>
                        <a:pt x="281" y="214"/>
                        <a:pt x="278" y="222"/>
                        <a:pt x="277" y="231"/>
                      </a:cubicBezTo>
                      <a:lnTo>
                        <a:pt x="286" y="238"/>
                      </a:lnTo>
                      <a:lnTo>
                        <a:pt x="294" y="246"/>
                      </a:lnTo>
                      <a:cubicBezTo>
                        <a:pt x="302" y="243"/>
                        <a:pt x="310" y="239"/>
                        <a:pt x="318" y="235"/>
                      </a:cubicBezTo>
                      <a:cubicBezTo>
                        <a:pt x="311" y="240"/>
                        <a:pt x="303" y="245"/>
                        <a:pt x="297" y="250"/>
                      </a:cubicBezTo>
                      <a:lnTo>
                        <a:pt x="299" y="262"/>
                      </a:lnTo>
                      <a:lnTo>
                        <a:pt x="300" y="274"/>
                      </a:lnTo>
                      <a:cubicBezTo>
                        <a:pt x="308" y="277"/>
                        <a:pt x="317" y="279"/>
                        <a:pt x="325" y="281"/>
                      </a:cubicBezTo>
                      <a:cubicBezTo>
                        <a:pt x="317" y="280"/>
                        <a:pt x="308" y="279"/>
                        <a:pt x="299" y="278"/>
                      </a:cubicBezTo>
                      <a:lnTo>
                        <a:pt x="294" y="288"/>
                      </a:lnTo>
                      <a:lnTo>
                        <a:pt x="287" y="298"/>
                      </a:lnTo>
                      <a:cubicBezTo>
                        <a:pt x="291" y="306"/>
                        <a:pt x="296" y="313"/>
                        <a:pt x="301" y="32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8" name="Google Shape;78;p6"/>
                <p:cNvSpPr/>
                <p:nvPr/>
              </p:nvSpPr>
              <p:spPr>
                <a:xfrm>
                  <a:off x="6961652" y="3519500"/>
                  <a:ext cx="84486" cy="848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2" h="162" extrusionOk="0">
                      <a:moveTo>
                        <a:pt x="162" y="81"/>
                      </a:moveTo>
                      <a:cubicBezTo>
                        <a:pt x="162" y="95"/>
                        <a:pt x="158" y="110"/>
                        <a:pt x="151" y="122"/>
                      </a:cubicBezTo>
                      <a:cubicBezTo>
                        <a:pt x="144" y="135"/>
                        <a:pt x="134" y="144"/>
                        <a:pt x="121" y="151"/>
                      </a:cubicBezTo>
                      <a:cubicBezTo>
                        <a:pt x="109" y="159"/>
                        <a:pt x="95" y="162"/>
                        <a:pt x="81" y="162"/>
                      </a:cubicBezTo>
                      <a:cubicBezTo>
                        <a:pt x="67" y="162"/>
                        <a:pt x="53" y="159"/>
                        <a:pt x="40" y="151"/>
                      </a:cubicBezTo>
                      <a:cubicBezTo>
                        <a:pt x="28" y="144"/>
                        <a:pt x="18" y="135"/>
                        <a:pt x="11" y="122"/>
                      </a:cubicBezTo>
                      <a:cubicBezTo>
                        <a:pt x="4" y="110"/>
                        <a:pt x="0" y="95"/>
                        <a:pt x="0" y="81"/>
                      </a:cubicBezTo>
                      <a:cubicBezTo>
                        <a:pt x="0" y="67"/>
                        <a:pt x="4" y="53"/>
                        <a:pt x="11" y="41"/>
                      </a:cubicBezTo>
                      <a:cubicBezTo>
                        <a:pt x="18" y="28"/>
                        <a:pt x="28" y="18"/>
                        <a:pt x="40" y="11"/>
                      </a:cubicBezTo>
                      <a:cubicBezTo>
                        <a:pt x="53" y="4"/>
                        <a:pt x="67" y="0"/>
                        <a:pt x="81" y="0"/>
                      </a:cubicBezTo>
                      <a:cubicBezTo>
                        <a:pt x="95" y="0"/>
                        <a:pt x="109" y="4"/>
                        <a:pt x="121" y="11"/>
                      </a:cubicBezTo>
                      <a:cubicBezTo>
                        <a:pt x="134" y="18"/>
                        <a:pt x="144" y="28"/>
                        <a:pt x="151" y="41"/>
                      </a:cubicBezTo>
                      <a:cubicBezTo>
                        <a:pt x="158" y="53"/>
                        <a:pt x="162" y="67"/>
                        <a:pt x="162" y="8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0000" tIns="13300" rIns="90000" bIns="133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79" name="Google Shape;79;p6"/>
              <p:cNvGrpSpPr/>
              <p:nvPr/>
            </p:nvGrpSpPr>
            <p:grpSpPr>
              <a:xfrm>
                <a:off x="139825" y="1000146"/>
                <a:ext cx="182883" cy="400057"/>
                <a:chOff x="106751" y="1037922"/>
                <a:chExt cx="150027" cy="324248"/>
              </a:xfrm>
            </p:grpSpPr>
            <p:sp>
              <p:nvSpPr>
                <p:cNvPr id="80" name="Google Shape;80;p6"/>
                <p:cNvSpPr/>
                <p:nvPr/>
              </p:nvSpPr>
              <p:spPr>
                <a:xfrm flipH="1">
                  <a:off x="162215" y="1037922"/>
                  <a:ext cx="45720" cy="1249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7" h="347" extrusionOk="0">
                      <a:moveTo>
                        <a:pt x="102" y="29"/>
                      </a:moveTo>
                      <a:cubicBezTo>
                        <a:pt x="121" y="56"/>
                        <a:pt x="126" y="97"/>
                        <a:pt x="127" y="132"/>
                      </a:cubicBezTo>
                      <a:lnTo>
                        <a:pt x="127" y="165"/>
                      </a:lnTo>
                      <a:cubicBezTo>
                        <a:pt x="123" y="228"/>
                        <a:pt x="109" y="289"/>
                        <a:pt x="83" y="347"/>
                      </a:cubicBezTo>
                      <a:cubicBezTo>
                        <a:pt x="56" y="313"/>
                        <a:pt x="40" y="271"/>
                        <a:pt x="25" y="230"/>
                      </a:cubicBezTo>
                      <a:lnTo>
                        <a:pt x="25" y="230"/>
                      </a:lnTo>
                      <a:cubicBezTo>
                        <a:pt x="8" y="190"/>
                        <a:pt x="0" y="147"/>
                        <a:pt x="0" y="103"/>
                      </a:cubicBezTo>
                      <a:cubicBezTo>
                        <a:pt x="0" y="96"/>
                        <a:pt x="0" y="89"/>
                        <a:pt x="1" y="81"/>
                      </a:cubicBezTo>
                      <a:cubicBezTo>
                        <a:pt x="5" y="43"/>
                        <a:pt x="31" y="-22"/>
                        <a:pt x="81" y="8"/>
                      </a:cubicBezTo>
                      <a:lnTo>
                        <a:pt x="81" y="8"/>
                      </a:lnTo>
                      <a:cubicBezTo>
                        <a:pt x="89" y="13"/>
                        <a:pt x="97" y="20"/>
                        <a:pt x="102" y="29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1" name="Google Shape;81;p6"/>
                <p:cNvSpPr/>
                <p:nvPr/>
              </p:nvSpPr>
              <p:spPr>
                <a:xfrm rot="2700000">
                  <a:off x="105750" y="1161430"/>
                  <a:ext cx="92880" cy="356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8" h="99" extrusionOk="0">
                      <a:moveTo>
                        <a:pt x="91" y="98"/>
                      </a:moveTo>
                      <a:cubicBezTo>
                        <a:pt x="165" y="105"/>
                        <a:pt x="259" y="84"/>
                        <a:pt x="258" y="76"/>
                      </a:cubicBezTo>
                      <a:cubicBezTo>
                        <a:pt x="255" y="58"/>
                        <a:pt x="238" y="44"/>
                        <a:pt x="222" y="35"/>
                      </a:cubicBezTo>
                      <a:lnTo>
                        <a:pt x="222" y="35"/>
                      </a:lnTo>
                      <a:cubicBezTo>
                        <a:pt x="220" y="34"/>
                        <a:pt x="219" y="33"/>
                        <a:pt x="218" y="32"/>
                      </a:cubicBezTo>
                      <a:cubicBezTo>
                        <a:pt x="183" y="12"/>
                        <a:pt x="144" y="1"/>
                        <a:pt x="103" y="0"/>
                      </a:cubicBezTo>
                      <a:cubicBezTo>
                        <a:pt x="79" y="-1"/>
                        <a:pt x="21" y="5"/>
                        <a:pt x="6" y="24"/>
                      </a:cubicBezTo>
                      <a:lnTo>
                        <a:pt x="6" y="24"/>
                      </a:lnTo>
                      <a:cubicBezTo>
                        <a:pt x="6" y="25"/>
                        <a:pt x="5" y="25"/>
                        <a:pt x="5" y="26"/>
                      </a:cubicBezTo>
                      <a:cubicBezTo>
                        <a:pt x="2" y="31"/>
                        <a:pt x="0" y="37"/>
                        <a:pt x="0" y="42"/>
                      </a:cubicBezTo>
                      <a:cubicBezTo>
                        <a:pt x="0" y="46"/>
                        <a:pt x="1" y="49"/>
                        <a:pt x="2" y="52"/>
                      </a:cubicBezTo>
                      <a:cubicBezTo>
                        <a:pt x="11" y="82"/>
                        <a:pt x="48" y="95"/>
                        <a:pt x="91" y="98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2" name="Google Shape;82;p6"/>
                <p:cNvSpPr/>
                <p:nvPr/>
              </p:nvSpPr>
              <p:spPr>
                <a:xfrm rot="-2700000" flipH="1">
                  <a:off x="164900" y="1230170"/>
                  <a:ext cx="92880" cy="356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8" h="99" extrusionOk="0">
                      <a:moveTo>
                        <a:pt x="91" y="98"/>
                      </a:moveTo>
                      <a:cubicBezTo>
                        <a:pt x="165" y="105"/>
                        <a:pt x="259" y="84"/>
                        <a:pt x="258" y="76"/>
                      </a:cubicBezTo>
                      <a:cubicBezTo>
                        <a:pt x="255" y="58"/>
                        <a:pt x="238" y="44"/>
                        <a:pt x="222" y="35"/>
                      </a:cubicBezTo>
                      <a:lnTo>
                        <a:pt x="222" y="35"/>
                      </a:lnTo>
                      <a:cubicBezTo>
                        <a:pt x="220" y="34"/>
                        <a:pt x="219" y="33"/>
                        <a:pt x="218" y="32"/>
                      </a:cubicBezTo>
                      <a:cubicBezTo>
                        <a:pt x="183" y="12"/>
                        <a:pt x="144" y="1"/>
                        <a:pt x="103" y="0"/>
                      </a:cubicBezTo>
                      <a:cubicBezTo>
                        <a:pt x="79" y="-1"/>
                        <a:pt x="21" y="5"/>
                        <a:pt x="6" y="24"/>
                      </a:cubicBezTo>
                      <a:lnTo>
                        <a:pt x="6" y="24"/>
                      </a:lnTo>
                      <a:cubicBezTo>
                        <a:pt x="6" y="25"/>
                        <a:pt x="5" y="25"/>
                        <a:pt x="5" y="26"/>
                      </a:cubicBezTo>
                      <a:cubicBezTo>
                        <a:pt x="2" y="31"/>
                        <a:pt x="0" y="37"/>
                        <a:pt x="0" y="42"/>
                      </a:cubicBezTo>
                      <a:cubicBezTo>
                        <a:pt x="0" y="46"/>
                        <a:pt x="1" y="49"/>
                        <a:pt x="2" y="52"/>
                      </a:cubicBezTo>
                      <a:cubicBezTo>
                        <a:pt x="11" y="82"/>
                        <a:pt x="48" y="95"/>
                        <a:pt x="91" y="98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3" name="Google Shape;83;p6"/>
                <p:cNvSpPr/>
                <p:nvPr/>
              </p:nvSpPr>
              <p:spPr>
                <a:xfrm rot="2700000">
                  <a:off x="105750" y="1298911"/>
                  <a:ext cx="92880" cy="356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8" h="99" extrusionOk="0">
                      <a:moveTo>
                        <a:pt x="91" y="98"/>
                      </a:moveTo>
                      <a:cubicBezTo>
                        <a:pt x="165" y="105"/>
                        <a:pt x="259" y="84"/>
                        <a:pt x="258" y="76"/>
                      </a:cubicBezTo>
                      <a:cubicBezTo>
                        <a:pt x="255" y="58"/>
                        <a:pt x="238" y="44"/>
                        <a:pt x="222" y="35"/>
                      </a:cubicBezTo>
                      <a:lnTo>
                        <a:pt x="222" y="35"/>
                      </a:lnTo>
                      <a:cubicBezTo>
                        <a:pt x="220" y="34"/>
                        <a:pt x="219" y="33"/>
                        <a:pt x="218" y="32"/>
                      </a:cubicBezTo>
                      <a:cubicBezTo>
                        <a:pt x="183" y="12"/>
                        <a:pt x="144" y="1"/>
                        <a:pt x="103" y="0"/>
                      </a:cubicBezTo>
                      <a:cubicBezTo>
                        <a:pt x="79" y="-1"/>
                        <a:pt x="21" y="5"/>
                        <a:pt x="6" y="24"/>
                      </a:cubicBezTo>
                      <a:lnTo>
                        <a:pt x="6" y="24"/>
                      </a:lnTo>
                      <a:cubicBezTo>
                        <a:pt x="6" y="25"/>
                        <a:pt x="5" y="25"/>
                        <a:pt x="5" y="26"/>
                      </a:cubicBezTo>
                      <a:cubicBezTo>
                        <a:pt x="2" y="31"/>
                        <a:pt x="0" y="37"/>
                        <a:pt x="0" y="42"/>
                      </a:cubicBezTo>
                      <a:cubicBezTo>
                        <a:pt x="0" y="46"/>
                        <a:pt x="1" y="49"/>
                        <a:pt x="2" y="52"/>
                      </a:cubicBezTo>
                      <a:cubicBezTo>
                        <a:pt x="11" y="82"/>
                        <a:pt x="48" y="95"/>
                        <a:pt x="91" y="98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</p:grpSp>
      <p:sp>
        <p:nvSpPr>
          <p:cNvPr id="84" name="Google Shape;84;p6"/>
          <p:cNvSpPr txBox="1">
            <a:spLocks noGrp="1"/>
          </p:cNvSpPr>
          <p:nvPr>
            <p:ph type="title"/>
          </p:nvPr>
        </p:nvSpPr>
        <p:spPr>
          <a:xfrm>
            <a:off x="950967" y="719333"/>
            <a:ext cx="10290000" cy="792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79503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6" name="Google Shape;86;p7"/>
          <p:cNvGrpSpPr/>
          <p:nvPr/>
        </p:nvGrpSpPr>
        <p:grpSpPr>
          <a:xfrm>
            <a:off x="304801" y="301800"/>
            <a:ext cx="11735548" cy="6254400"/>
            <a:chOff x="228600" y="226350"/>
            <a:chExt cx="8801661" cy="4690800"/>
          </a:xfrm>
        </p:grpSpPr>
        <p:sp>
          <p:nvSpPr>
            <p:cNvPr id="87" name="Google Shape;87;p7"/>
            <p:cNvSpPr/>
            <p:nvPr/>
          </p:nvSpPr>
          <p:spPr>
            <a:xfrm rot="10800000">
              <a:off x="228600" y="226350"/>
              <a:ext cx="8686800" cy="4690800"/>
            </a:xfrm>
            <a:prstGeom prst="roundRect">
              <a:avLst>
                <a:gd name="adj" fmla="val 4204"/>
              </a:avLst>
            </a:prstGeom>
            <a:noFill/>
            <a:ln w="190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grpSp>
          <p:nvGrpSpPr>
            <p:cNvPr id="88" name="Google Shape;88;p7"/>
            <p:cNvGrpSpPr/>
            <p:nvPr/>
          </p:nvGrpSpPr>
          <p:grpSpPr>
            <a:xfrm rot="10800000">
              <a:off x="8801671" y="3743297"/>
              <a:ext cx="228590" cy="860696"/>
              <a:chOff x="116971" y="539507"/>
              <a:chExt cx="228590" cy="860696"/>
            </a:xfrm>
          </p:grpSpPr>
          <p:sp>
            <p:nvSpPr>
              <p:cNvPr id="89" name="Google Shape;89;p7"/>
              <p:cNvSpPr/>
              <p:nvPr/>
            </p:nvSpPr>
            <p:spPr>
              <a:xfrm>
                <a:off x="171867" y="653797"/>
                <a:ext cx="118800" cy="4800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grpSp>
            <p:nvGrpSpPr>
              <p:cNvPr id="90" name="Google Shape;90;p7"/>
              <p:cNvGrpSpPr/>
              <p:nvPr/>
            </p:nvGrpSpPr>
            <p:grpSpPr>
              <a:xfrm>
                <a:off x="116971" y="539507"/>
                <a:ext cx="228590" cy="228591"/>
                <a:chOff x="6868300" y="3421080"/>
                <a:chExt cx="274320" cy="274321"/>
              </a:xfrm>
            </p:grpSpPr>
            <p:sp>
              <p:nvSpPr>
                <p:cNvPr id="91" name="Google Shape;91;p7"/>
                <p:cNvSpPr/>
                <p:nvPr/>
              </p:nvSpPr>
              <p:spPr>
                <a:xfrm>
                  <a:off x="6868300" y="3421080"/>
                  <a:ext cx="274320" cy="2743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6" h="524" extrusionOk="0">
                      <a:moveTo>
                        <a:pt x="525" y="226"/>
                      </a:moveTo>
                      <a:lnTo>
                        <a:pt x="525" y="226"/>
                      </a:lnTo>
                      <a:cubicBezTo>
                        <a:pt x="525" y="225"/>
                        <a:pt x="525" y="225"/>
                        <a:pt x="525" y="224"/>
                      </a:cubicBezTo>
                      <a:lnTo>
                        <a:pt x="525" y="223"/>
                      </a:lnTo>
                      <a:lnTo>
                        <a:pt x="525" y="223"/>
                      </a:lnTo>
                      <a:lnTo>
                        <a:pt x="525" y="223"/>
                      </a:lnTo>
                      <a:cubicBezTo>
                        <a:pt x="524" y="221"/>
                        <a:pt x="523" y="219"/>
                        <a:pt x="522" y="217"/>
                      </a:cubicBezTo>
                      <a:cubicBezTo>
                        <a:pt x="518" y="210"/>
                        <a:pt x="512" y="204"/>
                        <a:pt x="505" y="200"/>
                      </a:cubicBezTo>
                      <a:cubicBezTo>
                        <a:pt x="502" y="198"/>
                        <a:pt x="499" y="197"/>
                        <a:pt x="495" y="196"/>
                      </a:cubicBezTo>
                      <a:lnTo>
                        <a:pt x="495" y="196"/>
                      </a:lnTo>
                      <a:cubicBezTo>
                        <a:pt x="482" y="192"/>
                        <a:pt x="469" y="190"/>
                        <a:pt x="456" y="190"/>
                      </a:cubicBezTo>
                      <a:cubicBezTo>
                        <a:pt x="444" y="190"/>
                        <a:pt x="432" y="192"/>
                        <a:pt x="420" y="195"/>
                      </a:cubicBezTo>
                      <a:lnTo>
                        <a:pt x="420" y="195"/>
                      </a:lnTo>
                      <a:cubicBezTo>
                        <a:pt x="394" y="200"/>
                        <a:pt x="368" y="209"/>
                        <a:pt x="344" y="222"/>
                      </a:cubicBezTo>
                      <a:lnTo>
                        <a:pt x="344" y="222"/>
                      </a:lnTo>
                      <a:cubicBezTo>
                        <a:pt x="367" y="207"/>
                        <a:pt x="388" y="190"/>
                        <a:pt x="406" y="170"/>
                      </a:cubicBezTo>
                      <a:lnTo>
                        <a:pt x="406" y="170"/>
                      </a:lnTo>
                      <a:cubicBezTo>
                        <a:pt x="416" y="161"/>
                        <a:pt x="424" y="150"/>
                        <a:pt x="431" y="139"/>
                      </a:cubicBezTo>
                      <a:cubicBezTo>
                        <a:pt x="437" y="129"/>
                        <a:pt x="441" y="117"/>
                        <a:pt x="444" y="106"/>
                      </a:cubicBezTo>
                      <a:lnTo>
                        <a:pt x="444" y="106"/>
                      </a:lnTo>
                      <a:cubicBezTo>
                        <a:pt x="445" y="102"/>
                        <a:pt x="446" y="98"/>
                        <a:pt x="446" y="94"/>
                      </a:cubicBezTo>
                      <a:cubicBezTo>
                        <a:pt x="446" y="85"/>
                        <a:pt x="444" y="77"/>
                        <a:pt x="440" y="70"/>
                      </a:cubicBezTo>
                      <a:cubicBezTo>
                        <a:pt x="439" y="68"/>
                        <a:pt x="438" y="67"/>
                        <a:pt x="437" y="66"/>
                      </a:cubicBezTo>
                      <a:lnTo>
                        <a:pt x="437" y="66"/>
                      </a:lnTo>
                      <a:lnTo>
                        <a:pt x="435" y="64"/>
                      </a:lnTo>
                      <a:lnTo>
                        <a:pt x="433" y="62"/>
                      </a:lnTo>
                      <a:lnTo>
                        <a:pt x="433" y="62"/>
                      </a:lnTo>
                      <a:lnTo>
                        <a:pt x="433" y="62"/>
                      </a:lnTo>
                      <a:cubicBezTo>
                        <a:pt x="426" y="59"/>
                        <a:pt x="419" y="57"/>
                        <a:pt x="411" y="57"/>
                      </a:cubicBezTo>
                      <a:cubicBezTo>
                        <a:pt x="405" y="57"/>
                        <a:pt x="398" y="58"/>
                        <a:pt x="392" y="61"/>
                      </a:cubicBezTo>
                      <a:lnTo>
                        <a:pt x="392" y="61"/>
                      </a:lnTo>
                      <a:cubicBezTo>
                        <a:pt x="388" y="63"/>
                        <a:pt x="384" y="65"/>
                        <a:pt x="380" y="67"/>
                      </a:cubicBezTo>
                      <a:cubicBezTo>
                        <a:pt x="362" y="78"/>
                        <a:pt x="346" y="92"/>
                        <a:pt x="335" y="109"/>
                      </a:cubicBezTo>
                      <a:lnTo>
                        <a:pt x="335" y="109"/>
                      </a:lnTo>
                      <a:cubicBezTo>
                        <a:pt x="326" y="120"/>
                        <a:pt x="318" y="131"/>
                        <a:pt x="311" y="143"/>
                      </a:cubicBezTo>
                      <a:cubicBezTo>
                        <a:pt x="305" y="155"/>
                        <a:pt x="299" y="167"/>
                        <a:pt x="294" y="179"/>
                      </a:cubicBezTo>
                      <a:lnTo>
                        <a:pt x="294" y="179"/>
                      </a:lnTo>
                      <a:cubicBezTo>
                        <a:pt x="302" y="153"/>
                        <a:pt x="307" y="126"/>
                        <a:pt x="308" y="99"/>
                      </a:cubicBezTo>
                      <a:lnTo>
                        <a:pt x="308" y="99"/>
                      </a:lnTo>
                      <a:cubicBezTo>
                        <a:pt x="308" y="94"/>
                        <a:pt x="309" y="89"/>
                        <a:pt x="309" y="84"/>
                      </a:cubicBezTo>
                      <a:cubicBezTo>
                        <a:pt x="309" y="64"/>
                        <a:pt x="304" y="44"/>
                        <a:pt x="296" y="25"/>
                      </a:cubicBezTo>
                      <a:lnTo>
                        <a:pt x="296" y="25"/>
                      </a:lnTo>
                      <a:cubicBezTo>
                        <a:pt x="295" y="24"/>
                        <a:pt x="295" y="23"/>
                        <a:pt x="294" y="22"/>
                      </a:cubicBezTo>
                      <a:cubicBezTo>
                        <a:pt x="290" y="15"/>
                        <a:pt x="284" y="9"/>
                        <a:pt x="277" y="5"/>
                      </a:cubicBezTo>
                      <a:cubicBezTo>
                        <a:pt x="273" y="3"/>
                        <a:pt x="269" y="1"/>
                        <a:pt x="264" y="0"/>
                      </a:cubicBezTo>
                      <a:lnTo>
                        <a:pt x="258" y="0"/>
                      </a:lnTo>
                      <a:lnTo>
                        <a:pt x="258" y="0"/>
                      </a:lnTo>
                      <a:cubicBezTo>
                        <a:pt x="254" y="1"/>
                        <a:pt x="250" y="3"/>
                        <a:pt x="246" y="5"/>
                      </a:cubicBezTo>
                      <a:cubicBezTo>
                        <a:pt x="238" y="9"/>
                        <a:pt x="232" y="15"/>
                        <a:pt x="228" y="22"/>
                      </a:cubicBezTo>
                      <a:cubicBezTo>
                        <a:pt x="228" y="23"/>
                        <a:pt x="227" y="24"/>
                        <a:pt x="227" y="25"/>
                      </a:cubicBezTo>
                      <a:lnTo>
                        <a:pt x="227" y="25"/>
                      </a:lnTo>
                      <a:cubicBezTo>
                        <a:pt x="218" y="44"/>
                        <a:pt x="214" y="64"/>
                        <a:pt x="214" y="84"/>
                      </a:cubicBezTo>
                      <a:cubicBezTo>
                        <a:pt x="214" y="89"/>
                        <a:pt x="214" y="94"/>
                        <a:pt x="215" y="99"/>
                      </a:cubicBezTo>
                      <a:lnTo>
                        <a:pt x="215" y="99"/>
                      </a:lnTo>
                      <a:cubicBezTo>
                        <a:pt x="215" y="112"/>
                        <a:pt x="217" y="126"/>
                        <a:pt x="219" y="139"/>
                      </a:cubicBezTo>
                      <a:lnTo>
                        <a:pt x="219" y="139"/>
                      </a:lnTo>
                      <a:cubicBezTo>
                        <a:pt x="216" y="133"/>
                        <a:pt x="213" y="127"/>
                        <a:pt x="209" y="121"/>
                      </a:cubicBezTo>
                      <a:cubicBezTo>
                        <a:pt x="206" y="115"/>
                        <a:pt x="203" y="109"/>
                        <a:pt x="199" y="104"/>
                      </a:cubicBezTo>
                      <a:lnTo>
                        <a:pt x="199" y="104"/>
                      </a:lnTo>
                      <a:cubicBezTo>
                        <a:pt x="187" y="83"/>
                        <a:pt x="170" y="66"/>
                        <a:pt x="149" y="54"/>
                      </a:cubicBezTo>
                      <a:cubicBezTo>
                        <a:pt x="148" y="54"/>
                        <a:pt x="146" y="53"/>
                        <a:pt x="145" y="52"/>
                      </a:cubicBezTo>
                      <a:lnTo>
                        <a:pt x="145" y="52"/>
                      </a:lnTo>
                      <a:cubicBezTo>
                        <a:pt x="138" y="49"/>
                        <a:pt x="131" y="47"/>
                        <a:pt x="123" y="47"/>
                      </a:cubicBezTo>
                      <a:cubicBezTo>
                        <a:pt x="117" y="47"/>
                        <a:pt x="110" y="48"/>
                        <a:pt x="105" y="51"/>
                      </a:cubicBezTo>
                      <a:lnTo>
                        <a:pt x="105" y="51"/>
                      </a:lnTo>
                      <a:lnTo>
                        <a:pt x="105" y="51"/>
                      </a:lnTo>
                      <a:cubicBezTo>
                        <a:pt x="104" y="51"/>
                        <a:pt x="103" y="52"/>
                        <a:pt x="102" y="53"/>
                      </a:cubicBezTo>
                      <a:lnTo>
                        <a:pt x="100" y="54"/>
                      </a:lnTo>
                      <a:lnTo>
                        <a:pt x="100" y="54"/>
                      </a:lnTo>
                      <a:lnTo>
                        <a:pt x="100" y="54"/>
                      </a:lnTo>
                      <a:cubicBezTo>
                        <a:pt x="98" y="56"/>
                        <a:pt x="96" y="59"/>
                        <a:pt x="95" y="61"/>
                      </a:cubicBezTo>
                      <a:cubicBezTo>
                        <a:pt x="91" y="68"/>
                        <a:pt x="89" y="76"/>
                        <a:pt x="89" y="85"/>
                      </a:cubicBezTo>
                      <a:cubicBezTo>
                        <a:pt x="89" y="88"/>
                        <a:pt x="89" y="91"/>
                        <a:pt x="90" y="94"/>
                      </a:cubicBezTo>
                      <a:lnTo>
                        <a:pt x="90" y="94"/>
                      </a:lnTo>
                      <a:cubicBezTo>
                        <a:pt x="93" y="109"/>
                        <a:pt x="98" y="123"/>
                        <a:pt x="106" y="136"/>
                      </a:cubicBezTo>
                      <a:cubicBezTo>
                        <a:pt x="111" y="145"/>
                        <a:pt x="117" y="153"/>
                        <a:pt x="123" y="160"/>
                      </a:cubicBezTo>
                      <a:lnTo>
                        <a:pt x="123" y="160"/>
                      </a:lnTo>
                      <a:cubicBezTo>
                        <a:pt x="140" y="181"/>
                        <a:pt x="160" y="200"/>
                        <a:pt x="182" y="216"/>
                      </a:cubicBezTo>
                      <a:lnTo>
                        <a:pt x="182" y="216"/>
                      </a:lnTo>
                      <a:cubicBezTo>
                        <a:pt x="182" y="216"/>
                        <a:pt x="181" y="215"/>
                        <a:pt x="180" y="215"/>
                      </a:cubicBezTo>
                      <a:cubicBezTo>
                        <a:pt x="157" y="201"/>
                        <a:pt x="133" y="191"/>
                        <a:pt x="108" y="184"/>
                      </a:cubicBezTo>
                      <a:lnTo>
                        <a:pt x="108" y="184"/>
                      </a:lnTo>
                      <a:cubicBezTo>
                        <a:pt x="93" y="179"/>
                        <a:pt x="78" y="177"/>
                        <a:pt x="63" y="177"/>
                      </a:cubicBezTo>
                      <a:cubicBezTo>
                        <a:pt x="53" y="177"/>
                        <a:pt x="43" y="178"/>
                        <a:pt x="33" y="180"/>
                      </a:cubicBezTo>
                      <a:lnTo>
                        <a:pt x="33" y="180"/>
                      </a:lnTo>
                      <a:cubicBezTo>
                        <a:pt x="28" y="181"/>
                        <a:pt x="24" y="183"/>
                        <a:pt x="20" y="185"/>
                      </a:cubicBezTo>
                      <a:cubicBezTo>
                        <a:pt x="13" y="189"/>
                        <a:pt x="7" y="195"/>
                        <a:pt x="3" y="202"/>
                      </a:cubicBezTo>
                      <a:cubicBezTo>
                        <a:pt x="2" y="203"/>
                        <a:pt x="2" y="204"/>
                        <a:pt x="1" y="205"/>
                      </a:cubicBezTo>
                      <a:lnTo>
                        <a:pt x="1" y="205"/>
                      </a:lnTo>
                      <a:lnTo>
                        <a:pt x="1" y="205"/>
                      </a:lnTo>
                      <a:lnTo>
                        <a:pt x="1" y="206"/>
                      </a:lnTo>
                      <a:cubicBezTo>
                        <a:pt x="1" y="207"/>
                        <a:pt x="1" y="207"/>
                        <a:pt x="1" y="208"/>
                      </a:cubicBezTo>
                      <a:lnTo>
                        <a:pt x="1" y="208"/>
                      </a:lnTo>
                      <a:cubicBezTo>
                        <a:pt x="1" y="209"/>
                        <a:pt x="1" y="209"/>
                        <a:pt x="0" y="210"/>
                      </a:cubicBezTo>
                      <a:lnTo>
                        <a:pt x="0" y="210"/>
                      </a:lnTo>
                      <a:lnTo>
                        <a:pt x="0" y="210"/>
                      </a:lnTo>
                      <a:cubicBezTo>
                        <a:pt x="0" y="219"/>
                        <a:pt x="3" y="226"/>
                        <a:pt x="7" y="234"/>
                      </a:cubicBezTo>
                      <a:cubicBezTo>
                        <a:pt x="10" y="239"/>
                        <a:pt x="14" y="243"/>
                        <a:pt x="18" y="247"/>
                      </a:cubicBezTo>
                      <a:lnTo>
                        <a:pt x="18" y="247"/>
                      </a:lnTo>
                      <a:cubicBezTo>
                        <a:pt x="23" y="251"/>
                        <a:pt x="29" y="255"/>
                        <a:pt x="35" y="258"/>
                      </a:cubicBezTo>
                      <a:cubicBezTo>
                        <a:pt x="51" y="267"/>
                        <a:pt x="69" y="273"/>
                        <a:pt x="87" y="276"/>
                      </a:cubicBezTo>
                      <a:lnTo>
                        <a:pt x="87" y="276"/>
                      </a:lnTo>
                      <a:cubicBezTo>
                        <a:pt x="106" y="279"/>
                        <a:pt x="124" y="281"/>
                        <a:pt x="143" y="281"/>
                      </a:cubicBezTo>
                      <a:cubicBezTo>
                        <a:pt x="152" y="281"/>
                        <a:pt x="160" y="280"/>
                        <a:pt x="168" y="280"/>
                      </a:cubicBezTo>
                      <a:lnTo>
                        <a:pt x="168" y="280"/>
                      </a:lnTo>
                      <a:cubicBezTo>
                        <a:pt x="141" y="284"/>
                        <a:pt x="115" y="293"/>
                        <a:pt x="90" y="304"/>
                      </a:cubicBezTo>
                      <a:lnTo>
                        <a:pt x="90" y="304"/>
                      </a:lnTo>
                      <a:cubicBezTo>
                        <a:pt x="84" y="307"/>
                        <a:pt x="78" y="310"/>
                        <a:pt x="72" y="313"/>
                      </a:cubicBezTo>
                      <a:cubicBezTo>
                        <a:pt x="56" y="322"/>
                        <a:pt x="42" y="335"/>
                        <a:pt x="31" y="349"/>
                      </a:cubicBezTo>
                      <a:lnTo>
                        <a:pt x="31" y="349"/>
                      </a:lnTo>
                      <a:cubicBezTo>
                        <a:pt x="30" y="351"/>
                        <a:pt x="29" y="352"/>
                        <a:pt x="28" y="354"/>
                      </a:cubicBezTo>
                      <a:cubicBezTo>
                        <a:pt x="24" y="361"/>
                        <a:pt x="22" y="369"/>
                        <a:pt x="22" y="378"/>
                      </a:cubicBezTo>
                      <a:cubicBezTo>
                        <a:pt x="22" y="381"/>
                        <a:pt x="22" y="385"/>
                        <a:pt x="23" y="389"/>
                      </a:cubicBezTo>
                      <a:lnTo>
                        <a:pt x="23" y="389"/>
                      </a:lnTo>
                      <a:cubicBezTo>
                        <a:pt x="23" y="390"/>
                        <a:pt x="24" y="391"/>
                        <a:pt x="24" y="392"/>
                      </a:cubicBezTo>
                      <a:lnTo>
                        <a:pt x="24" y="392"/>
                      </a:lnTo>
                      <a:cubicBezTo>
                        <a:pt x="25" y="393"/>
                        <a:pt x="25" y="393"/>
                        <a:pt x="26" y="394"/>
                      </a:cubicBezTo>
                      <a:lnTo>
                        <a:pt x="26" y="394"/>
                      </a:lnTo>
                      <a:lnTo>
                        <a:pt x="26" y="394"/>
                      </a:lnTo>
                      <a:cubicBezTo>
                        <a:pt x="29" y="398"/>
                        <a:pt x="33" y="402"/>
                        <a:pt x="38" y="404"/>
                      </a:cubicBezTo>
                      <a:cubicBezTo>
                        <a:pt x="46" y="409"/>
                        <a:pt x="53" y="411"/>
                        <a:pt x="61" y="411"/>
                      </a:cubicBezTo>
                      <a:cubicBezTo>
                        <a:pt x="62" y="411"/>
                        <a:pt x="62" y="411"/>
                        <a:pt x="63" y="411"/>
                      </a:cubicBezTo>
                      <a:lnTo>
                        <a:pt x="63" y="411"/>
                      </a:lnTo>
                      <a:cubicBezTo>
                        <a:pt x="86" y="410"/>
                        <a:pt x="108" y="403"/>
                        <a:pt x="128" y="392"/>
                      </a:cubicBezTo>
                      <a:cubicBezTo>
                        <a:pt x="130" y="391"/>
                        <a:pt x="132" y="390"/>
                        <a:pt x="134" y="388"/>
                      </a:cubicBezTo>
                      <a:lnTo>
                        <a:pt x="134" y="388"/>
                      </a:lnTo>
                      <a:cubicBezTo>
                        <a:pt x="158" y="374"/>
                        <a:pt x="179" y="358"/>
                        <a:pt x="199" y="339"/>
                      </a:cubicBezTo>
                      <a:lnTo>
                        <a:pt x="199" y="339"/>
                      </a:lnTo>
                      <a:cubicBezTo>
                        <a:pt x="187" y="352"/>
                        <a:pt x="177" y="367"/>
                        <a:pt x="168" y="383"/>
                      </a:cubicBezTo>
                      <a:cubicBezTo>
                        <a:pt x="163" y="391"/>
                        <a:pt x="159" y="399"/>
                        <a:pt x="155" y="407"/>
                      </a:cubicBezTo>
                      <a:lnTo>
                        <a:pt x="155" y="407"/>
                      </a:lnTo>
                      <a:cubicBezTo>
                        <a:pt x="144" y="427"/>
                        <a:pt x="139" y="450"/>
                        <a:pt x="139" y="473"/>
                      </a:cubicBezTo>
                      <a:cubicBezTo>
                        <a:pt x="139" y="475"/>
                        <a:pt x="139" y="478"/>
                        <a:pt x="139" y="480"/>
                      </a:cubicBezTo>
                      <a:lnTo>
                        <a:pt x="139" y="480"/>
                      </a:lnTo>
                      <a:cubicBezTo>
                        <a:pt x="139" y="487"/>
                        <a:pt x="142" y="495"/>
                        <a:pt x="145" y="501"/>
                      </a:cubicBezTo>
                      <a:cubicBezTo>
                        <a:pt x="149" y="507"/>
                        <a:pt x="153" y="512"/>
                        <a:pt x="159" y="516"/>
                      </a:cubicBezTo>
                      <a:lnTo>
                        <a:pt x="159" y="516"/>
                      </a:lnTo>
                      <a:lnTo>
                        <a:pt x="159" y="516"/>
                      </a:lnTo>
                      <a:cubicBezTo>
                        <a:pt x="160" y="516"/>
                        <a:pt x="161" y="516"/>
                        <a:pt x="162" y="517"/>
                      </a:cubicBezTo>
                      <a:lnTo>
                        <a:pt x="162" y="517"/>
                      </a:lnTo>
                      <a:lnTo>
                        <a:pt x="162" y="517"/>
                      </a:lnTo>
                      <a:cubicBezTo>
                        <a:pt x="163" y="517"/>
                        <a:pt x="163" y="518"/>
                        <a:pt x="164" y="518"/>
                      </a:cubicBezTo>
                      <a:lnTo>
                        <a:pt x="164" y="518"/>
                      </a:lnTo>
                      <a:lnTo>
                        <a:pt x="164" y="518"/>
                      </a:lnTo>
                      <a:cubicBezTo>
                        <a:pt x="166" y="518"/>
                        <a:pt x="169" y="518"/>
                        <a:pt x="171" y="518"/>
                      </a:cubicBezTo>
                      <a:cubicBezTo>
                        <a:pt x="179" y="518"/>
                        <a:pt x="187" y="516"/>
                        <a:pt x="194" y="512"/>
                      </a:cubicBezTo>
                      <a:cubicBezTo>
                        <a:pt x="198" y="510"/>
                        <a:pt x="200" y="508"/>
                        <a:pt x="203" y="506"/>
                      </a:cubicBezTo>
                      <a:lnTo>
                        <a:pt x="203" y="506"/>
                      </a:lnTo>
                      <a:cubicBezTo>
                        <a:pt x="214" y="496"/>
                        <a:pt x="223" y="485"/>
                        <a:pt x="230" y="473"/>
                      </a:cubicBezTo>
                      <a:cubicBezTo>
                        <a:pt x="235" y="463"/>
                        <a:pt x="240" y="453"/>
                        <a:pt x="243" y="442"/>
                      </a:cubicBezTo>
                      <a:lnTo>
                        <a:pt x="243" y="442"/>
                      </a:lnTo>
                      <a:cubicBezTo>
                        <a:pt x="252" y="417"/>
                        <a:pt x="257" y="390"/>
                        <a:pt x="260" y="363"/>
                      </a:cubicBezTo>
                      <a:lnTo>
                        <a:pt x="260" y="363"/>
                      </a:lnTo>
                      <a:cubicBezTo>
                        <a:pt x="260" y="390"/>
                        <a:pt x="264" y="417"/>
                        <a:pt x="271" y="443"/>
                      </a:cubicBezTo>
                      <a:lnTo>
                        <a:pt x="271" y="443"/>
                      </a:lnTo>
                      <a:cubicBezTo>
                        <a:pt x="274" y="457"/>
                        <a:pt x="279" y="471"/>
                        <a:pt x="286" y="483"/>
                      </a:cubicBezTo>
                      <a:cubicBezTo>
                        <a:pt x="292" y="493"/>
                        <a:pt x="299" y="501"/>
                        <a:pt x="306" y="509"/>
                      </a:cubicBezTo>
                      <a:lnTo>
                        <a:pt x="306" y="509"/>
                      </a:lnTo>
                      <a:cubicBezTo>
                        <a:pt x="309" y="512"/>
                        <a:pt x="313" y="515"/>
                        <a:pt x="317" y="517"/>
                      </a:cubicBezTo>
                      <a:cubicBezTo>
                        <a:pt x="324" y="521"/>
                        <a:pt x="332" y="524"/>
                        <a:pt x="340" y="524"/>
                      </a:cubicBezTo>
                      <a:cubicBezTo>
                        <a:pt x="341" y="524"/>
                        <a:pt x="343" y="524"/>
                        <a:pt x="344" y="523"/>
                      </a:cubicBezTo>
                      <a:lnTo>
                        <a:pt x="344" y="523"/>
                      </a:lnTo>
                      <a:lnTo>
                        <a:pt x="344" y="523"/>
                      </a:lnTo>
                      <a:cubicBezTo>
                        <a:pt x="345" y="523"/>
                        <a:pt x="346" y="523"/>
                        <a:pt x="347" y="522"/>
                      </a:cubicBezTo>
                      <a:lnTo>
                        <a:pt x="350" y="522"/>
                      </a:lnTo>
                      <a:lnTo>
                        <a:pt x="350" y="522"/>
                      </a:lnTo>
                      <a:lnTo>
                        <a:pt x="350" y="522"/>
                      </a:lnTo>
                      <a:cubicBezTo>
                        <a:pt x="356" y="518"/>
                        <a:pt x="362" y="512"/>
                        <a:pt x="366" y="505"/>
                      </a:cubicBezTo>
                      <a:cubicBezTo>
                        <a:pt x="369" y="500"/>
                        <a:pt x="371" y="494"/>
                        <a:pt x="372" y="488"/>
                      </a:cubicBezTo>
                      <a:lnTo>
                        <a:pt x="372" y="488"/>
                      </a:lnTo>
                      <a:cubicBezTo>
                        <a:pt x="373" y="482"/>
                        <a:pt x="373" y="476"/>
                        <a:pt x="373" y="471"/>
                      </a:cubicBezTo>
                      <a:cubicBezTo>
                        <a:pt x="373" y="451"/>
                        <a:pt x="369" y="432"/>
                        <a:pt x="361" y="414"/>
                      </a:cubicBezTo>
                      <a:lnTo>
                        <a:pt x="361" y="414"/>
                      </a:lnTo>
                      <a:cubicBezTo>
                        <a:pt x="355" y="398"/>
                        <a:pt x="348" y="384"/>
                        <a:pt x="340" y="369"/>
                      </a:cubicBezTo>
                      <a:cubicBezTo>
                        <a:pt x="334" y="360"/>
                        <a:pt x="328" y="351"/>
                        <a:pt x="322" y="342"/>
                      </a:cubicBezTo>
                      <a:lnTo>
                        <a:pt x="322" y="342"/>
                      </a:lnTo>
                      <a:cubicBezTo>
                        <a:pt x="340" y="363"/>
                        <a:pt x="360" y="381"/>
                        <a:pt x="383" y="396"/>
                      </a:cubicBezTo>
                      <a:lnTo>
                        <a:pt x="383" y="396"/>
                      </a:lnTo>
                      <a:cubicBezTo>
                        <a:pt x="388" y="400"/>
                        <a:pt x="393" y="404"/>
                        <a:pt x="399" y="407"/>
                      </a:cubicBezTo>
                      <a:cubicBezTo>
                        <a:pt x="415" y="416"/>
                        <a:pt x="432" y="422"/>
                        <a:pt x="450" y="425"/>
                      </a:cubicBezTo>
                      <a:lnTo>
                        <a:pt x="450" y="425"/>
                      </a:lnTo>
                      <a:cubicBezTo>
                        <a:pt x="452" y="425"/>
                        <a:pt x="453" y="425"/>
                        <a:pt x="455" y="425"/>
                      </a:cubicBezTo>
                      <a:cubicBezTo>
                        <a:pt x="463" y="425"/>
                        <a:pt x="471" y="423"/>
                        <a:pt x="478" y="419"/>
                      </a:cubicBezTo>
                      <a:cubicBezTo>
                        <a:pt x="482" y="417"/>
                        <a:pt x="485" y="414"/>
                        <a:pt x="488" y="411"/>
                      </a:cubicBezTo>
                      <a:lnTo>
                        <a:pt x="488" y="411"/>
                      </a:lnTo>
                      <a:lnTo>
                        <a:pt x="488" y="411"/>
                      </a:lnTo>
                      <a:cubicBezTo>
                        <a:pt x="489" y="410"/>
                        <a:pt x="489" y="410"/>
                        <a:pt x="489" y="410"/>
                      </a:cubicBezTo>
                      <a:cubicBezTo>
                        <a:pt x="489" y="409"/>
                        <a:pt x="490" y="409"/>
                        <a:pt x="490" y="408"/>
                      </a:cubicBezTo>
                      <a:lnTo>
                        <a:pt x="491" y="406"/>
                      </a:lnTo>
                      <a:lnTo>
                        <a:pt x="491" y="406"/>
                      </a:lnTo>
                      <a:lnTo>
                        <a:pt x="491" y="406"/>
                      </a:lnTo>
                      <a:cubicBezTo>
                        <a:pt x="493" y="401"/>
                        <a:pt x="494" y="396"/>
                        <a:pt x="494" y="391"/>
                      </a:cubicBezTo>
                      <a:cubicBezTo>
                        <a:pt x="494" y="383"/>
                        <a:pt x="492" y="376"/>
                        <a:pt x="487" y="368"/>
                      </a:cubicBezTo>
                      <a:cubicBezTo>
                        <a:pt x="487" y="367"/>
                        <a:pt x="487" y="366"/>
                        <a:pt x="486" y="366"/>
                      </a:cubicBezTo>
                      <a:lnTo>
                        <a:pt x="486" y="366"/>
                      </a:lnTo>
                      <a:cubicBezTo>
                        <a:pt x="474" y="348"/>
                        <a:pt x="458" y="333"/>
                        <a:pt x="440" y="322"/>
                      </a:cubicBezTo>
                      <a:cubicBezTo>
                        <a:pt x="436" y="320"/>
                        <a:pt x="433" y="319"/>
                        <a:pt x="430" y="317"/>
                      </a:cubicBezTo>
                      <a:lnTo>
                        <a:pt x="430" y="317"/>
                      </a:lnTo>
                      <a:cubicBezTo>
                        <a:pt x="406" y="304"/>
                        <a:pt x="380" y="294"/>
                        <a:pt x="354" y="288"/>
                      </a:cubicBezTo>
                      <a:lnTo>
                        <a:pt x="354" y="288"/>
                      </a:lnTo>
                      <a:cubicBezTo>
                        <a:pt x="369" y="290"/>
                        <a:pt x="385" y="291"/>
                        <a:pt x="400" y="291"/>
                      </a:cubicBezTo>
                      <a:cubicBezTo>
                        <a:pt x="412" y="291"/>
                        <a:pt x="424" y="290"/>
                        <a:pt x="435" y="289"/>
                      </a:cubicBezTo>
                      <a:lnTo>
                        <a:pt x="435" y="289"/>
                      </a:lnTo>
                      <a:cubicBezTo>
                        <a:pt x="457" y="288"/>
                        <a:pt x="478" y="282"/>
                        <a:pt x="497" y="271"/>
                      </a:cubicBezTo>
                      <a:cubicBezTo>
                        <a:pt x="500" y="270"/>
                        <a:pt x="503" y="267"/>
                        <a:pt x="506" y="265"/>
                      </a:cubicBezTo>
                      <a:lnTo>
                        <a:pt x="506" y="265"/>
                      </a:lnTo>
                      <a:cubicBezTo>
                        <a:pt x="512" y="261"/>
                        <a:pt x="516" y="256"/>
                        <a:pt x="520" y="250"/>
                      </a:cubicBezTo>
                      <a:cubicBezTo>
                        <a:pt x="523" y="244"/>
                        <a:pt x="526" y="237"/>
                        <a:pt x="526" y="230"/>
                      </a:cubicBezTo>
                      <a:lnTo>
                        <a:pt x="526" y="230"/>
                      </a:lnTo>
                      <a:cubicBezTo>
                        <a:pt x="525" y="228"/>
                        <a:pt x="525" y="227"/>
                        <a:pt x="525" y="226"/>
                      </a:cubicBezTo>
                      <a:moveTo>
                        <a:pt x="301" y="320"/>
                      </a:moveTo>
                      <a:cubicBezTo>
                        <a:pt x="295" y="313"/>
                        <a:pt x="289" y="307"/>
                        <a:pt x="283" y="301"/>
                      </a:cubicBezTo>
                      <a:lnTo>
                        <a:pt x="272" y="305"/>
                      </a:lnTo>
                      <a:lnTo>
                        <a:pt x="261" y="308"/>
                      </a:lnTo>
                      <a:cubicBezTo>
                        <a:pt x="259" y="317"/>
                        <a:pt x="258" y="325"/>
                        <a:pt x="258" y="334"/>
                      </a:cubicBezTo>
                      <a:cubicBezTo>
                        <a:pt x="258" y="325"/>
                        <a:pt x="258" y="317"/>
                        <a:pt x="256" y="308"/>
                      </a:cubicBezTo>
                      <a:lnTo>
                        <a:pt x="245" y="304"/>
                      </a:lnTo>
                      <a:lnTo>
                        <a:pt x="235" y="299"/>
                      </a:lnTo>
                      <a:cubicBezTo>
                        <a:pt x="228" y="305"/>
                        <a:pt x="222" y="311"/>
                        <a:pt x="216" y="317"/>
                      </a:cubicBezTo>
                      <a:cubicBezTo>
                        <a:pt x="221" y="310"/>
                        <a:pt x="227" y="303"/>
                        <a:pt x="232" y="296"/>
                      </a:cubicBezTo>
                      <a:lnTo>
                        <a:pt x="226" y="286"/>
                      </a:lnTo>
                      <a:lnTo>
                        <a:pt x="221" y="275"/>
                      </a:lnTo>
                      <a:cubicBezTo>
                        <a:pt x="212" y="275"/>
                        <a:pt x="204" y="275"/>
                        <a:pt x="195" y="277"/>
                      </a:cubicBezTo>
                      <a:cubicBezTo>
                        <a:pt x="203" y="275"/>
                        <a:pt x="212" y="273"/>
                        <a:pt x="220" y="271"/>
                      </a:cubicBezTo>
                      <a:lnTo>
                        <a:pt x="222" y="259"/>
                      </a:lnTo>
                      <a:lnTo>
                        <a:pt x="226" y="248"/>
                      </a:lnTo>
                      <a:lnTo>
                        <a:pt x="226" y="248"/>
                      </a:lnTo>
                      <a:cubicBezTo>
                        <a:pt x="219" y="242"/>
                        <a:pt x="212" y="237"/>
                        <a:pt x="205" y="232"/>
                      </a:cubicBezTo>
                      <a:cubicBezTo>
                        <a:pt x="213" y="236"/>
                        <a:pt x="220" y="240"/>
                        <a:pt x="228" y="244"/>
                      </a:cubicBezTo>
                      <a:lnTo>
                        <a:pt x="237" y="236"/>
                      </a:lnTo>
                      <a:lnTo>
                        <a:pt x="247" y="230"/>
                      </a:lnTo>
                      <a:cubicBezTo>
                        <a:pt x="247" y="228"/>
                        <a:pt x="246" y="226"/>
                        <a:pt x="246" y="224"/>
                      </a:cubicBezTo>
                      <a:lnTo>
                        <a:pt x="248" y="229"/>
                      </a:lnTo>
                      <a:lnTo>
                        <a:pt x="260" y="229"/>
                      </a:lnTo>
                      <a:lnTo>
                        <a:pt x="273" y="229"/>
                      </a:lnTo>
                      <a:cubicBezTo>
                        <a:pt x="277" y="222"/>
                        <a:pt x="280" y="214"/>
                        <a:pt x="283" y="206"/>
                      </a:cubicBezTo>
                      <a:cubicBezTo>
                        <a:pt x="281" y="214"/>
                        <a:pt x="278" y="222"/>
                        <a:pt x="277" y="231"/>
                      </a:cubicBezTo>
                      <a:lnTo>
                        <a:pt x="286" y="238"/>
                      </a:lnTo>
                      <a:lnTo>
                        <a:pt x="294" y="246"/>
                      </a:lnTo>
                      <a:cubicBezTo>
                        <a:pt x="302" y="243"/>
                        <a:pt x="310" y="239"/>
                        <a:pt x="318" y="235"/>
                      </a:cubicBezTo>
                      <a:cubicBezTo>
                        <a:pt x="311" y="240"/>
                        <a:pt x="303" y="245"/>
                        <a:pt x="297" y="250"/>
                      </a:cubicBezTo>
                      <a:lnTo>
                        <a:pt x="299" y="262"/>
                      </a:lnTo>
                      <a:lnTo>
                        <a:pt x="300" y="274"/>
                      </a:lnTo>
                      <a:cubicBezTo>
                        <a:pt x="308" y="277"/>
                        <a:pt x="317" y="279"/>
                        <a:pt x="325" y="281"/>
                      </a:cubicBezTo>
                      <a:cubicBezTo>
                        <a:pt x="317" y="280"/>
                        <a:pt x="308" y="279"/>
                        <a:pt x="299" y="278"/>
                      </a:cubicBezTo>
                      <a:lnTo>
                        <a:pt x="294" y="288"/>
                      </a:lnTo>
                      <a:lnTo>
                        <a:pt x="287" y="298"/>
                      </a:lnTo>
                      <a:cubicBezTo>
                        <a:pt x="291" y="306"/>
                        <a:pt x="296" y="313"/>
                        <a:pt x="301" y="32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2" name="Google Shape;92;p7"/>
                <p:cNvSpPr/>
                <p:nvPr/>
              </p:nvSpPr>
              <p:spPr>
                <a:xfrm>
                  <a:off x="6961652" y="3519500"/>
                  <a:ext cx="84486" cy="848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2" h="162" extrusionOk="0">
                      <a:moveTo>
                        <a:pt x="162" y="81"/>
                      </a:moveTo>
                      <a:cubicBezTo>
                        <a:pt x="162" y="95"/>
                        <a:pt x="158" y="110"/>
                        <a:pt x="151" y="122"/>
                      </a:cubicBezTo>
                      <a:cubicBezTo>
                        <a:pt x="144" y="135"/>
                        <a:pt x="134" y="144"/>
                        <a:pt x="121" y="151"/>
                      </a:cubicBezTo>
                      <a:cubicBezTo>
                        <a:pt x="109" y="159"/>
                        <a:pt x="95" y="162"/>
                        <a:pt x="81" y="162"/>
                      </a:cubicBezTo>
                      <a:cubicBezTo>
                        <a:pt x="67" y="162"/>
                        <a:pt x="53" y="159"/>
                        <a:pt x="40" y="151"/>
                      </a:cubicBezTo>
                      <a:cubicBezTo>
                        <a:pt x="28" y="144"/>
                        <a:pt x="18" y="135"/>
                        <a:pt x="11" y="122"/>
                      </a:cubicBezTo>
                      <a:cubicBezTo>
                        <a:pt x="4" y="110"/>
                        <a:pt x="0" y="95"/>
                        <a:pt x="0" y="81"/>
                      </a:cubicBezTo>
                      <a:cubicBezTo>
                        <a:pt x="0" y="67"/>
                        <a:pt x="4" y="53"/>
                        <a:pt x="11" y="41"/>
                      </a:cubicBezTo>
                      <a:cubicBezTo>
                        <a:pt x="18" y="28"/>
                        <a:pt x="28" y="18"/>
                        <a:pt x="40" y="11"/>
                      </a:cubicBezTo>
                      <a:cubicBezTo>
                        <a:pt x="53" y="4"/>
                        <a:pt x="67" y="0"/>
                        <a:pt x="81" y="0"/>
                      </a:cubicBezTo>
                      <a:cubicBezTo>
                        <a:pt x="95" y="0"/>
                        <a:pt x="109" y="4"/>
                        <a:pt x="121" y="11"/>
                      </a:cubicBezTo>
                      <a:cubicBezTo>
                        <a:pt x="134" y="18"/>
                        <a:pt x="144" y="28"/>
                        <a:pt x="151" y="41"/>
                      </a:cubicBezTo>
                      <a:cubicBezTo>
                        <a:pt x="158" y="53"/>
                        <a:pt x="162" y="67"/>
                        <a:pt x="162" y="8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0000" tIns="13300" rIns="90000" bIns="133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93" name="Google Shape;93;p7"/>
              <p:cNvGrpSpPr/>
              <p:nvPr/>
            </p:nvGrpSpPr>
            <p:grpSpPr>
              <a:xfrm>
                <a:off x="139825" y="1000146"/>
                <a:ext cx="182883" cy="400057"/>
                <a:chOff x="106751" y="1037922"/>
                <a:chExt cx="150027" cy="324248"/>
              </a:xfrm>
            </p:grpSpPr>
            <p:sp>
              <p:nvSpPr>
                <p:cNvPr id="94" name="Google Shape;94;p7"/>
                <p:cNvSpPr/>
                <p:nvPr/>
              </p:nvSpPr>
              <p:spPr>
                <a:xfrm flipH="1">
                  <a:off x="162215" y="1037922"/>
                  <a:ext cx="45720" cy="1249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7" h="347" extrusionOk="0">
                      <a:moveTo>
                        <a:pt x="102" y="29"/>
                      </a:moveTo>
                      <a:cubicBezTo>
                        <a:pt x="121" y="56"/>
                        <a:pt x="126" y="97"/>
                        <a:pt x="127" y="132"/>
                      </a:cubicBezTo>
                      <a:lnTo>
                        <a:pt x="127" y="165"/>
                      </a:lnTo>
                      <a:cubicBezTo>
                        <a:pt x="123" y="228"/>
                        <a:pt x="109" y="289"/>
                        <a:pt x="83" y="347"/>
                      </a:cubicBezTo>
                      <a:cubicBezTo>
                        <a:pt x="56" y="313"/>
                        <a:pt x="40" y="271"/>
                        <a:pt x="25" y="230"/>
                      </a:cubicBezTo>
                      <a:lnTo>
                        <a:pt x="25" y="230"/>
                      </a:lnTo>
                      <a:cubicBezTo>
                        <a:pt x="8" y="190"/>
                        <a:pt x="0" y="147"/>
                        <a:pt x="0" y="103"/>
                      </a:cubicBezTo>
                      <a:cubicBezTo>
                        <a:pt x="0" y="96"/>
                        <a:pt x="0" y="89"/>
                        <a:pt x="1" y="81"/>
                      </a:cubicBezTo>
                      <a:cubicBezTo>
                        <a:pt x="5" y="43"/>
                        <a:pt x="31" y="-22"/>
                        <a:pt x="81" y="8"/>
                      </a:cubicBezTo>
                      <a:lnTo>
                        <a:pt x="81" y="8"/>
                      </a:lnTo>
                      <a:cubicBezTo>
                        <a:pt x="89" y="13"/>
                        <a:pt x="97" y="20"/>
                        <a:pt x="102" y="29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5" name="Google Shape;95;p7"/>
                <p:cNvSpPr/>
                <p:nvPr/>
              </p:nvSpPr>
              <p:spPr>
                <a:xfrm rot="2700000">
                  <a:off x="105750" y="1161430"/>
                  <a:ext cx="92880" cy="356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8" h="99" extrusionOk="0">
                      <a:moveTo>
                        <a:pt x="91" y="98"/>
                      </a:moveTo>
                      <a:cubicBezTo>
                        <a:pt x="165" y="105"/>
                        <a:pt x="259" y="84"/>
                        <a:pt x="258" y="76"/>
                      </a:cubicBezTo>
                      <a:cubicBezTo>
                        <a:pt x="255" y="58"/>
                        <a:pt x="238" y="44"/>
                        <a:pt x="222" y="35"/>
                      </a:cubicBezTo>
                      <a:lnTo>
                        <a:pt x="222" y="35"/>
                      </a:lnTo>
                      <a:cubicBezTo>
                        <a:pt x="220" y="34"/>
                        <a:pt x="219" y="33"/>
                        <a:pt x="218" y="32"/>
                      </a:cubicBezTo>
                      <a:cubicBezTo>
                        <a:pt x="183" y="12"/>
                        <a:pt x="144" y="1"/>
                        <a:pt x="103" y="0"/>
                      </a:cubicBezTo>
                      <a:cubicBezTo>
                        <a:pt x="79" y="-1"/>
                        <a:pt x="21" y="5"/>
                        <a:pt x="6" y="24"/>
                      </a:cubicBezTo>
                      <a:lnTo>
                        <a:pt x="6" y="24"/>
                      </a:lnTo>
                      <a:cubicBezTo>
                        <a:pt x="6" y="25"/>
                        <a:pt x="5" y="25"/>
                        <a:pt x="5" y="26"/>
                      </a:cubicBezTo>
                      <a:cubicBezTo>
                        <a:pt x="2" y="31"/>
                        <a:pt x="0" y="37"/>
                        <a:pt x="0" y="42"/>
                      </a:cubicBezTo>
                      <a:cubicBezTo>
                        <a:pt x="0" y="46"/>
                        <a:pt x="1" y="49"/>
                        <a:pt x="2" y="52"/>
                      </a:cubicBezTo>
                      <a:cubicBezTo>
                        <a:pt x="11" y="82"/>
                        <a:pt x="48" y="95"/>
                        <a:pt x="91" y="98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6" name="Google Shape;96;p7"/>
                <p:cNvSpPr/>
                <p:nvPr/>
              </p:nvSpPr>
              <p:spPr>
                <a:xfrm rot="-2700000" flipH="1">
                  <a:off x="164900" y="1230170"/>
                  <a:ext cx="92880" cy="356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8" h="99" extrusionOk="0">
                      <a:moveTo>
                        <a:pt x="91" y="98"/>
                      </a:moveTo>
                      <a:cubicBezTo>
                        <a:pt x="165" y="105"/>
                        <a:pt x="259" y="84"/>
                        <a:pt x="258" y="76"/>
                      </a:cubicBezTo>
                      <a:cubicBezTo>
                        <a:pt x="255" y="58"/>
                        <a:pt x="238" y="44"/>
                        <a:pt x="222" y="35"/>
                      </a:cubicBezTo>
                      <a:lnTo>
                        <a:pt x="222" y="35"/>
                      </a:lnTo>
                      <a:cubicBezTo>
                        <a:pt x="220" y="34"/>
                        <a:pt x="219" y="33"/>
                        <a:pt x="218" y="32"/>
                      </a:cubicBezTo>
                      <a:cubicBezTo>
                        <a:pt x="183" y="12"/>
                        <a:pt x="144" y="1"/>
                        <a:pt x="103" y="0"/>
                      </a:cubicBezTo>
                      <a:cubicBezTo>
                        <a:pt x="79" y="-1"/>
                        <a:pt x="21" y="5"/>
                        <a:pt x="6" y="24"/>
                      </a:cubicBezTo>
                      <a:lnTo>
                        <a:pt x="6" y="24"/>
                      </a:lnTo>
                      <a:cubicBezTo>
                        <a:pt x="6" y="25"/>
                        <a:pt x="5" y="25"/>
                        <a:pt x="5" y="26"/>
                      </a:cubicBezTo>
                      <a:cubicBezTo>
                        <a:pt x="2" y="31"/>
                        <a:pt x="0" y="37"/>
                        <a:pt x="0" y="42"/>
                      </a:cubicBezTo>
                      <a:cubicBezTo>
                        <a:pt x="0" y="46"/>
                        <a:pt x="1" y="49"/>
                        <a:pt x="2" y="52"/>
                      </a:cubicBezTo>
                      <a:cubicBezTo>
                        <a:pt x="11" y="82"/>
                        <a:pt x="48" y="95"/>
                        <a:pt x="91" y="98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7" name="Google Shape;97;p7"/>
                <p:cNvSpPr/>
                <p:nvPr/>
              </p:nvSpPr>
              <p:spPr>
                <a:xfrm rot="2700000">
                  <a:off x="105750" y="1298911"/>
                  <a:ext cx="92880" cy="356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8" h="99" extrusionOk="0">
                      <a:moveTo>
                        <a:pt x="91" y="98"/>
                      </a:moveTo>
                      <a:cubicBezTo>
                        <a:pt x="165" y="105"/>
                        <a:pt x="259" y="84"/>
                        <a:pt x="258" y="76"/>
                      </a:cubicBezTo>
                      <a:cubicBezTo>
                        <a:pt x="255" y="58"/>
                        <a:pt x="238" y="44"/>
                        <a:pt x="222" y="35"/>
                      </a:cubicBezTo>
                      <a:lnTo>
                        <a:pt x="222" y="35"/>
                      </a:lnTo>
                      <a:cubicBezTo>
                        <a:pt x="220" y="34"/>
                        <a:pt x="219" y="33"/>
                        <a:pt x="218" y="32"/>
                      </a:cubicBezTo>
                      <a:cubicBezTo>
                        <a:pt x="183" y="12"/>
                        <a:pt x="144" y="1"/>
                        <a:pt x="103" y="0"/>
                      </a:cubicBezTo>
                      <a:cubicBezTo>
                        <a:pt x="79" y="-1"/>
                        <a:pt x="21" y="5"/>
                        <a:pt x="6" y="24"/>
                      </a:cubicBezTo>
                      <a:lnTo>
                        <a:pt x="6" y="24"/>
                      </a:lnTo>
                      <a:cubicBezTo>
                        <a:pt x="6" y="25"/>
                        <a:pt x="5" y="25"/>
                        <a:pt x="5" y="26"/>
                      </a:cubicBezTo>
                      <a:cubicBezTo>
                        <a:pt x="2" y="31"/>
                        <a:pt x="0" y="37"/>
                        <a:pt x="0" y="42"/>
                      </a:cubicBezTo>
                      <a:cubicBezTo>
                        <a:pt x="0" y="46"/>
                        <a:pt x="1" y="49"/>
                        <a:pt x="2" y="52"/>
                      </a:cubicBezTo>
                      <a:cubicBezTo>
                        <a:pt x="11" y="82"/>
                        <a:pt x="48" y="95"/>
                        <a:pt x="91" y="98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</p:grpSp>
      <p:sp>
        <p:nvSpPr>
          <p:cNvPr id="98" name="Google Shape;98;p7"/>
          <p:cNvSpPr txBox="1">
            <a:spLocks noGrp="1"/>
          </p:cNvSpPr>
          <p:nvPr>
            <p:ph type="title"/>
          </p:nvPr>
        </p:nvSpPr>
        <p:spPr>
          <a:xfrm>
            <a:off x="950967" y="719333"/>
            <a:ext cx="6699600" cy="792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7"/>
          <p:cNvSpPr txBox="1">
            <a:spLocks noGrp="1"/>
          </p:cNvSpPr>
          <p:nvPr>
            <p:ph type="body" idx="1"/>
          </p:nvPr>
        </p:nvSpPr>
        <p:spPr>
          <a:xfrm>
            <a:off x="950967" y="1755633"/>
            <a:ext cx="6699600" cy="438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  <a:defRPr sz="1867"/>
            </a:lvl1pPr>
            <a:lvl2pPr marL="1219170" lvl="1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lphaLcPeriod"/>
              <a:defRPr/>
            </a:lvl2pPr>
            <a:lvl3pPr marL="1828754" lvl="2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romanLcPeriod"/>
              <a:defRPr/>
            </a:lvl3pPr>
            <a:lvl4pPr marL="2438339" lvl="3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  <a:defRPr/>
            </a:lvl4pPr>
            <a:lvl5pPr marL="3047924" lvl="4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lphaLcPeriod"/>
              <a:defRPr/>
            </a:lvl5pPr>
            <a:lvl6pPr marL="3657509" lvl="5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romanLcPeriod"/>
              <a:defRPr/>
            </a:lvl6pPr>
            <a:lvl7pPr marL="4267093" lvl="6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  <a:defRPr/>
            </a:lvl7pPr>
            <a:lvl8pPr marL="4876678" lvl="7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lphaLcPeriod"/>
              <a:defRPr/>
            </a:lvl8pPr>
            <a:lvl9pPr marL="5486263" lvl="8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romanLcPeriod"/>
              <a:defRPr/>
            </a:lvl9pPr>
          </a:lstStyle>
          <a:p>
            <a:endParaRPr/>
          </a:p>
        </p:txBody>
      </p:sp>
      <p:sp>
        <p:nvSpPr>
          <p:cNvPr id="100" name="Google Shape;100;p7"/>
          <p:cNvSpPr>
            <a:spLocks noGrp="1"/>
          </p:cNvSpPr>
          <p:nvPr>
            <p:ph type="pic" idx="2"/>
          </p:nvPr>
        </p:nvSpPr>
        <p:spPr>
          <a:xfrm>
            <a:off x="8132233" y="978400"/>
            <a:ext cx="3108800" cy="4901200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557498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" name="Google Shape;102;p8"/>
          <p:cNvGrpSpPr/>
          <p:nvPr/>
        </p:nvGrpSpPr>
        <p:grpSpPr>
          <a:xfrm>
            <a:off x="304801" y="301800"/>
            <a:ext cx="11735548" cy="6254400"/>
            <a:chOff x="228600" y="226350"/>
            <a:chExt cx="8801661" cy="4690800"/>
          </a:xfrm>
        </p:grpSpPr>
        <p:sp>
          <p:nvSpPr>
            <p:cNvPr id="103" name="Google Shape;103;p8"/>
            <p:cNvSpPr/>
            <p:nvPr/>
          </p:nvSpPr>
          <p:spPr>
            <a:xfrm rot="10800000">
              <a:off x="228600" y="226350"/>
              <a:ext cx="8686800" cy="4690800"/>
            </a:xfrm>
            <a:prstGeom prst="roundRect">
              <a:avLst>
                <a:gd name="adj" fmla="val 4204"/>
              </a:avLst>
            </a:prstGeom>
            <a:noFill/>
            <a:ln w="190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grpSp>
          <p:nvGrpSpPr>
            <p:cNvPr id="104" name="Google Shape;104;p8"/>
            <p:cNvGrpSpPr/>
            <p:nvPr/>
          </p:nvGrpSpPr>
          <p:grpSpPr>
            <a:xfrm rot="10800000">
              <a:off x="8801671" y="3743297"/>
              <a:ext cx="228590" cy="860696"/>
              <a:chOff x="116971" y="539507"/>
              <a:chExt cx="228590" cy="860696"/>
            </a:xfrm>
          </p:grpSpPr>
          <p:sp>
            <p:nvSpPr>
              <p:cNvPr id="105" name="Google Shape;105;p8"/>
              <p:cNvSpPr/>
              <p:nvPr/>
            </p:nvSpPr>
            <p:spPr>
              <a:xfrm>
                <a:off x="171867" y="653797"/>
                <a:ext cx="118800" cy="4800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grpSp>
            <p:nvGrpSpPr>
              <p:cNvPr id="106" name="Google Shape;106;p8"/>
              <p:cNvGrpSpPr/>
              <p:nvPr/>
            </p:nvGrpSpPr>
            <p:grpSpPr>
              <a:xfrm>
                <a:off x="116971" y="539507"/>
                <a:ext cx="228590" cy="228591"/>
                <a:chOff x="6868300" y="3421080"/>
                <a:chExt cx="274320" cy="274321"/>
              </a:xfrm>
            </p:grpSpPr>
            <p:sp>
              <p:nvSpPr>
                <p:cNvPr id="107" name="Google Shape;107;p8"/>
                <p:cNvSpPr/>
                <p:nvPr/>
              </p:nvSpPr>
              <p:spPr>
                <a:xfrm>
                  <a:off x="6868300" y="3421080"/>
                  <a:ext cx="274320" cy="2743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6" h="524" extrusionOk="0">
                      <a:moveTo>
                        <a:pt x="525" y="226"/>
                      </a:moveTo>
                      <a:lnTo>
                        <a:pt x="525" y="226"/>
                      </a:lnTo>
                      <a:cubicBezTo>
                        <a:pt x="525" y="225"/>
                        <a:pt x="525" y="225"/>
                        <a:pt x="525" y="224"/>
                      </a:cubicBezTo>
                      <a:lnTo>
                        <a:pt x="525" y="223"/>
                      </a:lnTo>
                      <a:lnTo>
                        <a:pt x="525" y="223"/>
                      </a:lnTo>
                      <a:lnTo>
                        <a:pt x="525" y="223"/>
                      </a:lnTo>
                      <a:cubicBezTo>
                        <a:pt x="524" y="221"/>
                        <a:pt x="523" y="219"/>
                        <a:pt x="522" y="217"/>
                      </a:cubicBezTo>
                      <a:cubicBezTo>
                        <a:pt x="518" y="210"/>
                        <a:pt x="512" y="204"/>
                        <a:pt x="505" y="200"/>
                      </a:cubicBezTo>
                      <a:cubicBezTo>
                        <a:pt x="502" y="198"/>
                        <a:pt x="499" y="197"/>
                        <a:pt x="495" y="196"/>
                      </a:cubicBezTo>
                      <a:lnTo>
                        <a:pt x="495" y="196"/>
                      </a:lnTo>
                      <a:cubicBezTo>
                        <a:pt x="482" y="192"/>
                        <a:pt x="469" y="190"/>
                        <a:pt x="456" y="190"/>
                      </a:cubicBezTo>
                      <a:cubicBezTo>
                        <a:pt x="444" y="190"/>
                        <a:pt x="432" y="192"/>
                        <a:pt x="420" y="195"/>
                      </a:cubicBezTo>
                      <a:lnTo>
                        <a:pt x="420" y="195"/>
                      </a:lnTo>
                      <a:cubicBezTo>
                        <a:pt x="394" y="200"/>
                        <a:pt x="368" y="209"/>
                        <a:pt x="344" y="222"/>
                      </a:cubicBezTo>
                      <a:lnTo>
                        <a:pt x="344" y="222"/>
                      </a:lnTo>
                      <a:cubicBezTo>
                        <a:pt x="367" y="207"/>
                        <a:pt x="388" y="190"/>
                        <a:pt x="406" y="170"/>
                      </a:cubicBezTo>
                      <a:lnTo>
                        <a:pt x="406" y="170"/>
                      </a:lnTo>
                      <a:cubicBezTo>
                        <a:pt x="416" y="161"/>
                        <a:pt x="424" y="150"/>
                        <a:pt x="431" y="139"/>
                      </a:cubicBezTo>
                      <a:cubicBezTo>
                        <a:pt x="437" y="129"/>
                        <a:pt x="441" y="117"/>
                        <a:pt x="444" y="106"/>
                      </a:cubicBezTo>
                      <a:lnTo>
                        <a:pt x="444" y="106"/>
                      </a:lnTo>
                      <a:cubicBezTo>
                        <a:pt x="445" y="102"/>
                        <a:pt x="446" y="98"/>
                        <a:pt x="446" y="94"/>
                      </a:cubicBezTo>
                      <a:cubicBezTo>
                        <a:pt x="446" y="85"/>
                        <a:pt x="444" y="77"/>
                        <a:pt x="440" y="70"/>
                      </a:cubicBezTo>
                      <a:cubicBezTo>
                        <a:pt x="439" y="68"/>
                        <a:pt x="438" y="67"/>
                        <a:pt x="437" y="66"/>
                      </a:cubicBezTo>
                      <a:lnTo>
                        <a:pt x="437" y="66"/>
                      </a:lnTo>
                      <a:lnTo>
                        <a:pt x="435" y="64"/>
                      </a:lnTo>
                      <a:lnTo>
                        <a:pt x="433" y="62"/>
                      </a:lnTo>
                      <a:lnTo>
                        <a:pt x="433" y="62"/>
                      </a:lnTo>
                      <a:lnTo>
                        <a:pt x="433" y="62"/>
                      </a:lnTo>
                      <a:cubicBezTo>
                        <a:pt x="426" y="59"/>
                        <a:pt x="419" y="57"/>
                        <a:pt x="411" y="57"/>
                      </a:cubicBezTo>
                      <a:cubicBezTo>
                        <a:pt x="405" y="57"/>
                        <a:pt x="398" y="58"/>
                        <a:pt x="392" y="61"/>
                      </a:cubicBezTo>
                      <a:lnTo>
                        <a:pt x="392" y="61"/>
                      </a:lnTo>
                      <a:cubicBezTo>
                        <a:pt x="388" y="63"/>
                        <a:pt x="384" y="65"/>
                        <a:pt x="380" y="67"/>
                      </a:cubicBezTo>
                      <a:cubicBezTo>
                        <a:pt x="362" y="78"/>
                        <a:pt x="346" y="92"/>
                        <a:pt x="335" y="109"/>
                      </a:cubicBezTo>
                      <a:lnTo>
                        <a:pt x="335" y="109"/>
                      </a:lnTo>
                      <a:cubicBezTo>
                        <a:pt x="326" y="120"/>
                        <a:pt x="318" y="131"/>
                        <a:pt x="311" y="143"/>
                      </a:cubicBezTo>
                      <a:cubicBezTo>
                        <a:pt x="305" y="155"/>
                        <a:pt x="299" y="167"/>
                        <a:pt x="294" y="179"/>
                      </a:cubicBezTo>
                      <a:lnTo>
                        <a:pt x="294" y="179"/>
                      </a:lnTo>
                      <a:cubicBezTo>
                        <a:pt x="302" y="153"/>
                        <a:pt x="307" y="126"/>
                        <a:pt x="308" y="99"/>
                      </a:cubicBezTo>
                      <a:lnTo>
                        <a:pt x="308" y="99"/>
                      </a:lnTo>
                      <a:cubicBezTo>
                        <a:pt x="308" y="94"/>
                        <a:pt x="309" y="89"/>
                        <a:pt x="309" y="84"/>
                      </a:cubicBezTo>
                      <a:cubicBezTo>
                        <a:pt x="309" y="64"/>
                        <a:pt x="304" y="44"/>
                        <a:pt x="296" y="25"/>
                      </a:cubicBezTo>
                      <a:lnTo>
                        <a:pt x="296" y="25"/>
                      </a:lnTo>
                      <a:cubicBezTo>
                        <a:pt x="295" y="24"/>
                        <a:pt x="295" y="23"/>
                        <a:pt x="294" y="22"/>
                      </a:cubicBezTo>
                      <a:cubicBezTo>
                        <a:pt x="290" y="15"/>
                        <a:pt x="284" y="9"/>
                        <a:pt x="277" y="5"/>
                      </a:cubicBezTo>
                      <a:cubicBezTo>
                        <a:pt x="273" y="3"/>
                        <a:pt x="269" y="1"/>
                        <a:pt x="264" y="0"/>
                      </a:cubicBezTo>
                      <a:lnTo>
                        <a:pt x="258" y="0"/>
                      </a:lnTo>
                      <a:lnTo>
                        <a:pt x="258" y="0"/>
                      </a:lnTo>
                      <a:cubicBezTo>
                        <a:pt x="254" y="1"/>
                        <a:pt x="250" y="3"/>
                        <a:pt x="246" y="5"/>
                      </a:cubicBezTo>
                      <a:cubicBezTo>
                        <a:pt x="238" y="9"/>
                        <a:pt x="232" y="15"/>
                        <a:pt x="228" y="22"/>
                      </a:cubicBezTo>
                      <a:cubicBezTo>
                        <a:pt x="228" y="23"/>
                        <a:pt x="227" y="24"/>
                        <a:pt x="227" y="25"/>
                      </a:cubicBezTo>
                      <a:lnTo>
                        <a:pt x="227" y="25"/>
                      </a:lnTo>
                      <a:cubicBezTo>
                        <a:pt x="218" y="44"/>
                        <a:pt x="214" y="64"/>
                        <a:pt x="214" y="84"/>
                      </a:cubicBezTo>
                      <a:cubicBezTo>
                        <a:pt x="214" y="89"/>
                        <a:pt x="214" y="94"/>
                        <a:pt x="215" y="99"/>
                      </a:cubicBezTo>
                      <a:lnTo>
                        <a:pt x="215" y="99"/>
                      </a:lnTo>
                      <a:cubicBezTo>
                        <a:pt x="215" y="112"/>
                        <a:pt x="217" y="126"/>
                        <a:pt x="219" y="139"/>
                      </a:cubicBezTo>
                      <a:lnTo>
                        <a:pt x="219" y="139"/>
                      </a:lnTo>
                      <a:cubicBezTo>
                        <a:pt x="216" y="133"/>
                        <a:pt x="213" y="127"/>
                        <a:pt x="209" y="121"/>
                      </a:cubicBezTo>
                      <a:cubicBezTo>
                        <a:pt x="206" y="115"/>
                        <a:pt x="203" y="109"/>
                        <a:pt x="199" y="104"/>
                      </a:cubicBezTo>
                      <a:lnTo>
                        <a:pt x="199" y="104"/>
                      </a:lnTo>
                      <a:cubicBezTo>
                        <a:pt x="187" y="83"/>
                        <a:pt x="170" y="66"/>
                        <a:pt x="149" y="54"/>
                      </a:cubicBezTo>
                      <a:cubicBezTo>
                        <a:pt x="148" y="54"/>
                        <a:pt x="146" y="53"/>
                        <a:pt x="145" y="52"/>
                      </a:cubicBezTo>
                      <a:lnTo>
                        <a:pt x="145" y="52"/>
                      </a:lnTo>
                      <a:cubicBezTo>
                        <a:pt x="138" y="49"/>
                        <a:pt x="131" y="47"/>
                        <a:pt x="123" y="47"/>
                      </a:cubicBezTo>
                      <a:cubicBezTo>
                        <a:pt x="117" y="47"/>
                        <a:pt x="110" y="48"/>
                        <a:pt x="105" y="51"/>
                      </a:cubicBezTo>
                      <a:lnTo>
                        <a:pt x="105" y="51"/>
                      </a:lnTo>
                      <a:lnTo>
                        <a:pt x="105" y="51"/>
                      </a:lnTo>
                      <a:cubicBezTo>
                        <a:pt x="104" y="51"/>
                        <a:pt x="103" y="52"/>
                        <a:pt x="102" y="53"/>
                      </a:cubicBezTo>
                      <a:lnTo>
                        <a:pt x="100" y="54"/>
                      </a:lnTo>
                      <a:lnTo>
                        <a:pt x="100" y="54"/>
                      </a:lnTo>
                      <a:lnTo>
                        <a:pt x="100" y="54"/>
                      </a:lnTo>
                      <a:cubicBezTo>
                        <a:pt x="98" y="56"/>
                        <a:pt x="96" y="59"/>
                        <a:pt x="95" y="61"/>
                      </a:cubicBezTo>
                      <a:cubicBezTo>
                        <a:pt x="91" y="68"/>
                        <a:pt x="89" y="76"/>
                        <a:pt x="89" y="85"/>
                      </a:cubicBezTo>
                      <a:cubicBezTo>
                        <a:pt x="89" y="88"/>
                        <a:pt x="89" y="91"/>
                        <a:pt x="90" y="94"/>
                      </a:cubicBezTo>
                      <a:lnTo>
                        <a:pt x="90" y="94"/>
                      </a:lnTo>
                      <a:cubicBezTo>
                        <a:pt x="93" y="109"/>
                        <a:pt x="98" y="123"/>
                        <a:pt x="106" y="136"/>
                      </a:cubicBezTo>
                      <a:cubicBezTo>
                        <a:pt x="111" y="145"/>
                        <a:pt x="117" y="153"/>
                        <a:pt x="123" y="160"/>
                      </a:cubicBezTo>
                      <a:lnTo>
                        <a:pt x="123" y="160"/>
                      </a:lnTo>
                      <a:cubicBezTo>
                        <a:pt x="140" y="181"/>
                        <a:pt x="160" y="200"/>
                        <a:pt x="182" y="216"/>
                      </a:cubicBezTo>
                      <a:lnTo>
                        <a:pt x="182" y="216"/>
                      </a:lnTo>
                      <a:cubicBezTo>
                        <a:pt x="182" y="216"/>
                        <a:pt x="181" y="215"/>
                        <a:pt x="180" y="215"/>
                      </a:cubicBezTo>
                      <a:cubicBezTo>
                        <a:pt x="157" y="201"/>
                        <a:pt x="133" y="191"/>
                        <a:pt x="108" y="184"/>
                      </a:cubicBezTo>
                      <a:lnTo>
                        <a:pt x="108" y="184"/>
                      </a:lnTo>
                      <a:cubicBezTo>
                        <a:pt x="93" y="179"/>
                        <a:pt x="78" y="177"/>
                        <a:pt x="63" y="177"/>
                      </a:cubicBezTo>
                      <a:cubicBezTo>
                        <a:pt x="53" y="177"/>
                        <a:pt x="43" y="178"/>
                        <a:pt x="33" y="180"/>
                      </a:cubicBezTo>
                      <a:lnTo>
                        <a:pt x="33" y="180"/>
                      </a:lnTo>
                      <a:cubicBezTo>
                        <a:pt x="28" y="181"/>
                        <a:pt x="24" y="183"/>
                        <a:pt x="20" y="185"/>
                      </a:cubicBezTo>
                      <a:cubicBezTo>
                        <a:pt x="13" y="189"/>
                        <a:pt x="7" y="195"/>
                        <a:pt x="3" y="202"/>
                      </a:cubicBezTo>
                      <a:cubicBezTo>
                        <a:pt x="2" y="203"/>
                        <a:pt x="2" y="204"/>
                        <a:pt x="1" y="205"/>
                      </a:cubicBezTo>
                      <a:lnTo>
                        <a:pt x="1" y="205"/>
                      </a:lnTo>
                      <a:lnTo>
                        <a:pt x="1" y="205"/>
                      </a:lnTo>
                      <a:lnTo>
                        <a:pt x="1" y="206"/>
                      </a:lnTo>
                      <a:cubicBezTo>
                        <a:pt x="1" y="207"/>
                        <a:pt x="1" y="207"/>
                        <a:pt x="1" y="208"/>
                      </a:cubicBezTo>
                      <a:lnTo>
                        <a:pt x="1" y="208"/>
                      </a:lnTo>
                      <a:cubicBezTo>
                        <a:pt x="1" y="209"/>
                        <a:pt x="1" y="209"/>
                        <a:pt x="0" y="210"/>
                      </a:cubicBezTo>
                      <a:lnTo>
                        <a:pt x="0" y="210"/>
                      </a:lnTo>
                      <a:lnTo>
                        <a:pt x="0" y="210"/>
                      </a:lnTo>
                      <a:cubicBezTo>
                        <a:pt x="0" y="219"/>
                        <a:pt x="3" y="226"/>
                        <a:pt x="7" y="234"/>
                      </a:cubicBezTo>
                      <a:cubicBezTo>
                        <a:pt x="10" y="239"/>
                        <a:pt x="14" y="243"/>
                        <a:pt x="18" y="247"/>
                      </a:cubicBezTo>
                      <a:lnTo>
                        <a:pt x="18" y="247"/>
                      </a:lnTo>
                      <a:cubicBezTo>
                        <a:pt x="23" y="251"/>
                        <a:pt x="29" y="255"/>
                        <a:pt x="35" y="258"/>
                      </a:cubicBezTo>
                      <a:cubicBezTo>
                        <a:pt x="51" y="267"/>
                        <a:pt x="69" y="273"/>
                        <a:pt x="87" y="276"/>
                      </a:cubicBezTo>
                      <a:lnTo>
                        <a:pt x="87" y="276"/>
                      </a:lnTo>
                      <a:cubicBezTo>
                        <a:pt x="106" y="279"/>
                        <a:pt x="124" y="281"/>
                        <a:pt x="143" y="281"/>
                      </a:cubicBezTo>
                      <a:cubicBezTo>
                        <a:pt x="152" y="281"/>
                        <a:pt x="160" y="280"/>
                        <a:pt x="168" y="280"/>
                      </a:cubicBezTo>
                      <a:lnTo>
                        <a:pt x="168" y="280"/>
                      </a:lnTo>
                      <a:cubicBezTo>
                        <a:pt x="141" y="284"/>
                        <a:pt x="115" y="293"/>
                        <a:pt x="90" y="304"/>
                      </a:cubicBezTo>
                      <a:lnTo>
                        <a:pt x="90" y="304"/>
                      </a:lnTo>
                      <a:cubicBezTo>
                        <a:pt x="84" y="307"/>
                        <a:pt x="78" y="310"/>
                        <a:pt x="72" y="313"/>
                      </a:cubicBezTo>
                      <a:cubicBezTo>
                        <a:pt x="56" y="322"/>
                        <a:pt x="42" y="335"/>
                        <a:pt x="31" y="349"/>
                      </a:cubicBezTo>
                      <a:lnTo>
                        <a:pt x="31" y="349"/>
                      </a:lnTo>
                      <a:cubicBezTo>
                        <a:pt x="30" y="351"/>
                        <a:pt x="29" y="352"/>
                        <a:pt x="28" y="354"/>
                      </a:cubicBezTo>
                      <a:cubicBezTo>
                        <a:pt x="24" y="361"/>
                        <a:pt x="22" y="369"/>
                        <a:pt x="22" y="378"/>
                      </a:cubicBezTo>
                      <a:cubicBezTo>
                        <a:pt x="22" y="381"/>
                        <a:pt x="22" y="385"/>
                        <a:pt x="23" y="389"/>
                      </a:cubicBezTo>
                      <a:lnTo>
                        <a:pt x="23" y="389"/>
                      </a:lnTo>
                      <a:cubicBezTo>
                        <a:pt x="23" y="390"/>
                        <a:pt x="24" y="391"/>
                        <a:pt x="24" y="392"/>
                      </a:cubicBezTo>
                      <a:lnTo>
                        <a:pt x="24" y="392"/>
                      </a:lnTo>
                      <a:cubicBezTo>
                        <a:pt x="25" y="393"/>
                        <a:pt x="25" y="393"/>
                        <a:pt x="26" y="394"/>
                      </a:cubicBezTo>
                      <a:lnTo>
                        <a:pt x="26" y="394"/>
                      </a:lnTo>
                      <a:lnTo>
                        <a:pt x="26" y="394"/>
                      </a:lnTo>
                      <a:cubicBezTo>
                        <a:pt x="29" y="398"/>
                        <a:pt x="33" y="402"/>
                        <a:pt x="38" y="404"/>
                      </a:cubicBezTo>
                      <a:cubicBezTo>
                        <a:pt x="46" y="409"/>
                        <a:pt x="53" y="411"/>
                        <a:pt x="61" y="411"/>
                      </a:cubicBezTo>
                      <a:cubicBezTo>
                        <a:pt x="62" y="411"/>
                        <a:pt x="62" y="411"/>
                        <a:pt x="63" y="411"/>
                      </a:cubicBezTo>
                      <a:lnTo>
                        <a:pt x="63" y="411"/>
                      </a:lnTo>
                      <a:cubicBezTo>
                        <a:pt x="86" y="410"/>
                        <a:pt x="108" y="403"/>
                        <a:pt x="128" y="392"/>
                      </a:cubicBezTo>
                      <a:cubicBezTo>
                        <a:pt x="130" y="391"/>
                        <a:pt x="132" y="390"/>
                        <a:pt x="134" y="388"/>
                      </a:cubicBezTo>
                      <a:lnTo>
                        <a:pt x="134" y="388"/>
                      </a:lnTo>
                      <a:cubicBezTo>
                        <a:pt x="158" y="374"/>
                        <a:pt x="179" y="358"/>
                        <a:pt x="199" y="339"/>
                      </a:cubicBezTo>
                      <a:lnTo>
                        <a:pt x="199" y="339"/>
                      </a:lnTo>
                      <a:cubicBezTo>
                        <a:pt x="187" y="352"/>
                        <a:pt x="177" y="367"/>
                        <a:pt x="168" y="383"/>
                      </a:cubicBezTo>
                      <a:cubicBezTo>
                        <a:pt x="163" y="391"/>
                        <a:pt x="159" y="399"/>
                        <a:pt x="155" y="407"/>
                      </a:cubicBezTo>
                      <a:lnTo>
                        <a:pt x="155" y="407"/>
                      </a:lnTo>
                      <a:cubicBezTo>
                        <a:pt x="144" y="427"/>
                        <a:pt x="139" y="450"/>
                        <a:pt x="139" y="473"/>
                      </a:cubicBezTo>
                      <a:cubicBezTo>
                        <a:pt x="139" y="475"/>
                        <a:pt x="139" y="478"/>
                        <a:pt x="139" y="480"/>
                      </a:cubicBezTo>
                      <a:lnTo>
                        <a:pt x="139" y="480"/>
                      </a:lnTo>
                      <a:cubicBezTo>
                        <a:pt x="139" y="487"/>
                        <a:pt x="142" y="495"/>
                        <a:pt x="145" y="501"/>
                      </a:cubicBezTo>
                      <a:cubicBezTo>
                        <a:pt x="149" y="507"/>
                        <a:pt x="153" y="512"/>
                        <a:pt x="159" y="516"/>
                      </a:cubicBezTo>
                      <a:lnTo>
                        <a:pt x="159" y="516"/>
                      </a:lnTo>
                      <a:lnTo>
                        <a:pt x="159" y="516"/>
                      </a:lnTo>
                      <a:cubicBezTo>
                        <a:pt x="160" y="516"/>
                        <a:pt x="161" y="516"/>
                        <a:pt x="162" y="517"/>
                      </a:cubicBezTo>
                      <a:lnTo>
                        <a:pt x="162" y="517"/>
                      </a:lnTo>
                      <a:lnTo>
                        <a:pt x="162" y="517"/>
                      </a:lnTo>
                      <a:cubicBezTo>
                        <a:pt x="163" y="517"/>
                        <a:pt x="163" y="518"/>
                        <a:pt x="164" y="518"/>
                      </a:cubicBezTo>
                      <a:lnTo>
                        <a:pt x="164" y="518"/>
                      </a:lnTo>
                      <a:lnTo>
                        <a:pt x="164" y="518"/>
                      </a:lnTo>
                      <a:cubicBezTo>
                        <a:pt x="166" y="518"/>
                        <a:pt x="169" y="518"/>
                        <a:pt x="171" y="518"/>
                      </a:cubicBezTo>
                      <a:cubicBezTo>
                        <a:pt x="179" y="518"/>
                        <a:pt x="187" y="516"/>
                        <a:pt x="194" y="512"/>
                      </a:cubicBezTo>
                      <a:cubicBezTo>
                        <a:pt x="198" y="510"/>
                        <a:pt x="200" y="508"/>
                        <a:pt x="203" y="506"/>
                      </a:cubicBezTo>
                      <a:lnTo>
                        <a:pt x="203" y="506"/>
                      </a:lnTo>
                      <a:cubicBezTo>
                        <a:pt x="214" y="496"/>
                        <a:pt x="223" y="485"/>
                        <a:pt x="230" y="473"/>
                      </a:cubicBezTo>
                      <a:cubicBezTo>
                        <a:pt x="235" y="463"/>
                        <a:pt x="240" y="453"/>
                        <a:pt x="243" y="442"/>
                      </a:cubicBezTo>
                      <a:lnTo>
                        <a:pt x="243" y="442"/>
                      </a:lnTo>
                      <a:cubicBezTo>
                        <a:pt x="252" y="417"/>
                        <a:pt x="257" y="390"/>
                        <a:pt x="260" y="363"/>
                      </a:cubicBezTo>
                      <a:lnTo>
                        <a:pt x="260" y="363"/>
                      </a:lnTo>
                      <a:cubicBezTo>
                        <a:pt x="260" y="390"/>
                        <a:pt x="264" y="417"/>
                        <a:pt x="271" y="443"/>
                      </a:cubicBezTo>
                      <a:lnTo>
                        <a:pt x="271" y="443"/>
                      </a:lnTo>
                      <a:cubicBezTo>
                        <a:pt x="274" y="457"/>
                        <a:pt x="279" y="471"/>
                        <a:pt x="286" y="483"/>
                      </a:cubicBezTo>
                      <a:cubicBezTo>
                        <a:pt x="292" y="493"/>
                        <a:pt x="299" y="501"/>
                        <a:pt x="306" y="509"/>
                      </a:cubicBezTo>
                      <a:lnTo>
                        <a:pt x="306" y="509"/>
                      </a:lnTo>
                      <a:cubicBezTo>
                        <a:pt x="309" y="512"/>
                        <a:pt x="313" y="515"/>
                        <a:pt x="317" y="517"/>
                      </a:cubicBezTo>
                      <a:cubicBezTo>
                        <a:pt x="324" y="521"/>
                        <a:pt x="332" y="524"/>
                        <a:pt x="340" y="524"/>
                      </a:cubicBezTo>
                      <a:cubicBezTo>
                        <a:pt x="341" y="524"/>
                        <a:pt x="343" y="524"/>
                        <a:pt x="344" y="523"/>
                      </a:cubicBezTo>
                      <a:lnTo>
                        <a:pt x="344" y="523"/>
                      </a:lnTo>
                      <a:lnTo>
                        <a:pt x="344" y="523"/>
                      </a:lnTo>
                      <a:cubicBezTo>
                        <a:pt x="345" y="523"/>
                        <a:pt x="346" y="523"/>
                        <a:pt x="347" y="522"/>
                      </a:cubicBezTo>
                      <a:lnTo>
                        <a:pt x="350" y="522"/>
                      </a:lnTo>
                      <a:lnTo>
                        <a:pt x="350" y="522"/>
                      </a:lnTo>
                      <a:lnTo>
                        <a:pt x="350" y="522"/>
                      </a:lnTo>
                      <a:cubicBezTo>
                        <a:pt x="356" y="518"/>
                        <a:pt x="362" y="512"/>
                        <a:pt x="366" y="505"/>
                      </a:cubicBezTo>
                      <a:cubicBezTo>
                        <a:pt x="369" y="500"/>
                        <a:pt x="371" y="494"/>
                        <a:pt x="372" y="488"/>
                      </a:cubicBezTo>
                      <a:lnTo>
                        <a:pt x="372" y="488"/>
                      </a:lnTo>
                      <a:cubicBezTo>
                        <a:pt x="373" y="482"/>
                        <a:pt x="373" y="476"/>
                        <a:pt x="373" y="471"/>
                      </a:cubicBezTo>
                      <a:cubicBezTo>
                        <a:pt x="373" y="451"/>
                        <a:pt x="369" y="432"/>
                        <a:pt x="361" y="414"/>
                      </a:cubicBezTo>
                      <a:lnTo>
                        <a:pt x="361" y="414"/>
                      </a:lnTo>
                      <a:cubicBezTo>
                        <a:pt x="355" y="398"/>
                        <a:pt x="348" y="384"/>
                        <a:pt x="340" y="369"/>
                      </a:cubicBezTo>
                      <a:cubicBezTo>
                        <a:pt x="334" y="360"/>
                        <a:pt x="328" y="351"/>
                        <a:pt x="322" y="342"/>
                      </a:cubicBezTo>
                      <a:lnTo>
                        <a:pt x="322" y="342"/>
                      </a:lnTo>
                      <a:cubicBezTo>
                        <a:pt x="340" y="363"/>
                        <a:pt x="360" y="381"/>
                        <a:pt x="383" y="396"/>
                      </a:cubicBezTo>
                      <a:lnTo>
                        <a:pt x="383" y="396"/>
                      </a:lnTo>
                      <a:cubicBezTo>
                        <a:pt x="388" y="400"/>
                        <a:pt x="393" y="404"/>
                        <a:pt x="399" y="407"/>
                      </a:cubicBezTo>
                      <a:cubicBezTo>
                        <a:pt x="415" y="416"/>
                        <a:pt x="432" y="422"/>
                        <a:pt x="450" y="425"/>
                      </a:cubicBezTo>
                      <a:lnTo>
                        <a:pt x="450" y="425"/>
                      </a:lnTo>
                      <a:cubicBezTo>
                        <a:pt x="452" y="425"/>
                        <a:pt x="453" y="425"/>
                        <a:pt x="455" y="425"/>
                      </a:cubicBezTo>
                      <a:cubicBezTo>
                        <a:pt x="463" y="425"/>
                        <a:pt x="471" y="423"/>
                        <a:pt x="478" y="419"/>
                      </a:cubicBezTo>
                      <a:cubicBezTo>
                        <a:pt x="482" y="417"/>
                        <a:pt x="485" y="414"/>
                        <a:pt x="488" y="411"/>
                      </a:cubicBezTo>
                      <a:lnTo>
                        <a:pt x="488" y="411"/>
                      </a:lnTo>
                      <a:lnTo>
                        <a:pt x="488" y="411"/>
                      </a:lnTo>
                      <a:cubicBezTo>
                        <a:pt x="489" y="410"/>
                        <a:pt x="489" y="410"/>
                        <a:pt x="489" y="410"/>
                      </a:cubicBezTo>
                      <a:cubicBezTo>
                        <a:pt x="489" y="409"/>
                        <a:pt x="490" y="409"/>
                        <a:pt x="490" y="408"/>
                      </a:cubicBezTo>
                      <a:lnTo>
                        <a:pt x="491" y="406"/>
                      </a:lnTo>
                      <a:lnTo>
                        <a:pt x="491" y="406"/>
                      </a:lnTo>
                      <a:lnTo>
                        <a:pt x="491" y="406"/>
                      </a:lnTo>
                      <a:cubicBezTo>
                        <a:pt x="493" y="401"/>
                        <a:pt x="494" y="396"/>
                        <a:pt x="494" y="391"/>
                      </a:cubicBezTo>
                      <a:cubicBezTo>
                        <a:pt x="494" y="383"/>
                        <a:pt x="492" y="376"/>
                        <a:pt x="487" y="368"/>
                      </a:cubicBezTo>
                      <a:cubicBezTo>
                        <a:pt x="487" y="367"/>
                        <a:pt x="487" y="366"/>
                        <a:pt x="486" y="366"/>
                      </a:cubicBezTo>
                      <a:lnTo>
                        <a:pt x="486" y="366"/>
                      </a:lnTo>
                      <a:cubicBezTo>
                        <a:pt x="474" y="348"/>
                        <a:pt x="458" y="333"/>
                        <a:pt x="440" y="322"/>
                      </a:cubicBezTo>
                      <a:cubicBezTo>
                        <a:pt x="436" y="320"/>
                        <a:pt x="433" y="319"/>
                        <a:pt x="430" y="317"/>
                      </a:cubicBezTo>
                      <a:lnTo>
                        <a:pt x="430" y="317"/>
                      </a:lnTo>
                      <a:cubicBezTo>
                        <a:pt x="406" y="304"/>
                        <a:pt x="380" y="294"/>
                        <a:pt x="354" y="288"/>
                      </a:cubicBezTo>
                      <a:lnTo>
                        <a:pt x="354" y="288"/>
                      </a:lnTo>
                      <a:cubicBezTo>
                        <a:pt x="369" y="290"/>
                        <a:pt x="385" y="291"/>
                        <a:pt x="400" y="291"/>
                      </a:cubicBezTo>
                      <a:cubicBezTo>
                        <a:pt x="412" y="291"/>
                        <a:pt x="424" y="290"/>
                        <a:pt x="435" y="289"/>
                      </a:cubicBezTo>
                      <a:lnTo>
                        <a:pt x="435" y="289"/>
                      </a:lnTo>
                      <a:cubicBezTo>
                        <a:pt x="457" y="288"/>
                        <a:pt x="478" y="282"/>
                        <a:pt x="497" y="271"/>
                      </a:cubicBezTo>
                      <a:cubicBezTo>
                        <a:pt x="500" y="270"/>
                        <a:pt x="503" y="267"/>
                        <a:pt x="506" y="265"/>
                      </a:cubicBezTo>
                      <a:lnTo>
                        <a:pt x="506" y="265"/>
                      </a:lnTo>
                      <a:cubicBezTo>
                        <a:pt x="512" y="261"/>
                        <a:pt x="516" y="256"/>
                        <a:pt x="520" y="250"/>
                      </a:cubicBezTo>
                      <a:cubicBezTo>
                        <a:pt x="523" y="244"/>
                        <a:pt x="526" y="237"/>
                        <a:pt x="526" y="230"/>
                      </a:cubicBezTo>
                      <a:lnTo>
                        <a:pt x="526" y="230"/>
                      </a:lnTo>
                      <a:cubicBezTo>
                        <a:pt x="525" y="228"/>
                        <a:pt x="525" y="227"/>
                        <a:pt x="525" y="226"/>
                      </a:cubicBezTo>
                      <a:moveTo>
                        <a:pt x="301" y="320"/>
                      </a:moveTo>
                      <a:cubicBezTo>
                        <a:pt x="295" y="313"/>
                        <a:pt x="289" y="307"/>
                        <a:pt x="283" y="301"/>
                      </a:cubicBezTo>
                      <a:lnTo>
                        <a:pt x="272" y="305"/>
                      </a:lnTo>
                      <a:lnTo>
                        <a:pt x="261" y="308"/>
                      </a:lnTo>
                      <a:cubicBezTo>
                        <a:pt x="259" y="317"/>
                        <a:pt x="258" y="325"/>
                        <a:pt x="258" y="334"/>
                      </a:cubicBezTo>
                      <a:cubicBezTo>
                        <a:pt x="258" y="325"/>
                        <a:pt x="258" y="317"/>
                        <a:pt x="256" y="308"/>
                      </a:cubicBezTo>
                      <a:lnTo>
                        <a:pt x="245" y="304"/>
                      </a:lnTo>
                      <a:lnTo>
                        <a:pt x="235" y="299"/>
                      </a:lnTo>
                      <a:cubicBezTo>
                        <a:pt x="228" y="305"/>
                        <a:pt x="222" y="311"/>
                        <a:pt x="216" y="317"/>
                      </a:cubicBezTo>
                      <a:cubicBezTo>
                        <a:pt x="221" y="310"/>
                        <a:pt x="227" y="303"/>
                        <a:pt x="232" y="296"/>
                      </a:cubicBezTo>
                      <a:lnTo>
                        <a:pt x="226" y="286"/>
                      </a:lnTo>
                      <a:lnTo>
                        <a:pt x="221" y="275"/>
                      </a:lnTo>
                      <a:cubicBezTo>
                        <a:pt x="212" y="275"/>
                        <a:pt x="204" y="275"/>
                        <a:pt x="195" y="277"/>
                      </a:cubicBezTo>
                      <a:cubicBezTo>
                        <a:pt x="203" y="275"/>
                        <a:pt x="212" y="273"/>
                        <a:pt x="220" y="271"/>
                      </a:cubicBezTo>
                      <a:lnTo>
                        <a:pt x="222" y="259"/>
                      </a:lnTo>
                      <a:lnTo>
                        <a:pt x="226" y="248"/>
                      </a:lnTo>
                      <a:lnTo>
                        <a:pt x="226" y="248"/>
                      </a:lnTo>
                      <a:cubicBezTo>
                        <a:pt x="219" y="242"/>
                        <a:pt x="212" y="237"/>
                        <a:pt x="205" y="232"/>
                      </a:cubicBezTo>
                      <a:cubicBezTo>
                        <a:pt x="213" y="236"/>
                        <a:pt x="220" y="240"/>
                        <a:pt x="228" y="244"/>
                      </a:cubicBezTo>
                      <a:lnTo>
                        <a:pt x="237" y="236"/>
                      </a:lnTo>
                      <a:lnTo>
                        <a:pt x="247" y="230"/>
                      </a:lnTo>
                      <a:cubicBezTo>
                        <a:pt x="247" y="228"/>
                        <a:pt x="246" y="226"/>
                        <a:pt x="246" y="224"/>
                      </a:cubicBezTo>
                      <a:lnTo>
                        <a:pt x="248" y="229"/>
                      </a:lnTo>
                      <a:lnTo>
                        <a:pt x="260" y="229"/>
                      </a:lnTo>
                      <a:lnTo>
                        <a:pt x="273" y="229"/>
                      </a:lnTo>
                      <a:cubicBezTo>
                        <a:pt x="277" y="222"/>
                        <a:pt x="280" y="214"/>
                        <a:pt x="283" y="206"/>
                      </a:cubicBezTo>
                      <a:cubicBezTo>
                        <a:pt x="281" y="214"/>
                        <a:pt x="278" y="222"/>
                        <a:pt x="277" y="231"/>
                      </a:cubicBezTo>
                      <a:lnTo>
                        <a:pt x="286" y="238"/>
                      </a:lnTo>
                      <a:lnTo>
                        <a:pt x="294" y="246"/>
                      </a:lnTo>
                      <a:cubicBezTo>
                        <a:pt x="302" y="243"/>
                        <a:pt x="310" y="239"/>
                        <a:pt x="318" y="235"/>
                      </a:cubicBezTo>
                      <a:cubicBezTo>
                        <a:pt x="311" y="240"/>
                        <a:pt x="303" y="245"/>
                        <a:pt x="297" y="250"/>
                      </a:cubicBezTo>
                      <a:lnTo>
                        <a:pt x="299" y="262"/>
                      </a:lnTo>
                      <a:lnTo>
                        <a:pt x="300" y="274"/>
                      </a:lnTo>
                      <a:cubicBezTo>
                        <a:pt x="308" y="277"/>
                        <a:pt x="317" y="279"/>
                        <a:pt x="325" y="281"/>
                      </a:cubicBezTo>
                      <a:cubicBezTo>
                        <a:pt x="317" y="280"/>
                        <a:pt x="308" y="279"/>
                        <a:pt x="299" y="278"/>
                      </a:cubicBezTo>
                      <a:lnTo>
                        <a:pt x="294" y="288"/>
                      </a:lnTo>
                      <a:lnTo>
                        <a:pt x="287" y="298"/>
                      </a:lnTo>
                      <a:cubicBezTo>
                        <a:pt x="291" y="306"/>
                        <a:pt x="296" y="313"/>
                        <a:pt x="301" y="32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8" name="Google Shape;108;p8"/>
                <p:cNvSpPr/>
                <p:nvPr/>
              </p:nvSpPr>
              <p:spPr>
                <a:xfrm>
                  <a:off x="6961652" y="3519500"/>
                  <a:ext cx="84486" cy="848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2" h="162" extrusionOk="0">
                      <a:moveTo>
                        <a:pt x="162" y="81"/>
                      </a:moveTo>
                      <a:cubicBezTo>
                        <a:pt x="162" y="95"/>
                        <a:pt x="158" y="110"/>
                        <a:pt x="151" y="122"/>
                      </a:cubicBezTo>
                      <a:cubicBezTo>
                        <a:pt x="144" y="135"/>
                        <a:pt x="134" y="144"/>
                        <a:pt x="121" y="151"/>
                      </a:cubicBezTo>
                      <a:cubicBezTo>
                        <a:pt x="109" y="159"/>
                        <a:pt x="95" y="162"/>
                        <a:pt x="81" y="162"/>
                      </a:cubicBezTo>
                      <a:cubicBezTo>
                        <a:pt x="67" y="162"/>
                        <a:pt x="53" y="159"/>
                        <a:pt x="40" y="151"/>
                      </a:cubicBezTo>
                      <a:cubicBezTo>
                        <a:pt x="28" y="144"/>
                        <a:pt x="18" y="135"/>
                        <a:pt x="11" y="122"/>
                      </a:cubicBezTo>
                      <a:cubicBezTo>
                        <a:pt x="4" y="110"/>
                        <a:pt x="0" y="95"/>
                        <a:pt x="0" y="81"/>
                      </a:cubicBezTo>
                      <a:cubicBezTo>
                        <a:pt x="0" y="67"/>
                        <a:pt x="4" y="53"/>
                        <a:pt x="11" y="41"/>
                      </a:cubicBezTo>
                      <a:cubicBezTo>
                        <a:pt x="18" y="28"/>
                        <a:pt x="28" y="18"/>
                        <a:pt x="40" y="11"/>
                      </a:cubicBezTo>
                      <a:cubicBezTo>
                        <a:pt x="53" y="4"/>
                        <a:pt x="67" y="0"/>
                        <a:pt x="81" y="0"/>
                      </a:cubicBezTo>
                      <a:cubicBezTo>
                        <a:pt x="95" y="0"/>
                        <a:pt x="109" y="4"/>
                        <a:pt x="121" y="11"/>
                      </a:cubicBezTo>
                      <a:cubicBezTo>
                        <a:pt x="134" y="18"/>
                        <a:pt x="144" y="28"/>
                        <a:pt x="151" y="41"/>
                      </a:cubicBezTo>
                      <a:cubicBezTo>
                        <a:pt x="158" y="53"/>
                        <a:pt x="162" y="67"/>
                        <a:pt x="162" y="8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0000" tIns="13300" rIns="90000" bIns="133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109" name="Google Shape;109;p8"/>
              <p:cNvGrpSpPr/>
              <p:nvPr/>
            </p:nvGrpSpPr>
            <p:grpSpPr>
              <a:xfrm>
                <a:off x="139825" y="1000146"/>
                <a:ext cx="182883" cy="400057"/>
                <a:chOff x="106751" y="1037922"/>
                <a:chExt cx="150027" cy="324248"/>
              </a:xfrm>
            </p:grpSpPr>
            <p:sp>
              <p:nvSpPr>
                <p:cNvPr id="110" name="Google Shape;110;p8"/>
                <p:cNvSpPr/>
                <p:nvPr/>
              </p:nvSpPr>
              <p:spPr>
                <a:xfrm flipH="1">
                  <a:off x="162215" y="1037922"/>
                  <a:ext cx="45720" cy="1249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7" h="347" extrusionOk="0">
                      <a:moveTo>
                        <a:pt x="102" y="29"/>
                      </a:moveTo>
                      <a:cubicBezTo>
                        <a:pt x="121" y="56"/>
                        <a:pt x="126" y="97"/>
                        <a:pt x="127" y="132"/>
                      </a:cubicBezTo>
                      <a:lnTo>
                        <a:pt x="127" y="165"/>
                      </a:lnTo>
                      <a:cubicBezTo>
                        <a:pt x="123" y="228"/>
                        <a:pt x="109" y="289"/>
                        <a:pt x="83" y="347"/>
                      </a:cubicBezTo>
                      <a:cubicBezTo>
                        <a:pt x="56" y="313"/>
                        <a:pt x="40" y="271"/>
                        <a:pt x="25" y="230"/>
                      </a:cubicBezTo>
                      <a:lnTo>
                        <a:pt x="25" y="230"/>
                      </a:lnTo>
                      <a:cubicBezTo>
                        <a:pt x="8" y="190"/>
                        <a:pt x="0" y="147"/>
                        <a:pt x="0" y="103"/>
                      </a:cubicBezTo>
                      <a:cubicBezTo>
                        <a:pt x="0" y="96"/>
                        <a:pt x="0" y="89"/>
                        <a:pt x="1" y="81"/>
                      </a:cubicBezTo>
                      <a:cubicBezTo>
                        <a:pt x="5" y="43"/>
                        <a:pt x="31" y="-22"/>
                        <a:pt x="81" y="8"/>
                      </a:cubicBezTo>
                      <a:lnTo>
                        <a:pt x="81" y="8"/>
                      </a:lnTo>
                      <a:cubicBezTo>
                        <a:pt x="89" y="13"/>
                        <a:pt x="97" y="20"/>
                        <a:pt x="102" y="29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1" name="Google Shape;111;p8"/>
                <p:cNvSpPr/>
                <p:nvPr/>
              </p:nvSpPr>
              <p:spPr>
                <a:xfrm rot="2700000">
                  <a:off x="105750" y="1161430"/>
                  <a:ext cx="92880" cy="356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8" h="99" extrusionOk="0">
                      <a:moveTo>
                        <a:pt x="91" y="98"/>
                      </a:moveTo>
                      <a:cubicBezTo>
                        <a:pt x="165" y="105"/>
                        <a:pt x="259" y="84"/>
                        <a:pt x="258" y="76"/>
                      </a:cubicBezTo>
                      <a:cubicBezTo>
                        <a:pt x="255" y="58"/>
                        <a:pt x="238" y="44"/>
                        <a:pt x="222" y="35"/>
                      </a:cubicBezTo>
                      <a:lnTo>
                        <a:pt x="222" y="35"/>
                      </a:lnTo>
                      <a:cubicBezTo>
                        <a:pt x="220" y="34"/>
                        <a:pt x="219" y="33"/>
                        <a:pt x="218" y="32"/>
                      </a:cubicBezTo>
                      <a:cubicBezTo>
                        <a:pt x="183" y="12"/>
                        <a:pt x="144" y="1"/>
                        <a:pt x="103" y="0"/>
                      </a:cubicBezTo>
                      <a:cubicBezTo>
                        <a:pt x="79" y="-1"/>
                        <a:pt x="21" y="5"/>
                        <a:pt x="6" y="24"/>
                      </a:cubicBezTo>
                      <a:lnTo>
                        <a:pt x="6" y="24"/>
                      </a:lnTo>
                      <a:cubicBezTo>
                        <a:pt x="6" y="25"/>
                        <a:pt x="5" y="25"/>
                        <a:pt x="5" y="26"/>
                      </a:cubicBezTo>
                      <a:cubicBezTo>
                        <a:pt x="2" y="31"/>
                        <a:pt x="0" y="37"/>
                        <a:pt x="0" y="42"/>
                      </a:cubicBezTo>
                      <a:cubicBezTo>
                        <a:pt x="0" y="46"/>
                        <a:pt x="1" y="49"/>
                        <a:pt x="2" y="52"/>
                      </a:cubicBezTo>
                      <a:cubicBezTo>
                        <a:pt x="11" y="82"/>
                        <a:pt x="48" y="95"/>
                        <a:pt x="91" y="98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2" name="Google Shape;112;p8"/>
                <p:cNvSpPr/>
                <p:nvPr/>
              </p:nvSpPr>
              <p:spPr>
                <a:xfrm rot="-2700000" flipH="1">
                  <a:off x="164900" y="1230170"/>
                  <a:ext cx="92880" cy="356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8" h="99" extrusionOk="0">
                      <a:moveTo>
                        <a:pt x="91" y="98"/>
                      </a:moveTo>
                      <a:cubicBezTo>
                        <a:pt x="165" y="105"/>
                        <a:pt x="259" y="84"/>
                        <a:pt x="258" y="76"/>
                      </a:cubicBezTo>
                      <a:cubicBezTo>
                        <a:pt x="255" y="58"/>
                        <a:pt x="238" y="44"/>
                        <a:pt x="222" y="35"/>
                      </a:cubicBezTo>
                      <a:lnTo>
                        <a:pt x="222" y="35"/>
                      </a:lnTo>
                      <a:cubicBezTo>
                        <a:pt x="220" y="34"/>
                        <a:pt x="219" y="33"/>
                        <a:pt x="218" y="32"/>
                      </a:cubicBezTo>
                      <a:cubicBezTo>
                        <a:pt x="183" y="12"/>
                        <a:pt x="144" y="1"/>
                        <a:pt x="103" y="0"/>
                      </a:cubicBezTo>
                      <a:cubicBezTo>
                        <a:pt x="79" y="-1"/>
                        <a:pt x="21" y="5"/>
                        <a:pt x="6" y="24"/>
                      </a:cubicBezTo>
                      <a:lnTo>
                        <a:pt x="6" y="24"/>
                      </a:lnTo>
                      <a:cubicBezTo>
                        <a:pt x="6" y="25"/>
                        <a:pt x="5" y="25"/>
                        <a:pt x="5" y="26"/>
                      </a:cubicBezTo>
                      <a:cubicBezTo>
                        <a:pt x="2" y="31"/>
                        <a:pt x="0" y="37"/>
                        <a:pt x="0" y="42"/>
                      </a:cubicBezTo>
                      <a:cubicBezTo>
                        <a:pt x="0" y="46"/>
                        <a:pt x="1" y="49"/>
                        <a:pt x="2" y="52"/>
                      </a:cubicBezTo>
                      <a:cubicBezTo>
                        <a:pt x="11" y="82"/>
                        <a:pt x="48" y="95"/>
                        <a:pt x="91" y="98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3" name="Google Shape;113;p8"/>
                <p:cNvSpPr/>
                <p:nvPr/>
              </p:nvSpPr>
              <p:spPr>
                <a:xfrm rot="2700000">
                  <a:off x="105750" y="1298911"/>
                  <a:ext cx="92880" cy="356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8" h="99" extrusionOk="0">
                      <a:moveTo>
                        <a:pt x="91" y="98"/>
                      </a:moveTo>
                      <a:cubicBezTo>
                        <a:pt x="165" y="105"/>
                        <a:pt x="259" y="84"/>
                        <a:pt x="258" y="76"/>
                      </a:cubicBezTo>
                      <a:cubicBezTo>
                        <a:pt x="255" y="58"/>
                        <a:pt x="238" y="44"/>
                        <a:pt x="222" y="35"/>
                      </a:cubicBezTo>
                      <a:lnTo>
                        <a:pt x="222" y="35"/>
                      </a:lnTo>
                      <a:cubicBezTo>
                        <a:pt x="220" y="34"/>
                        <a:pt x="219" y="33"/>
                        <a:pt x="218" y="32"/>
                      </a:cubicBezTo>
                      <a:cubicBezTo>
                        <a:pt x="183" y="12"/>
                        <a:pt x="144" y="1"/>
                        <a:pt x="103" y="0"/>
                      </a:cubicBezTo>
                      <a:cubicBezTo>
                        <a:pt x="79" y="-1"/>
                        <a:pt x="21" y="5"/>
                        <a:pt x="6" y="24"/>
                      </a:cubicBezTo>
                      <a:lnTo>
                        <a:pt x="6" y="24"/>
                      </a:lnTo>
                      <a:cubicBezTo>
                        <a:pt x="6" y="25"/>
                        <a:pt x="5" y="25"/>
                        <a:pt x="5" y="26"/>
                      </a:cubicBezTo>
                      <a:cubicBezTo>
                        <a:pt x="2" y="31"/>
                        <a:pt x="0" y="37"/>
                        <a:pt x="0" y="42"/>
                      </a:cubicBezTo>
                      <a:cubicBezTo>
                        <a:pt x="0" y="46"/>
                        <a:pt x="1" y="49"/>
                        <a:pt x="2" y="52"/>
                      </a:cubicBezTo>
                      <a:cubicBezTo>
                        <a:pt x="11" y="82"/>
                        <a:pt x="48" y="95"/>
                        <a:pt x="91" y="98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</p:grpSp>
      <p:sp>
        <p:nvSpPr>
          <p:cNvPr id="114" name="Google Shape;114;p8"/>
          <p:cNvSpPr txBox="1">
            <a:spLocks noGrp="1"/>
          </p:cNvSpPr>
          <p:nvPr>
            <p:ph type="title"/>
          </p:nvPr>
        </p:nvSpPr>
        <p:spPr>
          <a:xfrm>
            <a:off x="950967" y="2209767"/>
            <a:ext cx="6096000" cy="2438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667"/>
            </a:lvl1pPr>
            <a:lvl2pPr lvl="1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84516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6" name="Google Shape;116;p9"/>
          <p:cNvGrpSpPr/>
          <p:nvPr/>
        </p:nvGrpSpPr>
        <p:grpSpPr>
          <a:xfrm>
            <a:off x="304801" y="301800"/>
            <a:ext cx="11735548" cy="6254400"/>
            <a:chOff x="228600" y="226350"/>
            <a:chExt cx="8801661" cy="4690800"/>
          </a:xfrm>
        </p:grpSpPr>
        <p:sp>
          <p:nvSpPr>
            <p:cNvPr id="117" name="Google Shape;117;p9"/>
            <p:cNvSpPr/>
            <p:nvPr/>
          </p:nvSpPr>
          <p:spPr>
            <a:xfrm rot="10800000">
              <a:off x="228600" y="226350"/>
              <a:ext cx="8686800" cy="4690800"/>
            </a:xfrm>
            <a:prstGeom prst="roundRect">
              <a:avLst>
                <a:gd name="adj" fmla="val 4204"/>
              </a:avLst>
            </a:prstGeom>
            <a:noFill/>
            <a:ln w="1905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grpSp>
          <p:nvGrpSpPr>
            <p:cNvPr id="118" name="Google Shape;118;p9"/>
            <p:cNvGrpSpPr/>
            <p:nvPr/>
          </p:nvGrpSpPr>
          <p:grpSpPr>
            <a:xfrm rot="10800000">
              <a:off x="8801671" y="3743297"/>
              <a:ext cx="228590" cy="860696"/>
              <a:chOff x="116971" y="539507"/>
              <a:chExt cx="228590" cy="860696"/>
            </a:xfrm>
          </p:grpSpPr>
          <p:sp>
            <p:nvSpPr>
              <p:cNvPr id="119" name="Google Shape;119;p9"/>
              <p:cNvSpPr/>
              <p:nvPr/>
            </p:nvSpPr>
            <p:spPr>
              <a:xfrm>
                <a:off x="171867" y="653797"/>
                <a:ext cx="118800" cy="4800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grpSp>
            <p:nvGrpSpPr>
              <p:cNvPr id="120" name="Google Shape;120;p9"/>
              <p:cNvGrpSpPr/>
              <p:nvPr/>
            </p:nvGrpSpPr>
            <p:grpSpPr>
              <a:xfrm>
                <a:off x="116971" y="539507"/>
                <a:ext cx="228590" cy="228591"/>
                <a:chOff x="6868300" y="3421080"/>
                <a:chExt cx="274320" cy="274321"/>
              </a:xfrm>
            </p:grpSpPr>
            <p:sp>
              <p:nvSpPr>
                <p:cNvPr id="121" name="Google Shape;121;p9"/>
                <p:cNvSpPr/>
                <p:nvPr/>
              </p:nvSpPr>
              <p:spPr>
                <a:xfrm>
                  <a:off x="6868300" y="3421080"/>
                  <a:ext cx="274320" cy="2743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6" h="524" extrusionOk="0">
                      <a:moveTo>
                        <a:pt x="525" y="226"/>
                      </a:moveTo>
                      <a:lnTo>
                        <a:pt x="525" y="226"/>
                      </a:lnTo>
                      <a:cubicBezTo>
                        <a:pt x="525" y="225"/>
                        <a:pt x="525" y="225"/>
                        <a:pt x="525" y="224"/>
                      </a:cubicBezTo>
                      <a:lnTo>
                        <a:pt x="525" y="223"/>
                      </a:lnTo>
                      <a:lnTo>
                        <a:pt x="525" y="223"/>
                      </a:lnTo>
                      <a:lnTo>
                        <a:pt x="525" y="223"/>
                      </a:lnTo>
                      <a:cubicBezTo>
                        <a:pt x="524" y="221"/>
                        <a:pt x="523" y="219"/>
                        <a:pt x="522" y="217"/>
                      </a:cubicBezTo>
                      <a:cubicBezTo>
                        <a:pt x="518" y="210"/>
                        <a:pt x="512" y="204"/>
                        <a:pt x="505" y="200"/>
                      </a:cubicBezTo>
                      <a:cubicBezTo>
                        <a:pt x="502" y="198"/>
                        <a:pt x="499" y="197"/>
                        <a:pt x="495" y="196"/>
                      </a:cubicBezTo>
                      <a:lnTo>
                        <a:pt x="495" y="196"/>
                      </a:lnTo>
                      <a:cubicBezTo>
                        <a:pt x="482" y="192"/>
                        <a:pt x="469" y="190"/>
                        <a:pt x="456" y="190"/>
                      </a:cubicBezTo>
                      <a:cubicBezTo>
                        <a:pt x="444" y="190"/>
                        <a:pt x="432" y="192"/>
                        <a:pt x="420" y="195"/>
                      </a:cubicBezTo>
                      <a:lnTo>
                        <a:pt x="420" y="195"/>
                      </a:lnTo>
                      <a:cubicBezTo>
                        <a:pt x="394" y="200"/>
                        <a:pt x="368" y="209"/>
                        <a:pt x="344" y="222"/>
                      </a:cubicBezTo>
                      <a:lnTo>
                        <a:pt x="344" y="222"/>
                      </a:lnTo>
                      <a:cubicBezTo>
                        <a:pt x="367" y="207"/>
                        <a:pt x="388" y="190"/>
                        <a:pt x="406" y="170"/>
                      </a:cubicBezTo>
                      <a:lnTo>
                        <a:pt x="406" y="170"/>
                      </a:lnTo>
                      <a:cubicBezTo>
                        <a:pt x="416" y="161"/>
                        <a:pt x="424" y="150"/>
                        <a:pt x="431" y="139"/>
                      </a:cubicBezTo>
                      <a:cubicBezTo>
                        <a:pt x="437" y="129"/>
                        <a:pt x="441" y="117"/>
                        <a:pt x="444" y="106"/>
                      </a:cubicBezTo>
                      <a:lnTo>
                        <a:pt x="444" y="106"/>
                      </a:lnTo>
                      <a:cubicBezTo>
                        <a:pt x="445" y="102"/>
                        <a:pt x="446" y="98"/>
                        <a:pt x="446" y="94"/>
                      </a:cubicBezTo>
                      <a:cubicBezTo>
                        <a:pt x="446" y="85"/>
                        <a:pt x="444" y="77"/>
                        <a:pt x="440" y="70"/>
                      </a:cubicBezTo>
                      <a:cubicBezTo>
                        <a:pt x="439" y="68"/>
                        <a:pt x="438" y="67"/>
                        <a:pt x="437" y="66"/>
                      </a:cubicBezTo>
                      <a:lnTo>
                        <a:pt x="437" y="66"/>
                      </a:lnTo>
                      <a:lnTo>
                        <a:pt x="435" y="64"/>
                      </a:lnTo>
                      <a:lnTo>
                        <a:pt x="433" y="62"/>
                      </a:lnTo>
                      <a:lnTo>
                        <a:pt x="433" y="62"/>
                      </a:lnTo>
                      <a:lnTo>
                        <a:pt x="433" y="62"/>
                      </a:lnTo>
                      <a:cubicBezTo>
                        <a:pt x="426" y="59"/>
                        <a:pt x="419" y="57"/>
                        <a:pt x="411" y="57"/>
                      </a:cubicBezTo>
                      <a:cubicBezTo>
                        <a:pt x="405" y="57"/>
                        <a:pt x="398" y="58"/>
                        <a:pt x="392" y="61"/>
                      </a:cubicBezTo>
                      <a:lnTo>
                        <a:pt x="392" y="61"/>
                      </a:lnTo>
                      <a:cubicBezTo>
                        <a:pt x="388" y="63"/>
                        <a:pt x="384" y="65"/>
                        <a:pt x="380" y="67"/>
                      </a:cubicBezTo>
                      <a:cubicBezTo>
                        <a:pt x="362" y="78"/>
                        <a:pt x="346" y="92"/>
                        <a:pt x="335" y="109"/>
                      </a:cubicBezTo>
                      <a:lnTo>
                        <a:pt x="335" y="109"/>
                      </a:lnTo>
                      <a:cubicBezTo>
                        <a:pt x="326" y="120"/>
                        <a:pt x="318" y="131"/>
                        <a:pt x="311" y="143"/>
                      </a:cubicBezTo>
                      <a:cubicBezTo>
                        <a:pt x="305" y="155"/>
                        <a:pt x="299" y="167"/>
                        <a:pt x="294" y="179"/>
                      </a:cubicBezTo>
                      <a:lnTo>
                        <a:pt x="294" y="179"/>
                      </a:lnTo>
                      <a:cubicBezTo>
                        <a:pt x="302" y="153"/>
                        <a:pt x="307" y="126"/>
                        <a:pt x="308" y="99"/>
                      </a:cubicBezTo>
                      <a:lnTo>
                        <a:pt x="308" y="99"/>
                      </a:lnTo>
                      <a:cubicBezTo>
                        <a:pt x="308" y="94"/>
                        <a:pt x="309" y="89"/>
                        <a:pt x="309" y="84"/>
                      </a:cubicBezTo>
                      <a:cubicBezTo>
                        <a:pt x="309" y="64"/>
                        <a:pt x="304" y="44"/>
                        <a:pt x="296" y="25"/>
                      </a:cubicBezTo>
                      <a:lnTo>
                        <a:pt x="296" y="25"/>
                      </a:lnTo>
                      <a:cubicBezTo>
                        <a:pt x="295" y="24"/>
                        <a:pt x="295" y="23"/>
                        <a:pt x="294" y="22"/>
                      </a:cubicBezTo>
                      <a:cubicBezTo>
                        <a:pt x="290" y="15"/>
                        <a:pt x="284" y="9"/>
                        <a:pt x="277" y="5"/>
                      </a:cubicBezTo>
                      <a:cubicBezTo>
                        <a:pt x="273" y="3"/>
                        <a:pt x="269" y="1"/>
                        <a:pt x="264" y="0"/>
                      </a:cubicBezTo>
                      <a:lnTo>
                        <a:pt x="258" y="0"/>
                      </a:lnTo>
                      <a:lnTo>
                        <a:pt x="258" y="0"/>
                      </a:lnTo>
                      <a:cubicBezTo>
                        <a:pt x="254" y="1"/>
                        <a:pt x="250" y="3"/>
                        <a:pt x="246" y="5"/>
                      </a:cubicBezTo>
                      <a:cubicBezTo>
                        <a:pt x="238" y="9"/>
                        <a:pt x="232" y="15"/>
                        <a:pt x="228" y="22"/>
                      </a:cubicBezTo>
                      <a:cubicBezTo>
                        <a:pt x="228" y="23"/>
                        <a:pt x="227" y="24"/>
                        <a:pt x="227" y="25"/>
                      </a:cubicBezTo>
                      <a:lnTo>
                        <a:pt x="227" y="25"/>
                      </a:lnTo>
                      <a:cubicBezTo>
                        <a:pt x="218" y="44"/>
                        <a:pt x="214" y="64"/>
                        <a:pt x="214" y="84"/>
                      </a:cubicBezTo>
                      <a:cubicBezTo>
                        <a:pt x="214" y="89"/>
                        <a:pt x="214" y="94"/>
                        <a:pt x="215" y="99"/>
                      </a:cubicBezTo>
                      <a:lnTo>
                        <a:pt x="215" y="99"/>
                      </a:lnTo>
                      <a:cubicBezTo>
                        <a:pt x="215" y="112"/>
                        <a:pt x="217" y="126"/>
                        <a:pt x="219" y="139"/>
                      </a:cubicBezTo>
                      <a:lnTo>
                        <a:pt x="219" y="139"/>
                      </a:lnTo>
                      <a:cubicBezTo>
                        <a:pt x="216" y="133"/>
                        <a:pt x="213" y="127"/>
                        <a:pt x="209" y="121"/>
                      </a:cubicBezTo>
                      <a:cubicBezTo>
                        <a:pt x="206" y="115"/>
                        <a:pt x="203" y="109"/>
                        <a:pt x="199" y="104"/>
                      </a:cubicBezTo>
                      <a:lnTo>
                        <a:pt x="199" y="104"/>
                      </a:lnTo>
                      <a:cubicBezTo>
                        <a:pt x="187" y="83"/>
                        <a:pt x="170" y="66"/>
                        <a:pt x="149" y="54"/>
                      </a:cubicBezTo>
                      <a:cubicBezTo>
                        <a:pt x="148" y="54"/>
                        <a:pt x="146" y="53"/>
                        <a:pt x="145" y="52"/>
                      </a:cubicBezTo>
                      <a:lnTo>
                        <a:pt x="145" y="52"/>
                      </a:lnTo>
                      <a:cubicBezTo>
                        <a:pt x="138" y="49"/>
                        <a:pt x="131" y="47"/>
                        <a:pt x="123" y="47"/>
                      </a:cubicBezTo>
                      <a:cubicBezTo>
                        <a:pt x="117" y="47"/>
                        <a:pt x="110" y="48"/>
                        <a:pt x="105" y="51"/>
                      </a:cubicBezTo>
                      <a:lnTo>
                        <a:pt x="105" y="51"/>
                      </a:lnTo>
                      <a:lnTo>
                        <a:pt x="105" y="51"/>
                      </a:lnTo>
                      <a:cubicBezTo>
                        <a:pt x="104" y="51"/>
                        <a:pt x="103" y="52"/>
                        <a:pt x="102" y="53"/>
                      </a:cubicBezTo>
                      <a:lnTo>
                        <a:pt x="100" y="54"/>
                      </a:lnTo>
                      <a:lnTo>
                        <a:pt x="100" y="54"/>
                      </a:lnTo>
                      <a:lnTo>
                        <a:pt x="100" y="54"/>
                      </a:lnTo>
                      <a:cubicBezTo>
                        <a:pt x="98" y="56"/>
                        <a:pt x="96" y="59"/>
                        <a:pt x="95" y="61"/>
                      </a:cubicBezTo>
                      <a:cubicBezTo>
                        <a:pt x="91" y="68"/>
                        <a:pt x="89" y="76"/>
                        <a:pt x="89" y="85"/>
                      </a:cubicBezTo>
                      <a:cubicBezTo>
                        <a:pt x="89" y="88"/>
                        <a:pt x="89" y="91"/>
                        <a:pt x="90" y="94"/>
                      </a:cubicBezTo>
                      <a:lnTo>
                        <a:pt x="90" y="94"/>
                      </a:lnTo>
                      <a:cubicBezTo>
                        <a:pt x="93" y="109"/>
                        <a:pt x="98" y="123"/>
                        <a:pt x="106" y="136"/>
                      </a:cubicBezTo>
                      <a:cubicBezTo>
                        <a:pt x="111" y="145"/>
                        <a:pt x="117" y="153"/>
                        <a:pt x="123" y="160"/>
                      </a:cubicBezTo>
                      <a:lnTo>
                        <a:pt x="123" y="160"/>
                      </a:lnTo>
                      <a:cubicBezTo>
                        <a:pt x="140" y="181"/>
                        <a:pt x="160" y="200"/>
                        <a:pt x="182" y="216"/>
                      </a:cubicBezTo>
                      <a:lnTo>
                        <a:pt x="182" y="216"/>
                      </a:lnTo>
                      <a:cubicBezTo>
                        <a:pt x="182" y="216"/>
                        <a:pt x="181" y="215"/>
                        <a:pt x="180" y="215"/>
                      </a:cubicBezTo>
                      <a:cubicBezTo>
                        <a:pt x="157" y="201"/>
                        <a:pt x="133" y="191"/>
                        <a:pt x="108" y="184"/>
                      </a:cubicBezTo>
                      <a:lnTo>
                        <a:pt x="108" y="184"/>
                      </a:lnTo>
                      <a:cubicBezTo>
                        <a:pt x="93" y="179"/>
                        <a:pt x="78" y="177"/>
                        <a:pt x="63" y="177"/>
                      </a:cubicBezTo>
                      <a:cubicBezTo>
                        <a:pt x="53" y="177"/>
                        <a:pt x="43" y="178"/>
                        <a:pt x="33" y="180"/>
                      </a:cubicBezTo>
                      <a:lnTo>
                        <a:pt x="33" y="180"/>
                      </a:lnTo>
                      <a:cubicBezTo>
                        <a:pt x="28" y="181"/>
                        <a:pt x="24" y="183"/>
                        <a:pt x="20" y="185"/>
                      </a:cubicBezTo>
                      <a:cubicBezTo>
                        <a:pt x="13" y="189"/>
                        <a:pt x="7" y="195"/>
                        <a:pt x="3" y="202"/>
                      </a:cubicBezTo>
                      <a:cubicBezTo>
                        <a:pt x="2" y="203"/>
                        <a:pt x="2" y="204"/>
                        <a:pt x="1" y="205"/>
                      </a:cubicBezTo>
                      <a:lnTo>
                        <a:pt x="1" y="205"/>
                      </a:lnTo>
                      <a:lnTo>
                        <a:pt x="1" y="205"/>
                      </a:lnTo>
                      <a:lnTo>
                        <a:pt x="1" y="206"/>
                      </a:lnTo>
                      <a:cubicBezTo>
                        <a:pt x="1" y="207"/>
                        <a:pt x="1" y="207"/>
                        <a:pt x="1" y="208"/>
                      </a:cubicBezTo>
                      <a:lnTo>
                        <a:pt x="1" y="208"/>
                      </a:lnTo>
                      <a:cubicBezTo>
                        <a:pt x="1" y="209"/>
                        <a:pt x="1" y="209"/>
                        <a:pt x="0" y="210"/>
                      </a:cubicBezTo>
                      <a:lnTo>
                        <a:pt x="0" y="210"/>
                      </a:lnTo>
                      <a:lnTo>
                        <a:pt x="0" y="210"/>
                      </a:lnTo>
                      <a:cubicBezTo>
                        <a:pt x="0" y="219"/>
                        <a:pt x="3" y="226"/>
                        <a:pt x="7" y="234"/>
                      </a:cubicBezTo>
                      <a:cubicBezTo>
                        <a:pt x="10" y="239"/>
                        <a:pt x="14" y="243"/>
                        <a:pt x="18" y="247"/>
                      </a:cubicBezTo>
                      <a:lnTo>
                        <a:pt x="18" y="247"/>
                      </a:lnTo>
                      <a:cubicBezTo>
                        <a:pt x="23" y="251"/>
                        <a:pt x="29" y="255"/>
                        <a:pt x="35" y="258"/>
                      </a:cubicBezTo>
                      <a:cubicBezTo>
                        <a:pt x="51" y="267"/>
                        <a:pt x="69" y="273"/>
                        <a:pt x="87" y="276"/>
                      </a:cubicBezTo>
                      <a:lnTo>
                        <a:pt x="87" y="276"/>
                      </a:lnTo>
                      <a:cubicBezTo>
                        <a:pt x="106" y="279"/>
                        <a:pt x="124" y="281"/>
                        <a:pt x="143" y="281"/>
                      </a:cubicBezTo>
                      <a:cubicBezTo>
                        <a:pt x="152" y="281"/>
                        <a:pt x="160" y="280"/>
                        <a:pt x="168" y="280"/>
                      </a:cubicBezTo>
                      <a:lnTo>
                        <a:pt x="168" y="280"/>
                      </a:lnTo>
                      <a:cubicBezTo>
                        <a:pt x="141" y="284"/>
                        <a:pt x="115" y="293"/>
                        <a:pt x="90" y="304"/>
                      </a:cubicBezTo>
                      <a:lnTo>
                        <a:pt x="90" y="304"/>
                      </a:lnTo>
                      <a:cubicBezTo>
                        <a:pt x="84" y="307"/>
                        <a:pt x="78" y="310"/>
                        <a:pt x="72" y="313"/>
                      </a:cubicBezTo>
                      <a:cubicBezTo>
                        <a:pt x="56" y="322"/>
                        <a:pt x="42" y="335"/>
                        <a:pt x="31" y="349"/>
                      </a:cubicBezTo>
                      <a:lnTo>
                        <a:pt x="31" y="349"/>
                      </a:lnTo>
                      <a:cubicBezTo>
                        <a:pt x="30" y="351"/>
                        <a:pt x="29" y="352"/>
                        <a:pt x="28" y="354"/>
                      </a:cubicBezTo>
                      <a:cubicBezTo>
                        <a:pt x="24" y="361"/>
                        <a:pt x="22" y="369"/>
                        <a:pt x="22" y="378"/>
                      </a:cubicBezTo>
                      <a:cubicBezTo>
                        <a:pt x="22" y="381"/>
                        <a:pt x="22" y="385"/>
                        <a:pt x="23" y="389"/>
                      </a:cubicBezTo>
                      <a:lnTo>
                        <a:pt x="23" y="389"/>
                      </a:lnTo>
                      <a:cubicBezTo>
                        <a:pt x="23" y="390"/>
                        <a:pt x="24" y="391"/>
                        <a:pt x="24" y="392"/>
                      </a:cubicBezTo>
                      <a:lnTo>
                        <a:pt x="24" y="392"/>
                      </a:lnTo>
                      <a:cubicBezTo>
                        <a:pt x="25" y="393"/>
                        <a:pt x="25" y="393"/>
                        <a:pt x="26" y="394"/>
                      </a:cubicBezTo>
                      <a:lnTo>
                        <a:pt x="26" y="394"/>
                      </a:lnTo>
                      <a:lnTo>
                        <a:pt x="26" y="394"/>
                      </a:lnTo>
                      <a:cubicBezTo>
                        <a:pt x="29" y="398"/>
                        <a:pt x="33" y="402"/>
                        <a:pt x="38" y="404"/>
                      </a:cubicBezTo>
                      <a:cubicBezTo>
                        <a:pt x="46" y="409"/>
                        <a:pt x="53" y="411"/>
                        <a:pt x="61" y="411"/>
                      </a:cubicBezTo>
                      <a:cubicBezTo>
                        <a:pt x="62" y="411"/>
                        <a:pt x="62" y="411"/>
                        <a:pt x="63" y="411"/>
                      </a:cubicBezTo>
                      <a:lnTo>
                        <a:pt x="63" y="411"/>
                      </a:lnTo>
                      <a:cubicBezTo>
                        <a:pt x="86" y="410"/>
                        <a:pt x="108" y="403"/>
                        <a:pt x="128" y="392"/>
                      </a:cubicBezTo>
                      <a:cubicBezTo>
                        <a:pt x="130" y="391"/>
                        <a:pt x="132" y="390"/>
                        <a:pt x="134" y="388"/>
                      </a:cubicBezTo>
                      <a:lnTo>
                        <a:pt x="134" y="388"/>
                      </a:lnTo>
                      <a:cubicBezTo>
                        <a:pt x="158" y="374"/>
                        <a:pt x="179" y="358"/>
                        <a:pt x="199" y="339"/>
                      </a:cubicBezTo>
                      <a:lnTo>
                        <a:pt x="199" y="339"/>
                      </a:lnTo>
                      <a:cubicBezTo>
                        <a:pt x="187" y="352"/>
                        <a:pt x="177" y="367"/>
                        <a:pt x="168" y="383"/>
                      </a:cubicBezTo>
                      <a:cubicBezTo>
                        <a:pt x="163" y="391"/>
                        <a:pt x="159" y="399"/>
                        <a:pt x="155" y="407"/>
                      </a:cubicBezTo>
                      <a:lnTo>
                        <a:pt x="155" y="407"/>
                      </a:lnTo>
                      <a:cubicBezTo>
                        <a:pt x="144" y="427"/>
                        <a:pt x="139" y="450"/>
                        <a:pt x="139" y="473"/>
                      </a:cubicBezTo>
                      <a:cubicBezTo>
                        <a:pt x="139" y="475"/>
                        <a:pt x="139" y="478"/>
                        <a:pt x="139" y="480"/>
                      </a:cubicBezTo>
                      <a:lnTo>
                        <a:pt x="139" y="480"/>
                      </a:lnTo>
                      <a:cubicBezTo>
                        <a:pt x="139" y="487"/>
                        <a:pt x="142" y="495"/>
                        <a:pt x="145" y="501"/>
                      </a:cubicBezTo>
                      <a:cubicBezTo>
                        <a:pt x="149" y="507"/>
                        <a:pt x="153" y="512"/>
                        <a:pt x="159" y="516"/>
                      </a:cubicBezTo>
                      <a:lnTo>
                        <a:pt x="159" y="516"/>
                      </a:lnTo>
                      <a:lnTo>
                        <a:pt x="159" y="516"/>
                      </a:lnTo>
                      <a:cubicBezTo>
                        <a:pt x="160" y="516"/>
                        <a:pt x="161" y="516"/>
                        <a:pt x="162" y="517"/>
                      </a:cubicBezTo>
                      <a:lnTo>
                        <a:pt x="162" y="517"/>
                      </a:lnTo>
                      <a:lnTo>
                        <a:pt x="162" y="517"/>
                      </a:lnTo>
                      <a:cubicBezTo>
                        <a:pt x="163" y="517"/>
                        <a:pt x="163" y="518"/>
                        <a:pt x="164" y="518"/>
                      </a:cubicBezTo>
                      <a:lnTo>
                        <a:pt x="164" y="518"/>
                      </a:lnTo>
                      <a:lnTo>
                        <a:pt x="164" y="518"/>
                      </a:lnTo>
                      <a:cubicBezTo>
                        <a:pt x="166" y="518"/>
                        <a:pt x="169" y="518"/>
                        <a:pt x="171" y="518"/>
                      </a:cubicBezTo>
                      <a:cubicBezTo>
                        <a:pt x="179" y="518"/>
                        <a:pt x="187" y="516"/>
                        <a:pt x="194" y="512"/>
                      </a:cubicBezTo>
                      <a:cubicBezTo>
                        <a:pt x="198" y="510"/>
                        <a:pt x="200" y="508"/>
                        <a:pt x="203" y="506"/>
                      </a:cubicBezTo>
                      <a:lnTo>
                        <a:pt x="203" y="506"/>
                      </a:lnTo>
                      <a:cubicBezTo>
                        <a:pt x="214" y="496"/>
                        <a:pt x="223" y="485"/>
                        <a:pt x="230" y="473"/>
                      </a:cubicBezTo>
                      <a:cubicBezTo>
                        <a:pt x="235" y="463"/>
                        <a:pt x="240" y="453"/>
                        <a:pt x="243" y="442"/>
                      </a:cubicBezTo>
                      <a:lnTo>
                        <a:pt x="243" y="442"/>
                      </a:lnTo>
                      <a:cubicBezTo>
                        <a:pt x="252" y="417"/>
                        <a:pt x="257" y="390"/>
                        <a:pt x="260" y="363"/>
                      </a:cubicBezTo>
                      <a:lnTo>
                        <a:pt x="260" y="363"/>
                      </a:lnTo>
                      <a:cubicBezTo>
                        <a:pt x="260" y="390"/>
                        <a:pt x="264" y="417"/>
                        <a:pt x="271" y="443"/>
                      </a:cubicBezTo>
                      <a:lnTo>
                        <a:pt x="271" y="443"/>
                      </a:lnTo>
                      <a:cubicBezTo>
                        <a:pt x="274" y="457"/>
                        <a:pt x="279" y="471"/>
                        <a:pt x="286" y="483"/>
                      </a:cubicBezTo>
                      <a:cubicBezTo>
                        <a:pt x="292" y="493"/>
                        <a:pt x="299" y="501"/>
                        <a:pt x="306" y="509"/>
                      </a:cubicBezTo>
                      <a:lnTo>
                        <a:pt x="306" y="509"/>
                      </a:lnTo>
                      <a:cubicBezTo>
                        <a:pt x="309" y="512"/>
                        <a:pt x="313" y="515"/>
                        <a:pt x="317" y="517"/>
                      </a:cubicBezTo>
                      <a:cubicBezTo>
                        <a:pt x="324" y="521"/>
                        <a:pt x="332" y="524"/>
                        <a:pt x="340" y="524"/>
                      </a:cubicBezTo>
                      <a:cubicBezTo>
                        <a:pt x="341" y="524"/>
                        <a:pt x="343" y="524"/>
                        <a:pt x="344" y="523"/>
                      </a:cubicBezTo>
                      <a:lnTo>
                        <a:pt x="344" y="523"/>
                      </a:lnTo>
                      <a:lnTo>
                        <a:pt x="344" y="523"/>
                      </a:lnTo>
                      <a:cubicBezTo>
                        <a:pt x="345" y="523"/>
                        <a:pt x="346" y="523"/>
                        <a:pt x="347" y="522"/>
                      </a:cubicBezTo>
                      <a:lnTo>
                        <a:pt x="350" y="522"/>
                      </a:lnTo>
                      <a:lnTo>
                        <a:pt x="350" y="522"/>
                      </a:lnTo>
                      <a:lnTo>
                        <a:pt x="350" y="522"/>
                      </a:lnTo>
                      <a:cubicBezTo>
                        <a:pt x="356" y="518"/>
                        <a:pt x="362" y="512"/>
                        <a:pt x="366" y="505"/>
                      </a:cubicBezTo>
                      <a:cubicBezTo>
                        <a:pt x="369" y="500"/>
                        <a:pt x="371" y="494"/>
                        <a:pt x="372" y="488"/>
                      </a:cubicBezTo>
                      <a:lnTo>
                        <a:pt x="372" y="488"/>
                      </a:lnTo>
                      <a:cubicBezTo>
                        <a:pt x="373" y="482"/>
                        <a:pt x="373" y="476"/>
                        <a:pt x="373" y="471"/>
                      </a:cubicBezTo>
                      <a:cubicBezTo>
                        <a:pt x="373" y="451"/>
                        <a:pt x="369" y="432"/>
                        <a:pt x="361" y="414"/>
                      </a:cubicBezTo>
                      <a:lnTo>
                        <a:pt x="361" y="414"/>
                      </a:lnTo>
                      <a:cubicBezTo>
                        <a:pt x="355" y="398"/>
                        <a:pt x="348" y="384"/>
                        <a:pt x="340" y="369"/>
                      </a:cubicBezTo>
                      <a:cubicBezTo>
                        <a:pt x="334" y="360"/>
                        <a:pt x="328" y="351"/>
                        <a:pt x="322" y="342"/>
                      </a:cubicBezTo>
                      <a:lnTo>
                        <a:pt x="322" y="342"/>
                      </a:lnTo>
                      <a:cubicBezTo>
                        <a:pt x="340" y="363"/>
                        <a:pt x="360" y="381"/>
                        <a:pt x="383" y="396"/>
                      </a:cubicBezTo>
                      <a:lnTo>
                        <a:pt x="383" y="396"/>
                      </a:lnTo>
                      <a:cubicBezTo>
                        <a:pt x="388" y="400"/>
                        <a:pt x="393" y="404"/>
                        <a:pt x="399" y="407"/>
                      </a:cubicBezTo>
                      <a:cubicBezTo>
                        <a:pt x="415" y="416"/>
                        <a:pt x="432" y="422"/>
                        <a:pt x="450" y="425"/>
                      </a:cubicBezTo>
                      <a:lnTo>
                        <a:pt x="450" y="425"/>
                      </a:lnTo>
                      <a:cubicBezTo>
                        <a:pt x="452" y="425"/>
                        <a:pt x="453" y="425"/>
                        <a:pt x="455" y="425"/>
                      </a:cubicBezTo>
                      <a:cubicBezTo>
                        <a:pt x="463" y="425"/>
                        <a:pt x="471" y="423"/>
                        <a:pt x="478" y="419"/>
                      </a:cubicBezTo>
                      <a:cubicBezTo>
                        <a:pt x="482" y="417"/>
                        <a:pt x="485" y="414"/>
                        <a:pt x="488" y="411"/>
                      </a:cubicBezTo>
                      <a:lnTo>
                        <a:pt x="488" y="411"/>
                      </a:lnTo>
                      <a:lnTo>
                        <a:pt x="488" y="411"/>
                      </a:lnTo>
                      <a:cubicBezTo>
                        <a:pt x="489" y="410"/>
                        <a:pt x="489" y="410"/>
                        <a:pt x="489" y="410"/>
                      </a:cubicBezTo>
                      <a:cubicBezTo>
                        <a:pt x="489" y="409"/>
                        <a:pt x="490" y="409"/>
                        <a:pt x="490" y="408"/>
                      </a:cubicBezTo>
                      <a:lnTo>
                        <a:pt x="491" y="406"/>
                      </a:lnTo>
                      <a:lnTo>
                        <a:pt x="491" y="406"/>
                      </a:lnTo>
                      <a:lnTo>
                        <a:pt x="491" y="406"/>
                      </a:lnTo>
                      <a:cubicBezTo>
                        <a:pt x="493" y="401"/>
                        <a:pt x="494" y="396"/>
                        <a:pt x="494" y="391"/>
                      </a:cubicBezTo>
                      <a:cubicBezTo>
                        <a:pt x="494" y="383"/>
                        <a:pt x="492" y="376"/>
                        <a:pt x="487" y="368"/>
                      </a:cubicBezTo>
                      <a:cubicBezTo>
                        <a:pt x="487" y="367"/>
                        <a:pt x="487" y="366"/>
                        <a:pt x="486" y="366"/>
                      </a:cubicBezTo>
                      <a:lnTo>
                        <a:pt x="486" y="366"/>
                      </a:lnTo>
                      <a:cubicBezTo>
                        <a:pt x="474" y="348"/>
                        <a:pt x="458" y="333"/>
                        <a:pt x="440" y="322"/>
                      </a:cubicBezTo>
                      <a:cubicBezTo>
                        <a:pt x="436" y="320"/>
                        <a:pt x="433" y="319"/>
                        <a:pt x="430" y="317"/>
                      </a:cubicBezTo>
                      <a:lnTo>
                        <a:pt x="430" y="317"/>
                      </a:lnTo>
                      <a:cubicBezTo>
                        <a:pt x="406" y="304"/>
                        <a:pt x="380" y="294"/>
                        <a:pt x="354" y="288"/>
                      </a:cubicBezTo>
                      <a:lnTo>
                        <a:pt x="354" y="288"/>
                      </a:lnTo>
                      <a:cubicBezTo>
                        <a:pt x="369" y="290"/>
                        <a:pt x="385" y="291"/>
                        <a:pt x="400" y="291"/>
                      </a:cubicBezTo>
                      <a:cubicBezTo>
                        <a:pt x="412" y="291"/>
                        <a:pt x="424" y="290"/>
                        <a:pt x="435" y="289"/>
                      </a:cubicBezTo>
                      <a:lnTo>
                        <a:pt x="435" y="289"/>
                      </a:lnTo>
                      <a:cubicBezTo>
                        <a:pt x="457" y="288"/>
                        <a:pt x="478" y="282"/>
                        <a:pt x="497" y="271"/>
                      </a:cubicBezTo>
                      <a:cubicBezTo>
                        <a:pt x="500" y="270"/>
                        <a:pt x="503" y="267"/>
                        <a:pt x="506" y="265"/>
                      </a:cubicBezTo>
                      <a:lnTo>
                        <a:pt x="506" y="265"/>
                      </a:lnTo>
                      <a:cubicBezTo>
                        <a:pt x="512" y="261"/>
                        <a:pt x="516" y="256"/>
                        <a:pt x="520" y="250"/>
                      </a:cubicBezTo>
                      <a:cubicBezTo>
                        <a:pt x="523" y="244"/>
                        <a:pt x="526" y="237"/>
                        <a:pt x="526" y="230"/>
                      </a:cubicBezTo>
                      <a:lnTo>
                        <a:pt x="526" y="230"/>
                      </a:lnTo>
                      <a:cubicBezTo>
                        <a:pt x="525" y="228"/>
                        <a:pt x="525" y="227"/>
                        <a:pt x="525" y="226"/>
                      </a:cubicBezTo>
                      <a:moveTo>
                        <a:pt x="301" y="320"/>
                      </a:moveTo>
                      <a:cubicBezTo>
                        <a:pt x="295" y="313"/>
                        <a:pt x="289" y="307"/>
                        <a:pt x="283" y="301"/>
                      </a:cubicBezTo>
                      <a:lnTo>
                        <a:pt x="272" y="305"/>
                      </a:lnTo>
                      <a:lnTo>
                        <a:pt x="261" y="308"/>
                      </a:lnTo>
                      <a:cubicBezTo>
                        <a:pt x="259" y="317"/>
                        <a:pt x="258" y="325"/>
                        <a:pt x="258" y="334"/>
                      </a:cubicBezTo>
                      <a:cubicBezTo>
                        <a:pt x="258" y="325"/>
                        <a:pt x="258" y="317"/>
                        <a:pt x="256" y="308"/>
                      </a:cubicBezTo>
                      <a:lnTo>
                        <a:pt x="245" y="304"/>
                      </a:lnTo>
                      <a:lnTo>
                        <a:pt x="235" y="299"/>
                      </a:lnTo>
                      <a:cubicBezTo>
                        <a:pt x="228" y="305"/>
                        <a:pt x="222" y="311"/>
                        <a:pt x="216" y="317"/>
                      </a:cubicBezTo>
                      <a:cubicBezTo>
                        <a:pt x="221" y="310"/>
                        <a:pt x="227" y="303"/>
                        <a:pt x="232" y="296"/>
                      </a:cubicBezTo>
                      <a:lnTo>
                        <a:pt x="226" y="286"/>
                      </a:lnTo>
                      <a:lnTo>
                        <a:pt x="221" y="275"/>
                      </a:lnTo>
                      <a:cubicBezTo>
                        <a:pt x="212" y="275"/>
                        <a:pt x="204" y="275"/>
                        <a:pt x="195" y="277"/>
                      </a:cubicBezTo>
                      <a:cubicBezTo>
                        <a:pt x="203" y="275"/>
                        <a:pt x="212" y="273"/>
                        <a:pt x="220" y="271"/>
                      </a:cubicBezTo>
                      <a:lnTo>
                        <a:pt x="222" y="259"/>
                      </a:lnTo>
                      <a:lnTo>
                        <a:pt x="226" y="248"/>
                      </a:lnTo>
                      <a:lnTo>
                        <a:pt x="226" y="248"/>
                      </a:lnTo>
                      <a:cubicBezTo>
                        <a:pt x="219" y="242"/>
                        <a:pt x="212" y="237"/>
                        <a:pt x="205" y="232"/>
                      </a:cubicBezTo>
                      <a:cubicBezTo>
                        <a:pt x="213" y="236"/>
                        <a:pt x="220" y="240"/>
                        <a:pt x="228" y="244"/>
                      </a:cubicBezTo>
                      <a:lnTo>
                        <a:pt x="237" y="236"/>
                      </a:lnTo>
                      <a:lnTo>
                        <a:pt x="247" y="230"/>
                      </a:lnTo>
                      <a:cubicBezTo>
                        <a:pt x="247" y="228"/>
                        <a:pt x="246" y="226"/>
                        <a:pt x="246" y="224"/>
                      </a:cubicBezTo>
                      <a:lnTo>
                        <a:pt x="248" y="229"/>
                      </a:lnTo>
                      <a:lnTo>
                        <a:pt x="260" y="229"/>
                      </a:lnTo>
                      <a:lnTo>
                        <a:pt x="273" y="229"/>
                      </a:lnTo>
                      <a:cubicBezTo>
                        <a:pt x="277" y="222"/>
                        <a:pt x="280" y="214"/>
                        <a:pt x="283" y="206"/>
                      </a:cubicBezTo>
                      <a:cubicBezTo>
                        <a:pt x="281" y="214"/>
                        <a:pt x="278" y="222"/>
                        <a:pt x="277" y="231"/>
                      </a:cubicBezTo>
                      <a:lnTo>
                        <a:pt x="286" y="238"/>
                      </a:lnTo>
                      <a:lnTo>
                        <a:pt x="294" y="246"/>
                      </a:lnTo>
                      <a:cubicBezTo>
                        <a:pt x="302" y="243"/>
                        <a:pt x="310" y="239"/>
                        <a:pt x="318" y="235"/>
                      </a:cubicBezTo>
                      <a:cubicBezTo>
                        <a:pt x="311" y="240"/>
                        <a:pt x="303" y="245"/>
                        <a:pt x="297" y="250"/>
                      </a:cubicBezTo>
                      <a:lnTo>
                        <a:pt x="299" y="262"/>
                      </a:lnTo>
                      <a:lnTo>
                        <a:pt x="300" y="274"/>
                      </a:lnTo>
                      <a:cubicBezTo>
                        <a:pt x="308" y="277"/>
                        <a:pt x="317" y="279"/>
                        <a:pt x="325" y="281"/>
                      </a:cubicBezTo>
                      <a:cubicBezTo>
                        <a:pt x="317" y="280"/>
                        <a:pt x="308" y="279"/>
                        <a:pt x="299" y="278"/>
                      </a:cubicBezTo>
                      <a:lnTo>
                        <a:pt x="294" y="288"/>
                      </a:lnTo>
                      <a:lnTo>
                        <a:pt x="287" y="298"/>
                      </a:lnTo>
                      <a:cubicBezTo>
                        <a:pt x="291" y="306"/>
                        <a:pt x="296" y="313"/>
                        <a:pt x="301" y="32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2" name="Google Shape;122;p9"/>
                <p:cNvSpPr/>
                <p:nvPr/>
              </p:nvSpPr>
              <p:spPr>
                <a:xfrm>
                  <a:off x="6961652" y="3519500"/>
                  <a:ext cx="84486" cy="848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2" h="162" extrusionOk="0">
                      <a:moveTo>
                        <a:pt x="162" y="81"/>
                      </a:moveTo>
                      <a:cubicBezTo>
                        <a:pt x="162" y="95"/>
                        <a:pt x="158" y="110"/>
                        <a:pt x="151" y="122"/>
                      </a:cubicBezTo>
                      <a:cubicBezTo>
                        <a:pt x="144" y="135"/>
                        <a:pt x="134" y="144"/>
                        <a:pt x="121" y="151"/>
                      </a:cubicBezTo>
                      <a:cubicBezTo>
                        <a:pt x="109" y="159"/>
                        <a:pt x="95" y="162"/>
                        <a:pt x="81" y="162"/>
                      </a:cubicBezTo>
                      <a:cubicBezTo>
                        <a:pt x="67" y="162"/>
                        <a:pt x="53" y="159"/>
                        <a:pt x="40" y="151"/>
                      </a:cubicBezTo>
                      <a:cubicBezTo>
                        <a:pt x="28" y="144"/>
                        <a:pt x="18" y="135"/>
                        <a:pt x="11" y="122"/>
                      </a:cubicBezTo>
                      <a:cubicBezTo>
                        <a:pt x="4" y="110"/>
                        <a:pt x="0" y="95"/>
                        <a:pt x="0" y="81"/>
                      </a:cubicBezTo>
                      <a:cubicBezTo>
                        <a:pt x="0" y="67"/>
                        <a:pt x="4" y="53"/>
                        <a:pt x="11" y="41"/>
                      </a:cubicBezTo>
                      <a:cubicBezTo>
                        <a:pt x="18" y="28"/>
                        <a:pt x="28" y="18"/>
                        <a:pt x="40" y="11"/>
                      </a:cubicBezTo>
                      <a:cubicBezTo>
                        <a:pt x="53" y="4"/>
                        <a:pt x="67" y="0"/>
                        <a:pt x="81" y="0"/>
                      </a:cubicBezTo>
                      <a:cubicBezTo>
                        <a:pt x="95" y="0"/>
                        <a:pt x="109" y="4"/>
                        <a:pt x="121" y="11"/>
                      </a:cubicBezTo>
                      <a:cubicBezTo>
                        <a:pt x="134" y="18"/>
                        <a:pt x="144" y="28"/>
                        <a:pt x="151" y="41"/>
                      </a:cubicBezTo>
                      <a:cubicBezTo>
                        <a:pt x="158" y="53"/>
                        <a:pt x="162" y="67"/>
                        <a:pt x="162" y="8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0000" tIns="13300" rIns="90000" bIns="133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123" name="Google Shape;123;p9"/>
              <p:cNvGrpSpPr/>
              <p:nvPr/>
            </p:nvGrpSpPr>
            <p:grpSpPr>
              <a:xfrm>
                <a:off x="139825" y="1000146"/>
                <a:ext cx="182883" cy="400057"/>
                <a:chOff x="106751" y="1037922"/>
                <a:chExt cx="150027" cy="324248"/>
              </a:xfrm>
            </p:grpSpPr>
            <p:sp>
              <p:nvSpPr>
                <p:cNvPr id="124" name="Google Shape;124;p9"/>
                <p:cNvSpPr/>
                <p:nvPr/>
              </p:nvSpPr>
              <p:spPr>
                <a:xfrm flipH="1">
                  <a:off x="162215" y="1037922"/>
                  <a:ext cx="45720" cy="1249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7" h="347" extrusionOk="0">
                      <a:moveTo>
                        <a:pt x="102" y="29"/>
                      </a:moveTo>
                      <a:cubicBezTo>
                        <a:pt x="121" y="56"/>
                        <a:pt x="126" y="97"/>
                        <a:pt x="127" y="132"/>
                      </a:cubicBezTo>
                      <a:lnTo>
                        <a:pt x="127" y="165"/>
                      </a:lnTo>
                      <a:cubicBezTo>
                        <a:pt x="123" y="228"/>
                        <a:pt x="109" y="289"/>
                        <a:pt x="83" y="347"/>
                      </a:cubicBezTo>
                      <a:cubicBezTo>
                        <a:pt x="56" y="313"/>
                        <a:pt x="40" y="271"/>
                        <a:pt x="25" y="230"/>
                      </a:cubicBezTo>
                      <a:lnTo>
                        <a:pt x="25" y="230"/>
                      </a:lnTo>
                      <a:cubicBezTo>
                        <a:pt x="8" y="190"/>
                        <a:pt x="0" y="147"/>
                        <a:pt x="0" y="103"/>
                      </a:cubicBezTo>
                      <a:cubicBezTo>
                        <a:pt x="0" y="96"/>
                        <a:pt x="0" y="89"/>
                        <a:pt x="1" y="81"/>
                      </a:cubicBezTo>
                      <a:cubicBezTo>
                        <a:pt x="5" y="43"/>
                        <a:pt x="31" y="-22"/>
                        <a:pt x="81" y="8"/>
                      </a:cubicBezTo>
                      <a:lnTo>
                        <a:pt x="81" y="8"/>
                      </a:lnTo>
                      <a:cubicBezTo>
                        <a:pt x="89" y="13"/>
                        <a:pt x="97" y="20"/>
                        <a:pt x="102" y="29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5" name="Google Shape;125;p9"/>
                <p:cNvSpPr/>
                <p:nvPr/>
              </p:nvSpPr>
              <p:spPr>
                <a:xfrm rot="2700000">
                  <a:off x="105750" y="1161430"/>
                  <a:ext cx="92880" cy="356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8" h="99" extrusionOk="0">
                      <a:moveTo>
                        <a:pt x="91" y="98"/>
                      </a:moveTo>
                      <a:cubicBezTo>
                        <a:pt x="165" y="105"/>
                        <a:pt x="259" y="84"/>
                        <a:pt x="258" y="76"/>
                      </a:cubicBezTo>
                      <a:cubicBezTo>
                        <a:pt x="255" y="58"/>
                        <a:pt x="238" y="44"/>
                        <a:pt x="222" y="35"/>
                      </a:cubicBezTo>
                      <a:lnTo>
                        <a:pt x="222" y="35"/>
                      </a:lnTo>
                      <a:cubicBezTo>
                        <a:pt x="220" y="34"/>
                        <a:pt x="219" y="33"/>
                        <a:pt x="218" y="32"/>
                      </a:cubicBezTo>
                      <a:cubicBezTo>
                        <a:pt x="183" y="12"/>
                        <a:pt x="144" y="1"/>
                        <a:pt x="103" y="0"/>
                      </a:cubicBezTo>
                      <a:cubicBezTo>
                        <a:pt x="79" y="-1"/>
                        <a:pt x="21" y="5"/>
                        <a:pt x="6" y="24"/>
                      </a:cubicBezTo>
                      <a:lnTo>
                        <a:pt x="6" y="24"/>
                      </a:lnTo>
                      <a:cubicBezTo>
                        <a:pt x="6" y="25"/>
                        <a:pt x="5" y="25"/>
                        <a:pt x="5" y="26"/>
                      </a:cubicBezTo>
                      <a:cubicBezTo>
                        <a:pt x="2" y="31"/>
                        <a:pt x="0" y="37"/>
                        <a:pt x="0" y="42"/>
                      </a:cubicBezTo>
                      <a:cubicBezTo>
                        <a:pt x="0" y="46"/>
                        <a:pt x="1" y="49"/>
                        <a:pt x="2" y="52"/>
                      </a:cubicBezTo>
                      <a:cubicBezTo>
                        <a:pt x="11" y="82"/>
                        <a:pt x="48" y="95"/>
                        <a:pt x="91" y="98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6" name="Google Shape;126;p9"/>
                <p:cNvSpPr/>
                <p:nvPr/>
              </p:nvSpPr>
              <p:spPr>
                <a:xfrm rot="-2700000" flipH="1">
                  <a:off x="164900" y="1230170"/>
                  <a:ext cx="92880" cy="356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8" h="99" extrusionOk="0">
                      <a:moveTo>
                        <a:pt x="91" y="98"/>
                      </a:moveTo>
                      <a:cubicBezTo>
                        <a:pt x="165" y="105"/>
                        <a:pt x="259" y="84"/>
                        <a:pt x="258" y="76"/>
                      </a:cubicBezTo>
                      <a:cubicBezTo>
                        <a:pt x="255" y="58"/>
                        <a:pt x="238" y="44"/>
                        <a:pt x="222" y="35"/>
                      </a:cubicBezTo>
                      <a:lnTo>
                        <a:pt x="222" y="35"/>
                      </a:lnTo>
                      <a:cubicBezTo>
                        <a:pt x="220" y="34"/>
                        <a:pt x="219" y="33"/>
                        <a:pt x="218" y="32"/>
                      </a:cubicBezTo>
                      <a:cubicBezTo>
                        <a:pt x="183" y="12"/>
                        <a:pt x="144" y="1"/>
                        <a:pt x="103" y="0"/>
                      </a:cubicBezTo>
                      <a:cubicBezTo>
                        <a:pt x="79" y="-1"/>
                        <a:pt x="21" y="5"/>
                        <a:pt x="6" y="24"/>
                      </a:cubicBezTo>
                      <a:lnTo>
                        <a:pt x="6" y="24"/>
                      </a:lnTo>
                      <a:cubicBezTo>
                        <a:pt x="6" y="25"/>
                        <a:pt x="5" y="25"/>
                        <a:pt x="5" y="26"/>
                      </a:cubicBezTo>
                      <a:cubicBezTo>
                        <a:pt x="2" y="31"/>
                        <a:pt x="0" y="37"/>
                        <a:pt x="0" y="42"/>
                      </a:cubicBezTo>
                      <a:cubicBezTo>
                        <a:pt x="0" y="46"/>
                        <a:pt x="1" y="49"/>
                        <a:pt x="2" y="52"/>
                      </a:cubicBezTo>
                      <a:cubicBezTo>
                        <a:pt x="11" y="82"/>
                        <a:pt x="48" y="95"/>
                        <a:pt x="91" y="98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7" name="Google Shape;127;p9"/>
                <p:cNvSpPr/>
                <p:nvPr/>
              </p:nvSpPr>
              <p:spPr>
                <a:xfrm rot="2700000">
                  <a:off x="105750" y="1298911"/>
                  <a:ext cx="92880" cy="356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8" h="99" extrusionOk="0">
                      <a:moveTo>
                        <a:pt x="91" y="98"/>
                      </a:moveTo>
                      <a:cubicBezTo>
                        <a:pt x="165" y="105"/>
                        <a:pt x="259" y="84"/>
                        <a:pt x="258" y="76"/>
                      </a:cubicBezTo>
                      <a:cubicBezTo>
                        <a:pt x="255" y="58"/>
                        <a:pt x="238" y="44"/>
                        <a:pt x="222" y="35"/>
                      </a:cubicBezTo>
                      <a:lnTo>
                        <a:pt x="222" y="35"/>
                      </a:lnTo>
                      <a:cubicBezTo>
                        <a:pt x="220" y="34"/>
                        <a:pt x="219" y="33"/>
                        <a:pt x="218" y="32"/>
                      </a:cubicBezTo>
                      <a:cubicBezTo>
                        <a:pt x="183" y="12"/>
                        <a:pt x="144" y="1"/>
                        <a:pt x="103" y="0"/>
                      </a:cubicBezTo>
                      <a:cubicBezTo>
                        <a:pt x="79" y="-1"/>
                        <a:pt x="21" y="5"/>
                        <a:pt x="6" y="24"/>
                      </a:cubicBezTo>
                      <a:lnTo>
                        <a:pt x="6" y="24"/>
                      </a:lnTo>
                      <a:cubicBezTo>
                        <a:pt x="6" y="25"/>
                        <a:pt x="5" y="25"/>
                        <a:pt x="5" y="26"/>
                      </a:cubicBezTo>
                      <a:cubicBezTo>
                        <a:pt x="2" y="31"/>
                        <a:pt x="0" y="37"/>
                        <a:pt x="0" y="42"/>
                      </a:cubicBezTo>
                      <a:cubicBezTo>
                        <a:pt x="0" y="46"/>
                        <a:pt x="1" y="49"/>
                        <a:pt x="2" y="52"/>
                      </a:cubicBezTo>
                      <a:cubicBezTo>
                        <a:pt x="11" y="82"/>
                        <a:pt x="48" y="95"/>
                        <a:pt x="91" y="98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</p:grpSp>
      <p:sp>
        <p:nvSpPr>
          <p:cNvPr id="128" name="Google Shape;128;p9"/>
          <p:cNvSpPr txBox="1">
            <a:spLocks noGrp="1"/>
          </p:cNvSpPr>
          <p:nvPr>
            <p:ph type="subTitle" idx="1"/>
          </p:nvPr>
        </p:nvSpPr>
        <p:spPr>
          <a:xfrm>
            <a:off x="950967" y="1755633"/>
            <a:ext cx="4901200" cy="438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9"/>
          <p:cNvSpPr txBox="1">
            <a:spLocks noGrp="1"/>
          </p:cNvSpPr>
          <p:nvPr>
            <p:ph type="title"/>
          </p:nvPr>
        </p:nvSpPr>
        <p:spPr>
          <a:xfrm>
            <a:off x="950967" y="719333"/>
            <a:ext cx="4901200" cy="792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51983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0"/>
          <p:cNvSpPr>
            <a:spLocks noGrp="1"/>
          </p:cNvSpPr>
          <p:nvPr>
            <p:ph type="pic" idx="2"/>
          </p:nvPr>
        </p:nvSpPr>
        <p:spPr>
          <a:xfrm>
            <a:off x="0" y="-3048"/>
            <a:ext cx="12192000" cy="6864000"/>
          </a:xfrm>
          <a:prstGeom prst="rect">
            <a:avLst/>
          </a:prstGeom>
          <a:noFill/>
          <a:ln>
            <a:noFill/>
          </a:ln>
        </p:spPr>
      </p:sp>
      <p:sp>
        <p:nvSpPr>
          <p:cNvPr id="132" name="Google Shape;132;p10"/>
          <p:cNvSpPr txBox="1">
            <a:spLocks noGrp="1"/>
          </p:cNvSpPr>
          <p:nvPr>
            <p:ph type="title"/>
          </p:nvPr>
        </p:nvSpPr>
        <p:spPr>
          <a:xfrm>
            <a:off x="951000" y="5346267"/>
            <a:ext cx="10290000" cy="7924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6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88746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50967" y="593367"/>
            <a:ext cx="102900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Nunito"/>
              <a:buNone/>
              <a:defRPr sz="3000" b="1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Nunito"/>
              <a:buNone/>
              <a:defRPr sz="3000" b="1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Nunito"/>
              <a:buNone/>
              <a:defRPr sz="3000" b="1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Nunito"/>
              <a:buNone/>
              <a:defRPr sz="3000" b="1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Nunito"/>
              <a:buNone/>
              <a:defRPr sz="3000" b="1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Nunito"/>
              <a:buNone/>
              <a:defRPr sz="3000" b="1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Nunito"/>
              <a:buNone/>
              <a:defRPr sz="3000" b="1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Nunito"/>
              <a:buNone/>
              <a:defRPr sz="3000" b="1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Nunito"/>
              <a:buNone/>
              <a:defRPr sz="3000" b="1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50967" y="1536633"/>
            <a:ext cx="102900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439386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  <p:sldLayoutId id="2147483679" r:id="rId18"/>
    <p:sldLayoutId id="2147483680" r:id="rId19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fsyscc.org/m/archives/11463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s://creativecommons.org/licenses/by-nc-sa/3.0/" TargetMode="External"/><Relationship Id="rId5" Type="http://schemas.openxmlformats.org/officeDocument/2006/relationships/hyperlink" Target="https://tpech.gov.taipei/mp109181/News_Content.aspx?n=80359412498D4193&amp;sms=D6D8C221F7AECFEE&amp;s=EEDDDAD7BE340B7F" TargetMode="External"/><Relationship Id="rId4" Type="http://schemas.openxmlformats.org/officeDocument/2006/relationships/hyperlink" Target="https://trianglelin.blogspot.com/2014/09/blog-post_30.html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Relationship Id="rId4" Type="http://schemas.openxmlformats.org/officeDocument/2006/relationships/hyperlink" Target="https://ihealth.vghtpe.gov.tw/media/468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Relationship Id="rId5" Type="http://schemas.openxmlformats.org/officeDocument/2006/relationships/hyperlink" Target="https://tpech.gov.taipei/mp109181/News_Content.aspx?n=80359412498D4193&amp;sms=D6D8C221F7AECFEE&amp;s=EEDDDAD7BE340B7F" TargetMode="External"/><Relationship Id="rId4" Type="http://schemas.openxmlformats.org/officeDocument/2006/relationships/hyperlink" Target="https://www.pexels.com/ja-jp/photo/5473223/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24"/>
          <p:cNvSpPr txBox="1">
            <a:spLocks noGrp="1"/>
          </p:cNvSpPr>
          <p:nvPr>
            <p:ph type="subTitle" idx="1"/>
          </p:nvPr>
        </p:nvSpPr>
        <p:spPr>
          <a:xfrm>
            <a:off x="4267200" y="4404499"/>
            <a:ext cx="3657600" cy="975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indent="0"/>
            <a:r>
              <a:rPr lang="zh-TW" altLang="en-US" dirty="0"/>
              <a:t>高階</a:t>
            </a:r>
            <a:r>
              <a:rPr lang="en-US" altLang="zh-TW" dirty="0"/>
              <a:t>100</a:t>
            </a:r>
            <a:r>
              <a:rPr lang="zh-TW" altLang="en-US" dirty="0"/>
              <a:t>期</a:t>
            </a:r>
            <a:endParaRPr lang="en-US" altLang="zh-TW" dirty="0"/>
          </a:p>
          <a:p>
            <a:pPr marL="0" indent="0"/>
            <a:r>
              <a:rPr lang="zh-TW" altLang="en-US" dirty="0"/>
              <a:t>潘雅姿</a:t>
            </a:r>
            <a:endParaRPr dirty="0"/>
          </a:p>
        </p:txBody>
      </p:sp>
      <p:sp>
        <p:nvSpPr>
          <p:cNvPr id="285" name="Google Shape;285;p24"/>
          <p:cNvSpPr txBox="1">
            <a:spLocks noGrp="1"/>
          </p:cNvSpPr>
          <p:nvPr>
            <p:ph type="ctrTitle"/>
          </p:nvPr>
        </p:nvSpPr>
        <p:spPr>
          <a:xfrm>
            <a:off x="3659470" y="842770"/>
            <a:ext cx="4876800" cy="24384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r>
              <a:rPr lang="zh-TW" altLang="en-US" sz="3600" dirty="0"/>
              <a:t>舒緩肌筋膜疼痛症候群</a:t>
            </a:r>
            <a:endParaRPr sz="3600" dirty="0"/>
          </a:p>
        </p:txBody>
      </p:sp>
      <p:cxnSp>
        <p:nvCxnSpPr>
          <p:cNvPr id="286" name="Google Shape;286;p24"/>
          <p:cNvCxnSpPr/>
          <p:nvPr/>
        </p:nvCxnSpPr>
        <p:spPr>
          <a:xfrm>
            <a:off x="5181600" y="4160600"/>
            <a:ext cx="1828800" cy="0"/>
          </a:xfrm>
          <a:prstGeom prst="straightConnector1">
            <a:avLst/>
          </a:prstGeom>
          <a:noFill/>
          <a:ln w="19050" cap="rnd" cmpd="sng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287" name="Google Shape;287;p24"/>
          <p:cNvGrpSpPr/>
          <p:nvPr/>
        </p:nvGrpSpPr>
        <p:grpSpPr>
          <a:xfrm flipH="1">
            <a:off x="8823056" y="1678727"/>
            <a:ext cx="2316443" cy="2059456"/>
            <a:chOff x="789369" y="1233786"/>
            <a:chExt cx="1737332" cy="1544592"/>
          </a:xfrm>
        </p:grpSpPr>
        <p:grpSp>
          <p:nvGrpSpPr>
            <p:cNvPr id="288" name="Google Shape;288;p24"/>
            <p:cNvGrpSpPr/>
            <p:nvPr/>
          </p:nvGrpSpPr>
          <p:grpSpPr>
            <a:xfrm>
              <a:off x="1794083" y="1286096"/>
              <a:ext cx="497589" cy="639155"/>
              <a:chOff x="1850670" y="1115221"/>
              <a:chExt cx="563329" cy="721965"/>
            </a:xfrm>
          </p:grpSpPr>
          <p:sp>
            <p:nvSpPr>
              <p:cNvPr id="289" name="Google Shape;289;p24"/>
              <p:cNvSpPr/>
              <p:nvPr/>
            </p:nvSpPr>
            <p:spPr>
              <a:xfrm>
                <a:off x="1850670" y="1115221"/>
                <a:ext cx="563329" cy="721965"/>
              </a:xfrm>
              <a:custGeom>
                <a:avLst/>
                <a:gdLst/>
                <a:ahLst/>
                <a:cxnLst/>
                <a:rect l="l" t="t" r="r" b="b"/>
                <a:pathLst>
                  <a:path w="887" h="1133" extrusionOk="0">
                    <a:moveTo>
                      <a:pt x="76" y="1133"/>
                    </a:moveTo>
                    <a:lnTo>
                      <a:pt x="76" y="1133"/>
                    </a:lnTo>
                    <a:cubicBezTo>
                      <a:pt x="75" y="1133"/>
                      <a:pt x="74" y="1133"/>
                      <a:pt x="73" y="1133"/>
                    </a:cubicBezTo>
                    <a:cubicBezTo>
                      <a:pt x="60" y="1133"/>
                      <a:pt x="47" y="1130"/>
                      <a:pt x="36" y="1124"/>
                    </a:cubicBezTo>
                    <a:cubicBezTo>
                      <a:pt x="24" y="1117"/>
                      <a:pt x="16" y="1108"/>
                      <a:pt x="9" y="1097"/>
                    </a:cubicBezTo>
                    <a:cubicBezTo>
                      <a:pt x="3" y="1086"/>
                      <a:pt x="0" y="1074"/>
                      <a:pt x="0" y="1062"/>
                    </a:cubicBezTo>
                    <a:cubicBezTo>
                      <a:pt x="-3" y="916"/>
                      <a:pt x="9" y="575"/>
                      <a:pt x="177" y="373"/>
                    </a:cubicBezTo>
                    <a:cubicBezTo>
                      <a:pt x="396" y="111"/>
                      <a:pt x="260" y="484"/>
                      <a:pt x="260" y="484"/>
                    </a:cubicBezTo>
                    <a:cubicBezTo>
                      <a:pt x="260" y="484"/>
                      <a:pt x="375" y="152"/>
                      <a:pt x="716" y="4"/>
                    </a:cubicBezTo>
                    <a:lnTo>
                      <a:pt x="716" y="4"/>
                    </a:lnTo>
                    <a:cubicBezTo>
                      <a:pt x="721" y="2"/>
                      <a:pt x="727" y="0"/>
                      <a:pt x="733" y="0"/>
                    </a:cubicBezTo>
                    <a:cubicBezTo>
                      <a:pt x="740" y="0"/>
                      <a:pt x="746" y="2"/>
                      <a:pt x="753" y="6"/>
                    </a:cubicBezTo>
                    <a:cubicBezTo>
                      <a:pt x="759" y="10"/>
                      <a:pt x="765" y="15"/>
                      <a:pt x="769" y="21"/>
                    </a:cubicBezTo>
                    <a:cubicBezTo>
                      <a:pt x="770" y="24"/>
                      <a:pt x="772" y="27"/>
                      <a:pt x="773" y="31"/>
                    </a:cubicBezTo>
                    <a:lnTo>
                      <a:pt x="773" y="31"/>
                    </a:lnTo>
                    <a:cubicBezTo>
                      <a:pt x="793" y="105"/>
                      <a:pt x="804" y="182"/>
                      <a:pt x="804" y="259"/>
                    </a:cubicBezTo>
                    <a:cubicBezTo>
                      <a:pt x="804" y="408"/>
                      <a:pt x="764" y="556"/>
                      <a:pt x="689" y="686"/>
                    </a:cubicBezTo>
                    <a:cubicBezTo>
                      <a:pt x="665" y="727"/>
                      <a:pt x="638" y="766"/>
                      <a:pt x="607" y="803"/>
                    </a:cubicBezTo>
                    <a:cubicBezTo>
                      <a:pt x="577" y="840"/>
                      <a:pt x="804" y="648"/>
                      <a:pt x="880" y="696"/>
                    </a:cubicBezTo>
                    <a:cubicBezTo>
                      <a:pt x="953" y="742"/>
                      <a:pt x="485" y="1121"/>
                      <a:pt x="76" y="1133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90" name="Google Shape;290;p24"/>
              <p:cNvSpPr/>
              <p:nvPr/>
            </p:nvSpPr>
            <p:spPr>
              <a:xfrm>
                <a:off x="1923706" y="1208254"/>
                <a:ext cx="367085" cy="574768"/>
              </a:xfrm>
              <a:custGeom>
                <a:avLst/>
                <a:gdLst/>
                <a:ahLst/>
                <a:cxnLst/>
                <a:rect l="l" t="t" r="r" b="b"/>
                <a:pathLst>
                  <a:path w="578" h="902" extrusionOk="0">
                    <a:moveTo>
                      <a:pt x="15" y="896"/>
                    </a:moveTo>
                    <a:lnTo>
                      <a:pt x="15" y="896"/>
                    </a:lnTo>
                    <a:cubicBezTo>
                      <a:pt x="65" y="774"/>
                      <a:pt x="124" y="655"/>
                      <a:pt x="190" y="541"/>
                    </a:cubicBezTo>
                    <a:cubicBezTo>
                      <a:pt x="299" y="352"/>
                      <a:pt x="428" y="176"/>
                      <a:pt x="576" y="15"/>
                    </a:cubicBezTo>
                    <a:cubicBezTo>
                      <a:pt x="583" y="7"/>
                      <a:pt x="574" y="-5"/>
                      <a:pt x="566" y="2"/>
                    </a:cubicBezTo>
                    <a:cubicBezTo>
                      <a:pt x="316" y="218"/>
                      <a:pt x="100" y="554"/>
                      <a:pt x="0" y="890"/>
                    </a:cubicBezTo>
                    <a:cubicBezTo>
                      <a:pt x="-3" y="901"/>
                      <a:pt x="11" y="907"/>
                      <a:pt x="15" y="896"/>
                    </a:cubicBezTo>
                    <a:close/>
                  </a:path>
                </a:pathLst>
              </a:custGeom>
              <a:solidFill>
                <a:srgbClr val="422809">
                  <a:alpha val="50000"/>
                </a:srgbClr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91" name="Google Shape;291;p24"/>
              <p:cNvSpPr/>
              <p:nvPr/>
            </p:nvSpPr>
            <p:spPr>
              <a:xfrm>
                <a:off x="2256496" y="1319129"/>
                <a:ext cx="80657" cy="184792"/>
              </a:xfrm>
              <a:custGeom>
                <a:avLst/>
                <a:gdLst/>
                <a:ahLst/>
                <a:cxnLst/>
                <a:rect l="l" t="t" r="r" b="b"/>
                <a:pathLst>
                  <a:path w="127" h="290" extrusionOk="0">
                    <a:moveTo>
                      <a:pt x="67" y="27"/>
                    </a:moveTo>
                    <a:lnTo>
                      <a:pt x="67" y="27"/>
                    </a:lnTo>
                    <a:cubicBezTo>
                      <a:pt x="58" y="103"/>
                      <a:pt x="36" y="177"/>
                      <a:pt x="3" y="246"/>
                    </a:cubicBezTo>
                    <a:lnTo>
                      <a:pt x="3" y="246"/>
                    </a:lnTo>
                    <a:cubicBezTo>
                      <a:pt x="1" y="251"/>
                      <a:pt x="0" y="255"/>
                      <a:pt x="0" y="260"/>
                    </a:cubicBezTo>
                    <a:cubicBezTo>
                      <a:pt x="0" y="265"/>
                      <a:pt x="1" y="270"/>
                      <a:pt x="4" y="275"/>
                    </a:cubicBezTo>
                    <a:cubicBezTo>
                      <a:pt x="7" y="279"/>
                      <a:pt x="10" y="283"/>
                      <a:pt x="15" y="286"/>
                    </a:cubicBezTo>
                    <a:cubicBezTo>
                      <a:pt x="20" y="288"/>
                      <a:pt x="25" y="290"/>
                      <a:pt x="30" y="290"/>
                    </a:cubicBezTo>
                    <a:cubicBezTo>
                      <a:pt x="35" y="290"/>
                      <a:pt x="40" y="288"/>
                      <a:pt x="45" y="286"/>
                    </a:cubicBezTo>
                    <a:cubicBezTo>
                      <a:pt x="49" y="283"/>
                      <a:pt x="53" y="280"/>
                      <a:pt x="56" y="275"/>
                    </a:cubicBezTo>
                    <a:cubicBezTo>
                      <a:pt x="57" y="274"/>
                      <a:pt x="57" y="273"/>
                      <a:pt x="58" y="272"/>
                    </a:cubicBezTo>
                    <a:lnTo>
                      <a:pt x="58" y="272"/>
                    </a:lnTo>
                    <a:cubicBezTo>
                      <a:pt x="94" y="197"/>
                      <a:pt x="117" y="116"/>
                      <a:pt x="127" y="33"/>
                    </a:cubicBezTo>
                    <a:lnTo>
                      <a:pt x="127" y="33"/>
                    </a:lnTo>
                    <a:cubicBezTo>
                      <a:pt x="127" y="32"/>
                      <a:pt x="127" y="31"/>
                      <a:pt x="127" y="30"/>
                    </a:cubicBezTo>
                    <a:cubicBezTo>
                      <a:pt x="127" y="25"/>
                      <a:pt x="125" y="19"/>
                      <a:pt x="123" y="15"/>
                    </a:cubicBezTo>
                    <a:cubicBezTo>
                      <a:pt x="120" y="10"/>
                      <a:pt x="116" y="6"/>
                      <a:pt x="112" y="4"/>
                    </a:cubicBezTo>
                    <a:cubicBezTo>
                      <a:pt x="107" y="1"/>
                      <a:pt x="102" y="0"/>
                      <a:pt x="97" y="0"/>
                    </a:cubicBezTo>
                    <a:cubicBezTo>
                      <a:pt x="91" y="0"/>
                      <a:pt x="85" y="1"/>
                      <a:pt x="81" y="4"/>
                    </a:cubicBezTo>
                    <a:cubicBezTo>
                      <a:pt x="76" y="6"/>
                      <a:pt x="73" y="10"/>
                      <a:pt x="70" y="15"/>
                    </a:cubicBezTo>
                    <a:cubicBezTo>
                      <a:pt x="68" y="18"/>
                      <a:pt x="67" y="22"/>
                      <a:pt x="67" y="27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92" name="Google Shape;292;p24"/>
              <p:cNvSpPr/>
              <p:nvPr/>
            </p:nvSpPr>
            <p:spPr>
              <a:xfrm>
                <a:off x="2301588" y="1258594"/>
                <a:ext cx="38741" cy="38233"/>
              </a:xfrm>
              <a:custGeom>
                <a:avLst/>
                <a:gdLst/>
                <a:ahLst/>
                <a:cxnLst/>
                <a:rect l="l" t="t" r="r" b="b"/>
                <a:pathLst>
                  <a:path w="61" h="60" extrusionOk="0">
                    <a:moveTo>
                      <a:pt x="0" y="30"/>
                    </a:moveTo>
                    <a:lnTo>
                      <a:pt x="0" y="30"/>
                    </a:lnTo>
                    <a:cubicBezTo>
                      <a:pt x="0" y="36"/>
                      <a:pt x="2" y="41"/>
                      <a:pt x="4" y="45"/>
                    </a:cubicBezTo>
                    <a:cubicBezTo>
                      <a:pt x="7" y="50"/>
                      <a:pt x="11" y="53"/>
                      <a:pt x="16" y="56"/>
                    </a:cubicBezTo>
                    <a:cubicBezTo>
                      <a:pt x="20" y="58"/>
                      <a:pt x="25" y="60"/>
                      <a:pt x="31" y="60"/>
                    </a:cubicBezTo>
                    <a:cubicBezTo>
                      <a:pt x="36" y="60"/>
                      <a:pt x="41" y="58"/>
                      <a:pt x="46" y="56"/>
                    </a:cubicBezTo>
                    <a:cubicBezTo>
                      <a:pt x="51" y="53"/>
                      <a:pt x="54" y="50"/>
                      <a:pt x="57" y="45"/>
                    </a:cubicBezTo>
                    <a:cubicBezTo>
                      <a:pt x="60" y="40"/>
                      <a:pt x="61" y="35"/>
                      <a:pt x="61" y="30"/>
                    </a:cubicBezTo>
                    <a:lnTo>
                      <a:pt x="61" y="29"/>
                    </a:lnTo>
                    <a:lnTo>
                      <a:pt x="61" y="29"/>
                    </a:lnTo>
                    <a:cubicBezTo>
                      <a:pt x="61" y="24"/>
                      <a:pt x="60" y="19"/>
                      <a:pt x="57" y="15"/>
                    </a:cubicBezTo>
                    <a:cubicBezTo>
                      <a:pt x="54" y="10"/>
                      <a:pt x="51" y="6"/>
                      <a:pt x="46" y="4"/>
                    </a:cubicBezTo>
                    <a:cubicBezTo>
                      <a:pt x="41" y="1"/>
                      <a:pt x="36" y="0"/>
                      <a:pt x="31" y="0"/>
                    </a:cubicBezTo>
                    <a:cubicBezTo>
                      <a:pt x="25" y="0"/>
                      <a:pt x="20" y="1"/>
                      <a:pt x="16" y="4"/>
                    </a:cubicBezTo>
                    <a:cubicBezTo>
                      <a:pt x="11" y="6"/>
                      <a:pt x="6" y="10"/>
                      <a:pt x="4" y="15"/>
                    </a:cubicBezTo>
                    <a:cubicBezTo>
                      <a:pt x="1" y="19"/>
                      <a:pt x="0" y="25"/>
                      <a:pt x="0" y="3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93" name="Google Shape;293;p24"/>
              <p:cNvSpPr/>
              <p:nvPr/>
            </p:nvSpPr>
            <p:spPr>
              <a:xfrm>
                <a:off x="2224106" y="1519850"/>
                <a:ext cx="40011" cy="40782"/>
              </a:xfrm>
              <a:custGeom>
                <a:avLst/>
                <a:gdLst/>
                <a:ahLst/>
                <a:cxnLst/>
                <a:rect l="l" t="t" r="r" b="b"/>
                <a:pathLst>
                  <a:path w="63" h="64" extrusionOk="0">
                    <a:moveTo>
                      <a:pt x="6" y="15"/>
                    </a:moveTo>
                    <a:lnTo>
                      <a:pt x="6" y="15"/>
                    </a:lnTo>
                    <a:cubicBezTo>
                      <a:pt x="6" y="16"/>
                      <a:pt x="5" y="17"/>
                      <a:pt x="4" y="18"/>
                    </a:cubicBezTo>
                    <a:cubicBezTo>
                      <a:pt x="1" y="23"/>
                      <a:pt x="0" y="27"/>
                      <a:pt x="0" y="33"/>
                    </a:cubicBezTo>
                    <a:cubicBezTo>
                      <a:pt x="0" y="38"/>
                      <a:pt x="1" y="43"/>
                      <a:pt x="4" y="48"/>
                    </a:cubicBezTo>
                    <a:cubicBezTo>
                      <a:pt x="6" y="52"/>
                      <a:pt x="10" y="57"/>
                      <a:pt x="15" y="60"/>
                    </a:cubicBezTo>
                    <a:cubicBezTo>
                      <a:pt x="19" y="62"/>
                      <a:pt x="25" y="64"/>
                      <a:pt x="31" y="64"/>
                    </a:cubicBezTo>
                    <a:cubicBezTo>
                      <a:pt x="36" y="64"/>
                      <a:pt x="41" y="63"/>
                      <a:pt x="46" y="60"/>
                    </a:cubicBezTo>
                    <a:cubicBezTo>
                      <a:pt x="50" y="58"/>
                      <a:pt x="54" y="53"/>
                      <a:pt x="57" y="49"/>
                    </a:cubicBezTo>
                    <a:lnTo>
                      <a:pt x="57" y="49"/>
                    </a:lnTo>
                    <a:cubicBezTo>
                      <a:pt x="58" y="48"/>
                      <a:pt x="58" y="47"/>
                      <a:pt x="59" y="46"/>
                    </a:cubicBezTo>
                    <a:cubicBezTo>
                      <a:pt x="61" y="41"/>
                      <a:pt x="63" y="35"/>
                      <a:pt x="63" y="30"/>
                    </a:cubicBezTo>
                    <a:cubicBezTo>
                      <a:pt x="63" y="24"/>
                      <a:pt x="61" y="19"/>
                      <a:pt x="59" y="15"/>
                    </a:cubicBezTo>
                    <a:cubicBezTo>
                      <a:pt x="56" y="10"/>
                      <a:pt x="52" y="6"/>
                      <a:pt x="48" y="4"/>
                    </a:cubicBezTo>
                    <a:cubicBezTo>
                      <a:pt x="43" y="1"/>
                      <a:pt x="37" y="0"/>
                      <a:pt x="32" y="0"/>
                    </a:cubicBezTo>
                    <a:cubicBezTo>
                      <a:pt x="26" y="0"/>
                      <a:pt x="22" y="1"/>
                      <a:pt x="17" y="4"/>
                    </a:cubicBezTo>
                    <a:cubicBezTo>
                      <a:pt x="13" y="6"/>
                      <a:pt x="9" y="11"/>
                      <a:pt x="6" y="15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94" name="Google Shape;294;p24"/>
              <p:cNvSpPr/>
              <p:nvPr/>
            </p:nvSpPr>
            <p:spPr>
              <a:xfrm>
                <a:off x="2039294" y="1598864"/>
                <a:ext cx="135910" cy="138913"/>
              </a:xfrm>
              <a:custGeom>
                <a:avLst/>
                <a:gdLst/>
                <a:ahLst/>
                <a:cxnLst/>
                <a:rect l="l" t="t" r="r" b="b"/>
                <a:pathLst>
                  <a:path w="214" h="218" extrusionOk="0">
                    <a:moveTo>
                      <a:pt x="133" y="83"/>
                    </a:moveTo>
                    <a:cubicBezTo>
                      <a:pt x="127" y="78"/>
                      <a:pt x="115" y="-1"/>
                      <a:pt x="105" y="0"/>
                    </a:cubicBezTo>
                    <a:cubicBezTo>
                      <a:pt x="94" y="0"/>
                      <a:pt x="86" y="78"/>
                      <a:pt x="81" y="83"/>
                    </a:cubicBezTo>
                    <a:cubicBezTo>
                      <a:pt x="71" y="93"/>
                      <a:pt x="-1" y="101"/>
                      <a:pt x="0" y="111"/>
                    </a:cubicBezTo>
                    <a:cubicBezTo>
                      <a:pt x="1" y="120"/>
                      <a:pt x="71" y="125"/>
                      <a:pt x="81" y="135"/>
                    </a:cubicBezTo>
                    <a:cubicBezTo>
                      <a:pt x="87" y="140"/>
                      <a:pt x="98" y="218"/>
                      <a:pt x="109" y="218"/>
                    </a:cubicBezTo>
                    <a:cubicBezTo>
                      <a:pt x="119" y="217"/>
                      <a:pt x="128" y="140"/>
                      <a:pt x="133" y="135"/>
                    </a:cubicBezTo>
                    <a:cubicBezTo>
                      <a:pt x="142" y="125"/>
                      <a:pt x="214" y="117"/>
                      <a:pt x="214" y="107"/>
                    </a:cubicBezTo>
                    <a:cubicBezTo>
                      <a:pt x="213" y="97"/>
                      <a:pt x="143" y="92"/>
                      <a:pt x="133" y="83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44633" rIns="120000" bIns="44633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95" name="Google Shape;295;p24"/>
              <p:cNvSpPr/>
              <p:nvPr/>
            </p:nvSpPr>
            <p:spPr>
              <a:xfrm>
                <a:off x="1992932" y="1730130"/>
                <a:ext cx="39376" cy="40782"/>
              </a:xfrm>
              <a:custGeom>
                <a:avLst/>
                <a:gdLst/>
                <a:ahLst/>
                <a:cxnLst/>
                <a:rect l="l" t="t" r="r" b="b"/>
                <a:pathLst>
                  <a:path w="62" h="64" extrusionOk="0">
                    <a:moveTo>
                      <a:pt x="31" y="0"/>
                    </a:moveTo>
                    <a:cubicBezTo>
                      <a:pt x="-10" y="0"/>
                      <a:pt x="-10" y="64"/>
                      <a:pt x="31" y="64"/>
                    </a:cubicBezTo>
                    <a:cubicBezTo>
                      <a:pt x="72" y="64"/>
                      <a:pt x="72" y="0"/>
                      <a:pt x="31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96" name="Google Shape;296;p24"/>
              <p:cNvSpPr/>
              <p:nvPr/>
            </p:nvSpPr>
            <p:spPr>
              <a:xfrm>
                <a:off x="2255226" y="1623716"/>
                <a:ext cx="39376" cy="40782"/>
              </a:xfrm>
              <a:custGeom>
                <a:avLst/>
                <a:gdLst/>
                <a:ahLst/>
                <a:cxnLst/>
                <a:rect l="l" t="t" r="r" b="b"/>
                <a:pathLst>
                  <a:path w="62" h="64" extrusionOk="0">
                    <a:moveTo>
                      <a:pt x="31" y="0"/>
                    </a:moveTo>
                    <a:cubicBezTo>
                      <a:pt x="-11" y="0"/>
                      <a:pt x="-11" y="64"/>
                      <a:pt x="31" y="64"/>
                    </a:cubicBezTo>
                    <a:cubicBezTo>
                      <a:pt x="72" y="64"/>
                      <a:pt x="72" y="0"/>
                      <a:pt x="31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97" name="Google Shape;297;p24"/>
              <p:cNvSpPr/>
              <p:nvPr/>
            </p:nvSpPr>
            <p:spPr>
              <a:xfrm>
                <a:off x="2128207" y="1492450"/>
                <a:ext cx="39376" cy="40782"/>
              </a:xfrm>
              <a:custGeom>
                <a:avLst/>
                <a:gdLst/>
                <a:ahLst/>
                <a:cxnLst/>
                <a:rect l="l" t="t" r="r" b="b"/>
                <a:pathLst>
                  <a:path w="62" h="64" extrusionOk="0">
                    <a:moveTo>
                      <a:pt x="31" y="0"/>
                    </a:moveTo>
                    <a:cubicBezTo>
                      <a:pt x="-11" y="0"/>
                      <a:pt x="-11" y="64"/>
                      <a:pt x="31" y="64"/>
                    </a:cubicBezTo>
                    <a:cubicBezTo>
                      <a:pt x="72" y="64"/>
                      <a:pt x="72" y="0"/>
                      <a:pt x="31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98" name="Google Shape;298;p24"/>
              <p:cNvSpPr/>
              <p:nvPr/>
            </p:nvSpPr>
            <p:spPr>
              <a:xfrm>
                <a:off x="2227917" y="1319129"/>
                <a:ext cx="39376" cy="40782"/>
              </a:xfrm>
              <a:custGeom>
                <a:avLst/>
                <a:gdLst/>
                <a:ahLst/>
                <a:cxnLst/>
                <a:rect l="l" t="t" r="r" b="b"/>
                <a:pathLst>
                  <a:path w="62" h="64" extrusionOk="0">
                    <a:moveTo>
                      <a:pt x="31" y="0"/>
                    </a:moveTo>
                    <a:cubicBezTo>
                      <a:pt x="-10" y="0"/>
                      <a:pt x="-11" y="64"/>
                      <a:pt x="31" y="64"/>
                    </a:cubicBezTo>
                    <a:cubicBezTo>
                      <a:pt x="72" y="64"/>
                      <a:pt x="72" y="0"/>
                      <a:pt x="31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99" name="Google Shape;299;p24"/>
              <p:cNvSpPr/>
              <p:nvPr/>
            </p:nvSpPr>
            <p:spPr>
              <a:xfrm>
                <a:off x="2121856" y="1283445"/>
                <a:ext cx="39376" cy="41419"/>
              </a:xfrm>
              <a:custGeom>
                <a:avLst/>
                <a:gdLst/>
                <a:ahLst/>
                <a:cxnLst/>
                <a:rect l="l" t="t" r="r" b="b"/>
                <a:pathLst>
                  <a:path w="62" h="65" extrusionOk="0">
                    <a:moveTo>
                      <a:pt x="31" y="0"/>
                    </a:moveTo>
                    <a:cubicBezTo>
                      <a:pt x="-10" y="0"/>
                      <a:pt x="-10" y="65"/>
                      <a:pt x="31" y="65"/>
                    </a:cubicBezTo>
                    <a:cubicBezTo>
                      <a:pt x="72" y="65"/>
                      <a:pt x="72" y="0"/>
                      <a:pt x="31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0" name="Google Shape;300;p24"/>
              <p:cNvSpPr/>
              <p:nvPr/>
            </p:nvSpPr>
            <p:spPr>
              <a:xfrm>
                <a:off x="1961812" y="1484166"/>
                <a:ext cx="39376" cy="40782"/>
              </a:xfrm>
              <a:custGeom>
                <a:avLst/>
                <a:gdLst/>
                <a:ahLst/>
                <a:cxnLst/>
                <a:rect l="l" t="t" r="r" b="b"/>
                <a:pathLst>
                  <a:path w="62" h="64" extrusionOk="0">
                    <a:moveTo>
                      <a:pt x="31" y="0"/>
                    </a:moveTo>
                    <a:cubicBezTo>
                      <a:pt x="-10" y="0"/>
                      <a:pt x="-10" y="64"/>
                      <a:pt x="31" y="64"/>
                    </a:cubicBezTo>
                    <a:cubicBezTo>
                      <a:pt x="72" y="64"/>
                      <a:pt x="72" y="0"/>
                      <a:pt x="31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301" name="Google Shape;301;p24"/>
            <p:cNvGrpSpPr/>
            <p:nvPr/>
          </p:nvGrpSpPr>
          <p:grpSpPr>
            <a:xfrm rot="-1803565">
              <a:off x="1131505" y="2197708"/>
              <a:ext cx="578444" cy="349153"/>
              <a:chOff x="783075" y="2069126"/>
              <a:chExt cx="654783" cy="394436"/>
            </a:xfrm>
          </p:grpSpPr>
          <p:sp>
            <p:nvSpPr>
              <p:cNvPr id="302" name="Google Shape;302;p24"/>
              <p:cNvSpPr/>
              <p:nvPr/>
            </p:nvSpPr>
            <p:spPr>
              <a:xfrm>
                <a:off x="783075" y="2069126"/>
                <a:ext cx="654783" cy="394436"/>
              </a:xfrm>
              <a:custGeom>
                <a:avLst/>
                <a:gdLst/>
                <a:ahLst/>
                <a:cxnLst/>
                <a:rect l="l" t="t" r="r" b="b"/>
                <a:pathLst>
                  <a:path w="1031" h="619" extrusionOk="0">
                    <a:moveTo>
                      <a:pt x="1014" y="157"/>
                    </a:moveTo>
                    <a:lnTo>
                      <a:pt x="1014" y="157"/>
                    </a:lnTo>
                    <a:cubicBezTo>
                      <a:pt x="1019" y="161"/>
                      <a:pt x="1023" y="165"/>
                      <a:pt x="1026" y="171"/>
                    </a:cubicBezTo>
                    <a:cubicBezTo>
                      <a:pt x="1029" y="177"/>
                      <a:pt x="1031" y="184"/>
                      <a:pt x="1031" y="192"/>
                    </a:cubicBezTo>
                    <a:cubicBezTo>
                      <a:pt x="1031" y="199"/>
                      <a:pt x="1029" y="208"/>
                      <a:pt x="1026" y="214"/>
                    </a:cubicBezTo>
                    <a:cubicBezTo>
                      <a:pt x="1025" y="215"/>
                      <a:pt x="1024" y="216"/>
                      <a:pt x="1024" y="217"/>
                    </a:cubicBezTo>
                    <a:cubicBezTo>
                      <a:pt x="963" y="307"/>
                      <a:pt x="783" y="548"/>
                      <a:pt x="563" y="604"/>
                    </a:cubicBezTo>
                    <a:cubicBezTo>
                      <a:pt x="290" y="673"/>
                      <a:pt x="562" y="490"/>
                      <a:pt x="562" y="490"/>
                    </a:cubicBezTo>
                    <a:cubicBezTo>
                      <a:pt x="562" y="490"/>
                      <a:pt x="327" y="654"/>
                      <a:pt x="30" y="591"/>
                    </a:cubicBezTo>
                    <a:lnTo>
                      <a:pt x="30" y="591"/>
                    </a:lnTo>
                    <a:cubicBezTo>
                      <a:pt x="26" y="590"/>
                      <a:pt x="22" y="588"/>
                      <a:pt x="19" y="586"/>
                    </a:cubicBezTo>
                    <a:cubicBezTo>
                      <a:pt x="13" y="583"/>
                      <a:pt x="8" y="578"/>
                      <a:pt x="5" y="573"/>
                    </a:cubicBezTo>
                    <a:cubicBezTo>
                      <a:pt x="2" y="567"/>
                      <a:pt x="0" y="560"/>
                      <a:pt x="0" y="554"/>
                    </a:cubicBezTo>
                    <a:cubicBezTo>
                      <a:pt x="0" y="549"/>
                      <a:pt x="1" y="545"/>
                      <a:pt x="2" y="541"/>
                    </a:cubicBezTo>
                    <a:lnTo>
                      <a:pt x="2" y="541"/>
                    </a:lnTo>
                    <a:cubicBezTo>
                      <a:pt x="16" y="505"/>
                      <a:pt x="32" y="471"/>
                      <a:pt x="51" y="439"/>
                    </a:cubicBezTo>
                    <a:cubicBezTo>
                      <a:pt x="112" y="332"/>
                      <a:pt x="201" y="243"/>
                      <a:pt x="308" y="181"/>
                    </a:cubicBezTo>
                    <a:cubicBezTo>
                      <a:pt x="363" y="149"/>
                      <a:pt x="423" y="125"/>
                      <a:pt x="484" y="109"/>
                    </a:cubicBezTo>
                    <a:cubicBezTo>
                      <a:pt x="546" y="93"/>
                      <a:pt x="278" y="118"/>
                      <a:pt x="250" y="49"/>
                    </a:cubicBezTo>
                    <a:cubicBezTo>
                      <a:pt x="224" y="-18"/>
                      <a:pt x="739" y="-44"/>
                      <a:pt x="1014" y="157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3" name="Google Shape;303;p24"/>
              <p:cNvSpPr/>
              <p:nvPr/>
            </p:nvSpPr>
            <p:spPr>
              <a:xfrm>
                <a:off x="838964" y="2181913"/>
                <a:ext cx="565235" cy="248514"/>
              </a:xfrm>
              <a:custGeom>
                <a:avLst/>
                <a:gdLst/>
                <a:ahLst/>
                <a:cxnLst/>
                <a:rect l="l" t="t" r="r" b="b"/>
                <a:pathLst>
                  <a:path w="890" h="390" extrusionOk="0">
                    <a:moveTo>
                      <a:pt x="11" y="389"/>
                    </a:moveTo>
                    <a:lnTo>
                      <a:pt x="11" y="389"/>
                    </a:lnTo>
                    <a:cubicBezTo>
                      <a:pt x="60" y="356"/>
                      <a:pt x="111" y="324"/>
                      <a:pt x="162" y="294"/>
                    </a:cubicBezTo>
                    <a:cubicBezTo>
                      <a:pt x="387" y="165"/>
                      <a:pt x="630" y="71"/>
                      <a:pt x="883" y="16"/>
                    </a:cubicBezTo>
                    <a:lnTo>
                      <a:pt x="883" y="16"/>
                    </a:lnTo>
                    <a:cubicBezTo>
                      <a:pt x="884" y="16"/>
                      <a:pt x="885" y="16"/>
                      <a:pt x="886" y="15"/>
                    </a:cubicBezTo>
                    <a:cubicBezTo>
                      <a:pt x="887" y="14"/>
                      <a:pt x="887" y="13"/>
                      <a:pt x="888" y="12"/>
                    </a:cubicBezTo>
                    <a:cubicBezTo>
                      <a:pt x="888" y="11"/>
                      <a:pt x="890" y="9"/>
                      <a:pt x="890" y="8"/>
                    </a:cubicBezTo>
                    <a:cubicBezTo>
                      <a:pt x="890" y="7"/>
                      <a:pt x="888" y="5"/>
                      <a:pt x="888" y="4"/>
                    </a:cubicBezTo>
                    <a:cubicBezTo>
                      <a:pt x="887" y="3"/>
                      <a:pt x="887" y="2"/>
                      <a:pt x="886" y="1"/>
                    </a:cubicBezTo>
                    <a:cubicBezTo>
                      <a:pt x="884" y="0"/>
                      <a:pt x="883" y="0"/>
                      <a:pt x="882" y="0"/>
                    </a:cubicBezTo>
                    <a:cubicBezTo>
                      <a:pt x="881" y="0"/>
                      <a:pt x="881" y="0"/>
                      <a:pt x="880" y="0"/>
                    </a:cubicBezTo>
                    <a:cubicBezTo>
                      <a:pt x="572" y="31"/>
                      <a:pt x="238" y="172"/>
                      <a:pt x="2" y="377"/>
                    </a:cubicBezTo>
                    <a:lnTo>
                      <a:pt x="2" y="377"/>
                    </a:lnTo>
                    <a:cubicBezTo>
                      <a:pt x="1" y="377"/>
                      <a:pt x="1" y="377"/>
                      <a:pt x="1" y="378"/>
                    </a:cubicBezTo>
                    <a:cubicBezTo>
                      <a:pt x="0" y="379"/>
                      <a:pt x="0" y="380"/>
                      <a:pt x="0" y="382"/>
                    </a:cubicBezTo>
                    <a:cubicBezTo>
                      <a:pt x="0" y="383"/>
                      <a:pt x="0" y="385"/>
                      <a:pt x="1" y="386"/>
                    </a:cubicBezTo>
                    <a:cubicBezTo>
                      <a:pt x="2" y="387"/>
                      <a:pt x="2" y="388"/>
                      <a:pt x="4" y="389"/>
                    </a:cubicBezTo>
                    <a:cubicBezTo>
                      <a:pt x="6" y="390"/>
                      <a:pt x="6" y="390"/>
                      <a:pt x="8" y="390"/>
                    </a:cubicBezTo>
                    <a:cubicBezTo>
                      <a:pt x="9" y="390"/>
                      <a:pt x="10" y="390"/>
                      <a:pt x="11" y="389"/>
                    </a:cubicBezTo>
                    <a:close/>
                  </a:path>
                </a:pathLst>
              </a:custGeom>
              <a:solidFill>
                <a:srgbClr val="422809">
                  <a:alpha val="50000"/>
                </a:srgbClr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4" name="Google Shape;304;p24"/>
              <p:cNvSpPr/>
              <p:nvPr/>
            </p:nvSpPr>
            <p:spPr>
              <a:xfrm>
                <a:off x="873894" y="2198480"/>
                <a:ext cx="167030" cy="124257"/>
              </a:xfrm>
              <a:custGeom>
                <a:avLst/>
                <a:gdLst/>
                <a:ahLst/>
                <a:cxnLst/>
                <a:rect l="l" t="t" r="r" b="b"/>
                <a:pathLst>
                  <a:path w="263" h="195" extrusionOk="0">
                    <a:moveTo>
                      <a:pt x="54" y="184"/>
                    </a:moveTo>
                    <a:lnTo>
                      <a:pt x="54" y="184"/>
                    </a:lnTo>
                    <a:cubicBezTo>
                      <a:pt x="92" y="149"/>
                      <a:pt x="134" y="118"/>
                      <a:pt x="179" y="92"/>
                    </a:cubicBezTo>
                    <a:cubicBezTo>
                      <a:pt x="200" y="79"/>
                      <a:pt x="222" y="68"/>
                      <a:pt x="245" y="58"/>
                    </a:cubicBezTo>
                    <a:lnTo>
                      <a:pt x="245" y="58"/>
                    </a:lnTo>
                    <a:cubicBezTo>
                      <a:pt x="246" y="58"/>
                      <a:pt x="247" y="57"/>
                      <a:pt x="248" y="56"/>
                    </a:cubicBezTo>
                    <a:cubicBezTo>
                      <a:pt x="253" y="53"/>
                      <a:pt x="256" y="49"/>
                      <a:pt x="259" y="45"/>
                    </a:cubicBezTo>
                    <a:cubicBezTo>
                      <a:pt x="262" y="40"/>
                      <a:pt x="263" y="35"/>
                      <a:pt x="263" y="30"/>
                    </a:cubicBezTo>
                    <a:cubicBezTo>
                      <a:pt x="263" y="24"/>
                      <a:pt x="261" y="19"/>
                      <a:pt x="259" y="15"/>
                    </a:cubicBezTo>
                    <a:cubicBezTo>
                      <a:pt x="256" y="10"/>
                      <a:pt x="252" y="7"/>
                      <a:pt x="248" y="4"/>
                    </a:cubicBezTo>
                    <a:cubicBezTo>
                      <a:pt x="243" y="1"/>
                      <a:pt x="238" y="0"/>
                      <a:pt x="233" y="0"/>
                    </a:cubicBezTo>
                    <a:cubicBezTo>
                      <a:pt x="229" y="0"/>
                      <a:pt x="225" y="1"/>
                      <a:pt x="221" y="3"/>
                    </a:cubicBezTo>
                    <a:lnTo>
                      <a:pt x="221" y="3"/>
                    </a:lnTo>
                    <a:cubicBezTo>
                      <a:pt x="196" y="14"/>
                      <a:pt x="172" y="26"/>
                      <a:pt x="149" y="39"/>
                    </a:cubicBezTo>
                    <a:cubicBezTo>
                      <a:pt x="100" y="67"/>
                      <a:pt x="54" y="101"/>
                      <a:pt x="13" y="140"/>
                    </a:cubicBezTo>
                    <a:lnTo>
                      <a:pt x="13" y="140"/>
                    </a:lnTo>
                    <a:cubicBezTo>
                      <a:pt x="9" y="143"/>
                      <a:pt x="6" y="146"/>
                      <a:pt x="4" y="149"/>
                    </a:cubicBezTo>
                    <a:cubicBezTo>
                      <a:pt x="2" y="154"/>
                      <a:pt x="0" y="159"/>
                      <a:pt x="0" y="165"/>
                    </a:cubicBezTo>
                    <a:cubicBezTo>
                      <a:pt x="0" y="170"/>
                      <a:pt x="1" y="175"/>
                      <a:pt x="4" y="180"/>
                    </a:cubicBezTo>
                    <a:cubicBezTo>
                      <a:pt x="7" y="184"/>
                      <a:pt x="10" y="188"/>
                      <a:pt x="15" y="191"/>
                    </a:cubicBezTo>
                    <a:cubicBezTo>
                      <a:pt x="19" y="194"/>
                      <a:pt x="24" y="195"/>
                      <a:pt x="30" y="195"/>
                    </a:cubicBezTo>
                    <a:cubicBezTo>
                      <a:pt x="35" y="195"/>
                      <a:pt x="41" y="194"/>
                      <a:pt x="46" y="191"/>
                    </a:cubicBezTo>
                    <a:cubicBezTo>
                      <a:pt x="49" y="189"/>
                      <a:pt x="52" y="187"/>
                      <a:pt x="54" y="184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33600" rIns="120000" bIns="3360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5" name="Google Shape;305;p24"/>
              <p:cNvSpPr/>
              <p:nvPr/>
            </p:nvSpPr>
            <p:spPr>
              <a:xfrm>
                <a:off x="833883" y="2325285"/>
                <a:ext cx="40011" cy="40145"/>
              </a:xfrm>
              <a:custGeom>
                <a:avLst/>
                <a:gdLst/>
                <a:ahLst/>
                <a:cxnLst/>
                <a:rect l="l" t="t" r="r" b="b"/>
                <a:pathLst>
                  <a:path w="63" h="63" extrusionOk="0">
                    <a:moveTo>
                      <a:pt x="55" y="51"/>
                    </a:moveTo>
                    <a:lnTo>
                      <a:pt x="55" y="51"/>
                    </a:lnTo>
                    <a:cubicBezTo>
                      <a:pt x="56" y="49"/>
                      <a:pt x="58" y="48"/>
                      <a:pt x="59" y="46"/>
                    </a:cubicBezTo>
                    <a:cubicBezTo>
                      <a:pt x="62" y="41"/>
                      <a:pt x="63" y="35"/>
                      <a:pt x="63" y="30"/>
                    </a:cubicBezTo>
                    <a:cubicBezTo>
                      <a:pt x="63" y="24"/>
                      <a:pt x="62" y="19"/>
                      <a:pt x="59" y="15"/>
                    </a:cubicBezTo>
                    <a:cubicBezTo>
                      <a:pt x="56" y="10"/>
                      <a:pt x="51" y="6"/>
                      <a:pt x="47" y="4"/>
                    </a:cubicBezTo>
                    <a:cubicBezTo>
                      <a:pt x="42" y="1"/>
                      <a:pt x="37" y="0"/>
                      <a:pt x="32" y="0"/>
                    </a:cubicBezTo>
                    <a:cubicBezTo>
                      <a:pt x="26" y="0"/>
                      <a:pt x="22" y="1"/>
                      <a:pt x="17" y="4"/>
                    </a:cubicBezTo>
                    <a:cubicBezTo>
                      <a:pt x="14" y="5"/>
                      <a:pt x="10" y="9"/>
                      <a:pt x="8" y="12"/>
                    </a:cubicBezTo>
                    <a:lnTo>
                      <a:pt x="8" y="12"/>
                    </a:lnTo>
                    <a:cubicBezTo>
                      <a:pt x="6" y="14"/>
                      <a:pt x="5" y="16"/>
                      <a:pt x="4" y="18"/>
                    </a:cubicBezTo>
                    <a:cubicBezTo>
                      <a:pt x="1" y="22"/>
                      <a:pt x="0" y="28"/>
                      <a:pt x="0" y="33"/>
                    </a:cubicBezTo>
                    <a:cubicBezTo>
                      <a:pt x="0" y="38"/>
                      <a:pt x="1" y="43"/>
                      <a:pt x="4" y="48"/>
                    </a:cubicBezTo>
                    <a:cubicBezTo>
                      <a:pt x="7" y="53"/>
                      <a:pt x="10" y="56"/>
                      <a:pt x="15" y="59"/>
                    </a:cubicBezTo>
                    <a:cubicBezTo>
                      <a:pt x="19" y="62"/>
                      <a:pt x="24" y="63"/>
                      <a:pt x="30" y="63"/>
                    </a:cubicBezTo>
                    <a:cubicBezTo>
                      <a:pt x="35" y="63"/>
                      <a:pt x="41" y="62"/>
                      <a:pt x="45" y="59"/>
                    </a:cubicBezTo>
                    <a:cubicBezTo>
                      <a:pt x="49" y="56"/>
                      <a:pt x="52" y="54"/>
                      <a:pt x="55" y="5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6" name="Google Shape;306;p24"/>
              <p:cNvSpPr/>
              <p:nvPr/>
            </p:nvSpPr>
            <p:spPr>
              <a:xfrm>
                <a:off x="1061247" y="2176178"/>
                <a:ext cx="41281" cy="39507"/>
              </a:xfrm>
              <a:custGeom>
                <a:avLst/>
                <a:gdLst/>
                <a:ahLst/>
                <a:cxnLst/>
                <a:rect l="l" t="t" r="r" b="b"/>
                <a:pathLst>
                  <a:path w="65" h="62" extrusionOk="0">
                    <a:moveTo>
                      <a:pt x="41" y="60"/>
                    </a:moveTo>
                    <a:lnTo>
                      <a:pt x="41" y="60"/>
                    </a:lnTo>
                    <a:cubicBezTo>
                      <a:pt x="44" y="60"/>
                      <a:pt x="47" y="58"/>
                      <a:pt x="50" y="57"/>
                    </a:cubicBezTo>
                    <a:cubicBezTo>
                      <a:pt x="55" y="54"/>
                      <a:pt x="58" y="50"/>
                      <a:pt x="61" y="46"/>
                    </a:cubicBezTo>
                    <a:cubicBezTo>
                      <a:pt x="64" y="41"/>
                      <a:pt x="65" y="36"/>
                      <a:pt x="65" y="31"/>
                    </a:cubicBezTo>
                    <a:cubicBezTo>
                      <a:pt x="65" y="25"/>
                      <a:pt x="64" y="19"/>
                      <a:pt x="61" y="15"/>
                    </a:cubicBezTo>
                    <a:cubicBezTo>
                      <a:pt x="58" y="10"/>
                      <a:pt x="55" y="6"/>
                      <a:pt x="50" y="4"/>
                    </a:cubicBezTo>
                    <a:cubicBezTo>
                      <a:pt x="45" y="1"/>
                      <a:pt x="40" y="0"/>
                      <a:pt x="35" y="0"/>
                    </a:cubicBezTo>
                    <a:cubicBezTo>
                      <a:pt x="31" y="0"/>
                      <a:pt x="28" y="1"/>
                      <a:pt x="25" y="2"/>
                    </a:cubicBezTo>
                    <a:lnTo>
                      <a:pt x="25" y="2"/>
                    </a:lnTo>
                    <a:cubicBezTo>
                      <a:pt x="21" y="3"/>
                      <a:pt x="18" y="4"/>
                      <a:pt x="16" y="5"/>
                    </a:cubicBezTo>
                    <a:cubicBezTo>
                      <a:pt x="11" y="8"/>
                      <a:pt x="7" y="11"/>
                      <a:pt x="5" y="16"/>
                    </a:cubicBezTo>
                    <a:cubicBezTo>
                      <a:pt x="2" y="20"/>
                      <a:pt x="0" y="26"/>
                      <a:pt x="0" y="32"/>
                    </a:cubicBezTo>
                    <a:cubicBezTo>
                      <a:pt x="0" y="37"/>
                      <a:pt x="2" y="42"/>
                      <a:pt x="5" y="47"/>
                    </a:cubicBezTo>
                    <a:cubicBezTo>
                      <a:pt x="7" y="51"/>
                      <a:pt x="11" y="55"/>
                      <a:pt x="16" y="58"/>
                    </a:cubicBezTo>
                    <a:cubicBezTo>
                      <a:pt x="20" y="61"/>
                      <a:pt x="26" y="62"/>
                      <a:pt x="31" y="62"/>
                    </a:cubicBezTo>
                    <a:cubicBezTo>
                      <a:pt x="34" y="62"/>
                      <a:pt x="38" y="61"/>
                      <a:pt x="41" y="6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7" name="Google Shape;307;p24"/>
              <p:cNvSpPr/>
              <p:nvPr/>
            </p:nvSpPr>
            <p:spPr>
              <a:xfrm>
                <a:off x="1190807" y="2147503"/>
                <a:ext cx="39376" cy="40782"/>
              </a:xfrm>
              <a:custGeom>
                <a:avLst/>
                <a:gdLst/>
                <a:ahLst/>
                <a:cxnLst/>
                <a:rect l="l" t="t" r="r" b="b"/>
                <a:pathLst>
                  <a:path w="62" h="64" extrusionOk="0">
                    <a:moveTo>
                      <a:pt x="31" y="0"/>
                    </a:moveTo>
                    <a:cubicBezTo>
                      <a:pt x="-11" y="0"/>
                      <a:pt x="-11" y="64"/>
                      <a:pt x="31" y="64"/>
                    </a:cubicBezTo>
                    <a:cubicBezTo>
                      <a:pt x="72" y="64"/>
                      <a:pt x="72" y="0"/>
                      <a:pt x="31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8" name="Google Shape;308;p24"/>
              <p:cNvSpPr/>
              <p:nvPr/>
            </p:nvSpPr>
            <p:spPr>
              <a:xfrm>
                <a:off x="1277815" y="2262201"/>
                <a:ext cx="39376" cy="40782"/>
              </a:xfrm>
              <a:custGeom>
                <a:avLst/>
                <a:gdLst/>
                <a:ahLst/>
                <a:cxnLst/>
                <a:rect l="l" t="t" r="r" b="b"/>
                <a:pathLst>
                  <a:path w="62" h="64" extrusionOk="0">
                    <a:moveTo>
                      <a:pt x="31" y="0"/>
                    </a:moveTo>
                    <a:cubicBezTo>
                      <a:pt x="-10" y="0"/>
                      <a:pt x="-10" y="64"/>
                      <a:pt x="31" y="64"/>
                    </a:cubicBezTo>
                    <a:cubicBezTo>
                      <a:pt x="72" y="64"/>
                      <a:pt x="72" y="0"/>
                      <a:pt x="31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9" name="Google Shape;309;p24"/>
              <p:cNvSpPr/>
              <p:nvPr/>
            </p:nvSpPr>
            <p:spPr>
              <a:xfrm>
                <a:off x="1169848" y="2367978"/>
                <a:ext cx="39376" cy="41419"/>
              </a:xfrm>
              <a:custGeom>
                <a:avLst/>
                <a:gdLst/>
                <a:ahLst/>
                <a:cxnLst/>
                <a:rect l="l" t="t" r="r" b="b"/>
                <a:pathLst>
                  <a:path w="62" h="65" extrusionOk="0">
                    <a:moveTo>
                      <a:pt x="31" y="0"/>
                    </a:moveTo>
                    <a:cubicBezTo>
                      <a:pt x="-10" y="0"/>
                      <a:pt x="-10" y="65"/>
                      <a:pt x="31" y="65"/>
                    </a:cubicBezTo>
                    <a:cubicBezTo>
                      <a:pt x="72" y="65"/>
                      <a:pt x="72" y="0"/>
                      <a:pt x="31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0" name="Google Shape;310;p24"/>
              <p:cNvSpPr/>
              <p:nvPr/>
            </p:nvSpPr>
            <p:spPr>
              <a:xfrm>
                <a:off x="1009804" y="2351411"/>
                <a:ext cx="39376" cy="40782"/>
              </a:xfrm>
              <a:custGeom>
                <a:avLst/>
                <a:gdLst/>
                <a:ahLst/>
                <a:cxnLst/>
                <a:rect l="l" t="t" r="r" b="b"/>
                <a:pathLst>
                  <a:path w="62" h="64" extrusionOk="0">
                    <a:moveTo>
                      <a:pt x="31" y="0"/>
                    </a:moveTo>
                    <a:cubicBezTo>
                      <a:pt x="-10" y="0"/>
                      <a:pt x="-10" y="64"/>
                      <a:pt x="31" y="64"/>
                    </a:cubicBezTo>
                    <a:cubicBezTo>
                      <a:pt x="72" y="64"/>
                      <a:pt x="72" y="0"/>
                      <a:pt x="31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311" name="Google Shape;311;p24"/>
            <p:cNvGrpSpPr/>
            <p:nvPr/>
          </p:nvGrpSpPr>
          <p:grpSpPr>
            <a:xfrm>
              <a:off x="1720013" y="1982395"/>
              <a:ext cx="806688" cy="795982"/>
              <a:chOff x="1461992" y="1876051"/>
              <a:chExt cx="913267" cy="899110"/>
            </a:xfrm>
          </p:grpSpPr>
          <p:sp>
            <p:nvSpPr>
              <p:cNvPr id="312" name="Google Shape;312;p24"/>
              <p:cNvSpPr/>
              <p:nvPr/>
            </p:nvSpPr>
            <p:spPr>
              <a:xfrm>
                <a:off x="1461992" y="1876051"/>
                <a:ext cx="913267" cy="899110"/>
              </a:xfrm>
              <a:custGeom>
                <a:avLst/>
                <a:gdLst/>
                <a:ahLst/>
                <a:cxnLst/>
                <a:rect l="l" t="t" r="r" b="b"/>
                <a:pathLst>
                  <a:path w="1438" h="1411" extrusionOk="0">
                    <a:moveTo>
                      <a:pt x="211" y="474"/>
                    </a:moveTo>
                    <a:cubicBezTo>
                      <a:pt x="211" y="474"/>
                      <a:pt x="172" y="183"/>
                      <a:pt x="463" y="47"/>
                    </a:cubicBezTo>
                    <a:cubicBezTo>
                      <a:pt x="753" y="-89"/>
                      <a:pt x="920" y="115"/>
                      <a:pt x="920" y="115"/>
                    </a:cubicBezTo>
                    <a:cubicBezTo>
                      <a:pt x="920" y="115"/>
                      <a:pt x="1162" y="1"/>
                      <a:pt x="1354" y="263"/>
                    </a:cubicBezTo>
                    <a:cubicBezTo>
                      <a:pt x="1545" y="524"/>
                      <a:pt x="1349" y="723"/>
                      <a:pt x="1349" y="723"/>
                    </a:cubicBezTo>
                    <a:cubicBezTo>
                      <a:pt x="1349" y="723"/>
                      <a:pt x="1500" y="845"/>
                      <a:pt x="1356" y="1080"/>
                    </a:cubicBezTo>
                    <a:cubicBezTo>
                      <a:pt x="1212" y="1315"/>
                      <a:pt x="975" y="1230"/>
                      <a:pt x="975" y="1230"/>
                    </a:cubicBezTo>
                    <a:cubicBezTo>
                      <a:pt x="975" y="1230"/>
                      <a:pt x="787" y="1502"/>
                      <a:pt x="523" y="1380"/>
                    </a:cubicBezTo>
                    <a:cubicBezTo>
                      <a:pt x="258" y="1258"/>
                      <a:pt x="323" y="1075"/>
                      <a:pt x="323" y="1075"/>
                    </a:cubicBezTo>
                    <a:cubicBezTo>
                      <a:pt x="323" y="1075"/>
                      <a:pt x="49" y="1061"/>
                      <a:pt x="5" y="792"/>
                    </a:cubicBezTo>
                    <a:cubicBezTo>
                      <a:pt x="-39" y="522"/>
                      <a:pt x="211" y="474"/>
                      <a:pt x="211" y="474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3" name="Google Shape;313;p24"/>
              <p:cNvSpPr/>
              <p:nvPr/>
            </p:nvSpPr>
            <p:spPr>
              <a:xfrm>
                <a:off x="1627752" y="1993935"/>
                <a:ext cx="297860" cy="400171"/>
              </a:xfrm>
              <a:custGeom>
                <a:avLst/>
                <a:gdLst/>
                <a:ahLst/>
                <a:cxnLst/>
                <a:rect l="l" t="t" r="r" b="b"/>
                <a:pathLst>
                  <a:path w="469" h="628" extrusionOk="0">
                    <a:moveTo>
                      <a:pt x="76" y="609"/>
                    </a:moveTo>
                    <a:cubicBezTo>
                      <a:pt x="44" y="481"/>
                      <a:pt x="58" y="346"/>
                      <a:pt x="132" y="236"/>
                    </a:cubicBezTo>
                    <a:cubicBezTo>
                      <a:pt x="215" y="113"/>
                      <a:pt x="339" y="68"/>
                      <a:pt x="467" y="10"/>
                    </a:cubicBezTo>
                    <a:lnTo>
                      <a:pt x="467" y="10"/>
                    </a:lnTo>
                    <a:cubicBezTo>
                      <a:pt x="467" y="9"/>
                      <a:pt x="467" y="9"/>
                      <a:pt x="467" y="9"/>
                    </a:cubicBezTo>
                    <a:cubicBezTo>
                      <a:pt x="468" y="9"/>
                      <a:pt x="468" y="9"/>
                      <a:pt x="469" y="8"/>
                    </a:cubicBezTo>
                    <a:cubicBezTo>
                      <a:pt x="470" y="7"/>
                      <a:pt x="469" y="7"/>
                      <a:pt x="469" y="6"/>
                    </a:cubicBezTo>
                    <a:cubicBezTo>
                      <a:pt x="469" y="5"/>
                      <a:pt x="469" y="5"/>
                      <a:pt x="469" y="4"/>
                    </a:cubicBezTo>
                    <a:cubicBezTo>
                      <a:pt x="468" y="3"/>
                      <a:pt x="468" y="4"/>
                      <a:pt x="467" y="3"/>
                    </a:cubicBezTo>
                    <a:cubicBezTo>
                      <a:pt x="466" y="2"/>
                      <a:pt x="466" y="2"/>
                      <a:pt x="466" y="2"/>
                    </a:cubicBezTo>
                    <a:cubicBezTo>
                      <a:pt x="319" y="-14"/>
                      <a:pt x="161" y="74"/>
                      <a:pt x="76" y="190"/>
                    </a:cubicBezTo>
                    <a:cubicBezTo>
                      <a:pt x="-19" y="319"/>
                      <a:pt x="-21" y="480"/>
                      <a:pt x="50" y="619"/>
                    </a:cubicBezTo>
                    <a:lnTo>
                      <a:pt x="50" y="619"/>
                    </a:lnTo>
                    <a:cubicBezTo>
                      <a:pt x="50" y="619"/>
                      <a:pt x="51" y="620"/>
                      <a:pt x="51" y="621"/>
                    </a:cubicBezTo>
                    <a:cubicBezTo>
                      <a:pt x="52" y="623"/>
                      <a:pt x="54" y="625"/>
                      <a:pt x="56" y="626"/>
                    </a:cubicBezTo>
                    <a:cubicBezTo>
                      <a:pt x="58" y="627"/>
                      <a:pt x="61" y="628"/>
                      <a:pt x="63" y="628"/>
                    </a:cubicBezTo>
                    <a:cubicBezTo>
                      <a:pt x="65" y="628"/>
                      <a:pt x="68" y="627"/>
                      <a:pt x="70" y="626"/>
                    </a:cubicBezTo>
                    <a:cubicBezTo>
                      <a:pt x="72" y="625"/>
                      <a:pt x="74" y="623"/>
                      <a:pt x="75" y="621"/>
                    </a:cubicBezTo>
                    <a:cubicBezTo>
                      <a:pt x="76" y="619"/>
                      <a:pt x="77" y="616"/>
                      <a:pt x="77" y="614"/>
                    </a:cubicBezTo>
                    <a:cubicBezTo>
                      <a:pt x="77" y="612"/>
                      <a:pt x="76" y="610"/>
                      <a:pt x="76" y="609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4" name="Google Shape;314;p24"/>
              <p:cNvSpPr/>
              <p:nvPr/>
            </p:nvSpPr>
            <p:spPr>
              <a:xfrm>
                <a:off x="1686816" y="2432337"/>
                <a:ext cx="424879" cy="224937"/>
              </a:xfrm>
              <a:custGeom>
                <a:avLst/>
                <a:gdLst/>
                <a:ahLst/>
                <a:cxnLst/>
                <a:rect l="l" t="t" r="r" b="b"/>
                <a:pathLst>
                  <a:path w="669" h="353" extrusionOk="0">
                    <a:moveTo>
                      <a:pt x="667" y="232"/>
                    </a:moveTo>
                    <a:cubicBezTo>
                      <a:pt x="672" y="228"/>
                      <a:pt x="668" y="217"/>
                      <a:pt x="660" y="221"/>
                    </a:cubicBezTo>
                    <a:cubicBezTo>
                      <a:pt x="526" y="295"/>
                      <a:pt x="398" y="295"/>
                      <a:pt x="252" y="259"/>
                    </a:cubicBezTo>
                    <a:cubicBezTo>
                      <a:pt x="186" y="242"/>
                      <a:pt x="127" y="215"/>
                      <a:pt x="84" y="162"/>
                    </a:cubicBezTo>
                    <a:cubicBezTo>
                      <a:pt x="48" y="117"/>
                      <a:pt x="35" y="58"/>
                      <a:pt x="16" y="5"/>
                    </a:cubicBezTo>
                    <a:lnTo>
                      <a:pt x="16" y="5"/>
                    </a:lnTo>
                    <a:lnTo>
                      <a:pt x="16" y="4"/>
                    </a:lnTo>
                    <a:cubicBezTo>
                      <a:pt x="15" y="3"/>
                      <a:pt x="13" y="1"/>
                      <a:pt x="12" y="1"/>
                    </a:cubicBezTo>
                    <a:cubicBezTo>
                      <a:pt x="10" y="0"/>
                      <a:pt x="9" y="0"/>
                      <a:pt x="8" y="0"/>
                    </a:cubicBezTo>
                    <a:cubicBezTo>
                      <a:pt x="6" y="0"/>
                      <a:pt x="5" y="0"/>
                      <a:pt x="4" y="1"/>
                    </a:cubicBezTo>
                    <a:cubicBezTo>
                      <a:pt x="3" y="1"/>
                      <a:pt x="2" y="2"/>
                      <a:pt x="1" y="4"/>
                    </a:cubicBezTo>
                    <a:cubicBezTo>
                      <a:pt x="0" y="5"/>
                      <a:pt x="0" y="7"/>
                      <a:pt x="0" y="8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11" y="137"/>
                      <a:pt x="66" y="235"/>
                      <a:pt x="178" y="298"/>
                    </a:cubicBezTo>
                    <a:cubicBezTo>
                      <a:pt x="347" y="392"/>
                      <a:pt x="529" y="362"/>
                      <a:pt x="667" y="23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5" name="Google Shape;315;p24"/>
              <p:cNvSpPr/>
              <p:nvPr/>
            </p:nvSpPr>
            <p:spPr>
              <a:xfrm>
                <a:off x="2130747" y="2100987"/>
                <a:ext cx="185448" cy="403994"/>
              </a:xfrm>
              <a:custGeom>
                <a:avLst/>
                <a:gdLst/>
                <a:ahLst/>
                <a:cxnLst/>
                <a:rect l="l" t="t" r="r" b="b"/>
                <a:pathLst>
                  <a:path w="292" h="634" extrusionOk="0">
                    <a:moveTo>
                      <a:pt x="2" y="10"/>
                    </a:moveTo>
                    <a:lnTo>
                      <a:pt x="2" y="10"/>
                    </a:lnTo>
                    <a:cubicBezTo>
                      <a:pt x="4" y="11"/>
                      <a:pt x="6" y="12"/>
                      <a:pt x="8" y="13"/>
                    </a:cubicBezTo>
                    <a:cubicBezTo>
                      <a:pt x="75" y="52"/>
                      <a:pt x="130" y="108"/>
                      <a:pt x="170" y="176"/>
                    </a:cubicBezTo>
                    <a:cubicBezTo>
                      <a:pt x="192" y="214"/>
                      <a:pt x="209" y="256"/>
                      <a:pt x="219" y="300"/>
                    </a:cubicBezTo>
                    <a:cubicBezTo>
                      <a:pt x="246" y="428"/>
                      <a:pt x="183" y="517"/>
                      <a:pt x="115" y="617"/>
                    </a:cubicBezTo>
                    <a:cubicBezTo>
                      <a:pt x="110" y="624"/>
                      <a:pt x="117" y="639"/>
                      <a:pt x="127" y="633"/>
                    </a:cubicBezTo>
                    <a:cubicBezTo>
                      <a:pt x="251" y="565"/>
                      <a:pt x="310" y="429"/>
                      <a:pt x="287" y="293"/>
                    </a:cubicBezTo>
                    <a:cubicBezTo>
                      <a:pt x="264" y="157"/>
                      <a:pt x="154" y="5"/>
                      <a:pt x="6" y="0"/>
                    </a:cubicBezTo>
                    <a:lnTo>
                      <a:pt x="6" y="0"/>
                    </a:lnTo>
                    <a:lnTo>
                      <a:pt x="5" y="0"/>
                    </a:lnTo>
                    <a:cubicBezTo>
                      <a:pt x="4" y="0"/>
                      <a:pt x="3" y="0"/>
                      <a:pt x="3" y="0"/>
                    </a:cubicBezTo>
                    <a:cubicBezTo>
                      <a:pt x="2" y="1"/>
                      <a:pt x="2" y="2"/>
                      <a:pt x="1" y="3"/>
                    </a:cubicBezTo>
                    <a:cubicBezTo>
                      <a:pt x="0" y="4"/>
                      <a:pt x="0" y="4"/>
                      <a:pt x="0" y="5"/>
                    </a:cubicBezTo>
                    <a:cubicBezTo>
                      <a:pt x="0" y="6"/>
                      <a:pt x="0" y="7"/>
                      <a:pt x="1" y="8"/>
                    </a:cubicBezTo>
                    <a:cubicBezTo>
                      <a:pt x="1" y="9"/>
                      <a:pt x="2" y="9"/>
                      <a:pt x="2" y="1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6" name="Google Shape;316;p24"/>
              <p:cNvSpPr/>
              <p:nvPr/>
            </p:nvSpPr>
            <p:spPr>
              <a:xfrm>
                <a:off x="1776999" y="2045550"/>
                <a:ext cx="322628" cy="147834"/>
              </a:xfrm>
              <a:custGeom>
                <a:avLst/>
                <a:gdLst/>
                <a:ahLst/>
                <a:cxnLst/>
                <a:rect l="l" t="t" r="r" b="b"/>
                <a:pathLst>
                  <a:path w="508" h="232" extrusionOk="0">
                    <a:moveTo>
                      <a:pt x="506" y="134"/>
                    </a:moveTo>
                    <a:cubicBezTo>
                      <a:pt x="438" y="35"/>
                      <a:pt x="351" y="-8"/>
                      <a:pt x="230" y="2"/>
                    </a:cubicBezTo>
                    <a:cubicBezTo>
                      <a:pt x="106" y="12"/>
                      <a:pt x="41" y="112"/>
                      <a:pt x="1" y="216"/>
                    </a:cubicBezTo>
                    <a:cubicBezTo>
                      <a:pt x="-4" y="228"/>
                      <a:pt x="12" y="239"/>
                      <a:pt x="20" y="228"/>
                    </a:cubicBezTo>
                    <a:cubicBezTo>
                      <a:pt x="72" y="158"/>
                      <a:pt x="124" y="95"/>
                      <a:pt x="214" y="81"/>
                    </a:cubicBezTo>
                    <a:cubicBezTo>
                      <a:pt x="318" y="65"/>
                      <a:pt x="409" y="83"/>
                      <a:pt x="494" y="146"/>
                    </a:cubicBezTo>
                    <a:lnTo>
                      <a:pt x="494" y="146"/>
                    </a:lnTo>
                    <a:cubicBezTo>
                      <a:pt x="494" y="147"/>
                      <a:pt x="494" y="146"/>
                      <a:pt x="495" y="147"/>
                    </a:cubicBezTo>
                    <a:cubicBezTo>
                      <a:pt x="496" y="148"/>
                      <a:pt x="497" y="148"/>
                      <a:pt x="499" y="148"/>
                    </a:cubicBezTo>
                    <a:cubicBezTo>
                      <a:pt x="501" y="148"/>
                      <a:pt x="501" y="148"/>
                      <a:pt x="503" y="147"/>
                    </a:cubicBezTo>
                    <a:cubicBezTo>
                      <a:pt x="504" y="146"/>
                      <a:pt x="506" y="145"/>
                      <a:pt x="507" y="144"/>
                    </a:cubicBezTo>
                    <a:cubicBezTo>
                      <a:pt x="507" y="142"/>
                      <a:pt x="508" y="140"/>
                      <a:pt x="508" y="139"/>
                    </a:cubicBezTo>
                    <a:cubicBezTo>
                      <a:pt x="508" y="137"/>
                      <a:pt x="507" y="136"/>
                      <a:pt x="507" y="135"/>
                    </a:cubicBezTo>
                    <a:lnTo>
                      <a:pt x="506" y="134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0000" tIns="51333" rIns="120000" bIns="51333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7" name="Google Shape;317;p24"/>
              <p:cNvSpPr/>
              <p:nvPr/>
            </p:nvSpPr>
            <p:spPr>
              <a:xfrm>
                <a:off x="1706504" y="2254555"/>
                <a:ext cx="120668" cy="275277"/>
              </a:xfrm>
              <a:custGeom>
                <a:avLst/>
                <a:gdLst/>
                <a:ahLst/>
                <a:cxnLst/>
                <a:rect l="l" t="t" r="r" b="b"/>
                <a:pathLst>
                  <a:path w="190" h="432" extrusionOk="0">
                    <a:moveTo>
                      <a:pt x="50" y="7"/>
                    </a:moveTo>
                    <a:lnTo>
                      <a:pt x="50" y="7"/>
                    </a:lnTo>
                    <a:cubicBezTo>
                      <a:pt x="50" y="6"/>
                      <a:pt x="50" y="5"/>
                      <a:pt x="49" y="4"/>
                    </a:cubicBezTo>
                    <a:cubicBezTo>
                      <a:pt x="48" y="3"/>
                      <a:pt x="47" y="2"/>
                      <a:pt x="46" y="1"/>
                    </a:cubicBezTo>
                    <a:cubicBezTo>
                      <a:pt x="45" y="0"/>
                      <a:pt x="44" y="0"/>
                      <a:pt x="43" y="0"/>
                    </a:cubicBezTo>
                    <a:cubicBezTo>
                      <a:pt x="41" y="0"/>
                      <a:pt x="40" y="0"/>
                      <a:pt x="39" y="1"/>
                    </a:cubicBezTo>
                    <a:cubicBezTo>
                      <a:pt x="38" y="2"/>
                      <a:pt x="37" y="3"/>
                      <a:pt x="36" y="4"/>
                    </a:cubicBezTo>
                    <a:lnTo>
                      <a:pt x="36" y="4"/>
                    </a:lnTo>
                    <a:cubicBezTo>
                      <a:pt x="-44" y="143"/>
                      <a:pt x="15" y="378"/>
                      <a:pt x="176" y="432"/>
                    </a:cubicBezTo>
                    <a:cubicBezTo>
                      <a:pt x="185" y="434"/>
                      <a:pt x="195" y="425"/>
                      <a:pt x="188" y="417"/>
                    </a:cubicBezTo>
                    <a:cubicBezTo>
                      <a:pt x="135" y="357"/>
                      <a:pt x="111" y="309"/>
                      <a:pt x="86" y="235"/>
                    </a:cubicBezTo>
                    <a:cubicBezTo>
                      <a:pt x="60" y="160"/>
                      <a:pt x="59" y="83"/>
                      <a:pt x="50" y="7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8" name="Google Shape;318;p24"/>
              <p:cNvSpPr/>
              <p:nvPr/>
            </p:nvSpPr>
            <p:spPr>
              <a:xfrm>
                <a:off x="1940219" y="2401751"/>
                <a:ext cx="264200" cy="172048"/>
              </a:xfrm>
              <a:custGeom>
                <a:avLst/>
                <a:gdLst/>
                <a:ahLst/>
                <a:cxnLst/>
                <a:rect l="l" t="t" r="r" b="b"/>
                <a:pathLst>
                  <a:path w="416" h="270" extrusionOk="0">
                    <a:moveTo>
                      <a:pt x="120" y="202"/>
                    </a:moveTo>
                    <a:cubicBezTo>
                      <a:pt x="81" y="220"/>
                      <a:pt x="51" y="242"/>
                      <a:pt x="8" y="252"/>
                    </a:cubicBezTo>
                    <a:cubicBezTo>
                      <a:pt x="-1" y="253"/>
                      <a:pt x="-4" y="269"/>
                      <a:pt x="7" y="269"/>
                    </a:cubicBezTo>
                    <a:cubicBezTo>
                      <a:pt x="103" y="273"/>
                      <a:pt x="171" y="268"/>
                      <a:pt x="255" y="217"/>
                    </a:cubicBezTo>
                    <a:cubicBezTo>
                      <a:pt x="331" y="171"/>
                      <a:pt x="396" y="91"/>
                      <a:pt x="416" y="3"/>
                    </a:cubicBezTo>
                    <a:cubicBezTo>
                      <a:pt x="416" y="1"/>
                      <a:pt x="414" y="0"/>
                      <a:pt x="412" y="1"/>
                    </a:cubicBezTo>
                    <a:lnTo>
                      <a:pt x="412" y="1"/>
                    </a:lnTo>
                    <a:cubicBezTo>
                      <a:pt x="359" y="58"/>
                      <a:pt x="298" y="107"/>
                      <a:pt x="232" y="148"/>
                    </a:cubicBezTo>
                    <a:lnTo>
                      <a:pt x="232" y="148"/>
                    </a:lnTo>
                    <a:cubicBezTo>
                      <a:pt x="196" y="168"/>
                      <a:pt x="158" y="186"/>
                      <a:pt x="120" y="20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9" name="Google Shape;319;p24"/>
              <p:cNvSpPr/>
              <p:nvPr/>
            </p:nvSpPr>
            <p:spPr>
              <a:xfrm>
                <a:off x="2145990" y="2176178"/>
                <a:ext cx="88913" cy="179695"/>
              </a:xfrm>
              <a:custGeom>
                <a:avLst/>
                <a:gdLst/>
                <a:ahLst/>
                <a:cxnLst/>
                <a:rect l="l" t="t" r="r" b="b"/>
                <a:pathLst>
                  <a:path w="140" h="282" extrusionOk="0">
                    <a:moveTo>
                      <a:pt x="4" y="0"/>
                    </a:moveTo>
                    <a:cubicBezTo>
                      <a:pt x="2" y="0"/>
                      <a:pt x="-1" y="2"/>
                      <a:pt x="0" y="4"/>
                    </a:cubicBezTo>
                    <a:cubicBezTo>
                      <a:pt x="21" y="45"/>
                      <a:pt x="46" y="84"/>
                      <a:pt x="62" y="126"/>
                    </a:cubicBezTo>
                    <a:cubicBezTo>
                      <a:pt x="82" y="175"/>
                      <a:pt x="72" y="223"/>
                      <a:pt x="81" y="273"/>
                    </a:cubicBezTo>
                    <a:lnTo>
                      <a:pt x="81" y="273"/>
                    </a:lnTo>
                    <a:cubicBezTo>
                      <a:pt x="82" y="275"/>
                      <a:pt x="82" y="276"/>
                      <a:pt x="83" y="277"/>
                    </a:cubicBezTo>
                    <a:cubicBezTo>
                      <a:pt x="84" y="279"/>
                      <a:pt x="85" y="280"/>
                      <a:pt x="87" y="281"/>
                    </a:cubicBezTo>
                    <a:cubicBezTo>
                      <a:pt x="88" y="282"/>
                      <a:pt x="90" y="282"/>
                      <a:pt x="92" y="282"/>
                    </a:cubicBezTo>
                    <a:cubicBezTo>
                      <a:pt x="94" y="282"/>
                      <a:pt x="96" y="282"/>
                      <a:pt x="97" y="281"/>
                    </a:cubicBezTo>
                    <a:cubicBezTo>
                      <a:pt x="98" y="280"/>
                      <a:pt x="99" y="280"/>
                      <a:pt x="100" y="279"/>
                    </a:cubicBezTo>
                    <a:cubicBezTo>
                      <a:pt x="191" y="186"/>
                      <a:pt x="111" y="34"/>
                      <a:pt x="4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20" name="Google Shape;320;p24"/>
              <p:cNvSpPr/>
              <p:nvPr/>
            </p:nvSpPr>
            <p:spPr>
              <a:xfrm>
                <a:off x="2066603" y="2202941"/>
                <a:ext cx="94629" cy="175871"/>
              </a:xfrm>
              <a:custGeom>
                <a:avLst/>
                <a:gdLst/>
                <a:ahLst/>
                <a:cxnLst/>
                <a:rect l="l" t="t" r="r" b="b"/>
                <a:pathLst>
                  <a:path w="149" h="276" extrusionOk="0">
                    <a:moveTo>
                      <a:pt x="43" y="143"/>
                    </a:moveTo>
                    <a:cubicBezTo>
                      <a:pt x="53" y="67"/>
                      <a:pt x="76" y="5"/>
                      <a:pt x="38" y="0"/>
                    </a:cubicBezTo>
                    <a:cubicBezTo>
                      <a:pt x="109" y="9"/>
                      <a:pt x="158" y="79"/>
                      <a:pt x="148" y="155"/>
                    </a:cubicBezTo>
                    <a:cubicBezTo>
                      <a:pt x="138" y="231"/>
                      <a:pt x="71" y="285"/>
                      <a:pt x="0" y="275"/>
                    </a:cubicBezTo>
                    <a:cubicBezTo>
                      <a:pt x="38" y="281"/>
                      <a:pt x="32" y="219"/>
                      <a:pt x="43" y="143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21" name="Google Shape;321;p24"/>
              <p:cNvSpPr/>
              <p:nvPr/>
            </p:nvSpPr>
            <p:spPr>
              <a:xfrm>
                <a:off x="1995472" y="2202304"/>
                <a:ext cx="128289" cy="175871"/>
              </a:xfrm>
              <a:custGeom>
                <a:avLst/>
                <a:gdLst/>
                <a:ahLst/>
                <a:cxnLst/>
                <a:rect l="l" t="t" r="r" b="b"/>
                <a:pathLst>
                  <a:path w="202" h="276" extrusionOk="0">
                    <a:moveTo>
                      <a:pt x="149" y="1"/>
                    </a:moveTo>
                    <a:cubicBezTo>
                      <a:pt x="188" y="6"/>
                      <a:pt x="210" y="72"/>
                      <a:pt x="200" y="148"/>
                    </a:cubicBezTo>
                    <a:cubicBezTo>
                      <a:pt x="190" y="224"/>
                      <a:pt x="150" y="281"/>
                      <a:pt x="112" y="276"/>
                    </a:cubicBezTo>
                    <a:cubicBezTo>
                      <a:pt x="40" y="267"/>
                      <a:pt x="-10" y="197"/>
                      <a:pt x="1" y="121"/>
                    </a:cubicBezTo>
                    <a:cubicBezTo>
                      <a:pt x="11" y="45"/>
                      <a:pt x="78" y="-9"/>
                      <a:pt x="14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22" name="Google Shape;322;p24"/>
              <p:cNvSpPr/>
              <p:nvPr/>
            </p:nvSpPr>
            <p:spPr>
              <a:xfrm>
                <a:off x="1844319" y="2195931"/>
                <a:ext cx="94629" cy="176509"/>
              </a:xfrm>
              <a:custGeom>
                <a:avLst/>
                <a:gdLst/>
                <a:ahLst/>
                <a:cxnLst/>
                <a:rect l="l" t="t" r="r" b="b"/>
                <a:pathLst>
                  <a:path w="149" h="277" extrusionOk="0">
                    <a:moveTo>
                      <a:pt x="34" y="138"/>
                    </a:moveTo>
                    <a:cubicBezTo>
                      <a:pt x="45" y="62"/>
                      <a:pt x="76" y="5"/>
                      <a:pt x="37" y="0"/>
                    </a:cubicBezTo>
                    <a:cubicBezTo>
                      <a:pt x="109" y="10"/>
                      <a:pt x="158" y="79"/>
                      <a:pt x="148" y="156"/>
                    </a:cubicBezTo>
                    <a:cubicBezTo>
                      <a:pt x="137" y="232"/>
                      <a:pt x="71" y="286"/>
                      <a:pt x="0" y="276"/>
                    </a:cubicBezTo>
                    <a:cubicBezTo>
                      <a:pt x="38" y="281"/>
                      <a:pt x="24" y="215"/>
                      <a:pt x="34" y="138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23" name="Google Shape;323;p24"/>
              <p:cNvSpPr/>
              <p:nvPr/>
            </p:nvSpPr>
            <p:spPr>
              <a:xfrm>
                <a:off x="1773189" y="2195294"/>
                <a:ext cx="128289" cy="176509"/>
              </a:xfrm>
              <a:custGeom>
                <a:avLst/>
                <a:gdLst/>
                <a:ahLst/>
                <a:cxnLst/>
                <a:rect l="l" t="t" r="r" b="b"/>
                <a:pathLst>
                  <a:path w="202" h="277" extrusionOk="0">
                    <a:moveTo>
                      <a:pt x="149" y="1"/>
                    </a:moveTo>
                    <a:cubicBezTo>
                      <a:pt x="188" y="6"/>
                      <a:pt x="210" y="71"/>
                      <a:pt x="200" y="148"/>
                    </a:cubicBezTo>
                    <a:cubicBezTo>
                      <a:pt x="190" y="224"/>
                      <a:pt x="150" y="282"/>
                      <a:pt x="112" y="277"/>
                    </a:cubicBezTo>
                    <a:cubicBezTo>
                      <a:pt x="40" y="267"/>
                      <a:pt x="-10" y="197"/>
                      <a:pt x="1" y="121"/>
                    </a:cubicBezTo>
                    <a:cubicBezTo>
                      <a:pt x="11" y="45"/>
                      <a:pt x="78" y="-9"/>
                      <a:pt x="14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24" name="Google Shape;324;p24"/>
              <p:cNvSpPr/>
              <p:nvPr/>
            </p:nvSpPr>
            <p:spPr>
              <a:xfrm>
                <a:off x="1927517" y="2373076"/>
                <a:ext cx="75576" cy="58624"/>
              </a:xfrm>
              <a:custGeom>
                <a:avLst/>
                <a:gdLst/>
                <a:ahLst/>
                <a:cxnLst/>
                <a:rect l="l" t="t" r="r" b="b"/>
                <a:pathLst>
                  <a:path w="119" h="92" extrusionOk="0">
                    <a:moveTo>
                      <a:pt x="0" y="21"/>
                    </a:moveTo>
                    <a:cubicBezTo>
                      <a:pt x="2" y="-2"/>
                      <a:pt x="39" y="-4"/>
                      <a:pt x="37" y="19"/>
                    </a:cubicBezTo>
                    <a:cubicBezTo>
                      <a:pt x="35" y="38"/>
                      <a:pt x="38" y="58"/>
                      <a:pt x="61" y="56"/>
                    </a:cubicBezTo>
                    <a:cubicBezTo>
                      <a:pt x="84" y="53"/>
                      <a:pt x="83" y="34"/>
                      <a:pt x="83" y="17"/>
                    </a:cubicBezTo>
                    <a:lnTo>
                      <a:pt x="83" y="17"/>
                    </a:lnTo>
                    <a:cubicBezTo>
                      <a:pt x="83" y="14"/>
                      <a:pt x="84" y="11"/>
                      <a:pt x="85" y="9"/>
                    </a:cubicBezTo>
                    <a:cubicBezTo>
                      <a:pt x="87" y="6"/>
                      <a:pt x="89" y="4"/>
                      <a:pt x="92" y="2"/>
                    </a:cubicBezTo>
                    <a:cubicBezTo>
                      <a:pt x="95" y="0"/>
                      <a:pt x="98" y="0"/>
                      <a:pt x="101" y="0"/>
                    </a:cubicBezTo>
                    <a:cubicBezTo>
                      <a:pt x="104" y="0"/>
                      <a:pt x="107" y="0"/>
                      <a:pt x="110" y="2"/>
                    </a:cubicBezTo>
                    <a:cubicBezTo>
                      <a:pt x="113" y="4"/>
                      <a:pt x="115" y="6"/>
                      <a:pt x="117" y="9"/>
                    </a:cubicBezTo>
                    <a:cubicBezTo>
                      <a:pt x="118" y="11"/>
                      <a:pt x="119" y="13"/>
                      <a:pt x="119" y="15"/>
                    </a:cubicBezTo>
                    <a:cubicBezTo>
                      <a:pt x="121" y="55"/>
                      <a:pt x="105" y="86"/>
                      <a:pt x="63" y="92"/>
                    </a:cubicBezTo>
                    <a:cubicBezTo>
                      <a:pt x="20" y="98"/>
                      <a:pt x="-2" y="58"/>
                      <a:pt x="0" y="2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25" name="Google Shape;325;p24"/>
              <p:cNvSpPr/>
              <p:nvPr/>
            </p:nvSpPr>
            <p:spPr>
              <a:xfrm>
                <a:off x="1628387" y="2060843"/>
                <a:ext cx="41281" cy="43968"/>
              </a:xfrm>
              <a:custGeom>
                <a:avLst/>
                <a:gdLst/>
                <a:ahLst/>
                <a:cxnLst/>
                <a:rect l="l" t="t" r="r" b="b"/>
                <a:pathLst>
                  <a:path w="65" h="69" extrusionOk="0">
                    <a:moveTo>
                      <a:pt x="56" y="12"/>
                    </a:moveTo>
                    <a:cubicBezTo>
                      <a:pt x="84" y="45"/>
                      <a:pt x="41" y="89"/>
                      <a:pt x="10" y="59"/>
                    </a:cubicBezTo>
                    <a:cubicBezTo>
                      <a:pt x="-21" y="28"/>
                      <a:pt x="27" y="-24"/>
                      <a:pt x="56" y="12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26" name="Google Shape;326;p24"/>
              <p:cNvSpPr/>
              <p:nvPr/>
            </p:nvSpPr>
            <p:spPr>
              <a:xfrm>
                <a:off x="1874804" y="1909824"/>
                <a:ext cx="43186" cy="41419"/>
              </a:xfrm>
              <a:custGeom>
                <a:avLst/>
                <a:gdLst/>
                <a:ahLst/>
                <a:cxnLst/>
                <a:rect l="l" t="t" r="r" b="b"/>
                <a:pathLst>
                  <a:path w="68" h="65" extrusionOk="0">
                    <a:moveTo>
                      <a:pt x="68" y="30"/>
                    </a:moveTo>
                    <a:cubicBezTo>
                      <a:pt x="74" y="72"/>
                      <a:pt x="11" y="78"/>
                      <a:pt x="1" y="36"/>
                    </a:cubicBezTo>
                    <a:cubicBezTo>
                      <a:pt x="-9" y="-8"/>
                      <a:pt x="63" y="-14"/>
                      <a:pt x="68" y="3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27" name="Google Shape;327;p24"/>
              <p:cNvSpPr/>
              <p:nvPr/>
            </p:nvSpPr>
            <p:spPr>
              <a:xfrm>
                <a:off x="1878615" y="2464197"/>
                <a:ext cx="39376" cy="40782"/>
              </a:xfrm>
              <a:custGeom>
                <a:avLst/>
                <a:gdLst/>
                <a:ahLst/>
                <a:cxnLst/>
                <a:rect l="l" t="t" r="r" b="b"/>
                <a:pathLst>
                  <a:path w="62" h="64" extrusionOk="0">
                    <a:moveTo>
                      <a:pt x="31" y="0"/>
                    </a:moveTo>
                    <a:cubicBezTo>
                      <a:pt x="-10" y="0"/>
                      <a:pt x="-10" y="64"/>
                      <a:pt x="31" y="64"/>
                    </a:cubicBezTo>
                    <a:cubicBezTo>
                      <a:pt x="72" y="64"/>
                      <a:pt x="72" y="0"/>
                      <a:pt x="31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28" name="Google Shape;328;p24"/>
              <p:cNvSpPr/>
              <p:nvPr/>
            </p:nvSpPr>
            <p:spPr>
              <a:xfrm>
                <a:off x="1970068" y="2155787"/>
                <a:ext cx="39376" cy="40782"/>
              </a:xfrm>
              <a:custGeom>
                <a:avLst/>
                <a:gdLst/>
                <a:ahLst/>
                <a:cxnLst/>
                <a:rect l="l" t="t" r="r" b="b"/>
                <a:pathLst>
                  <a:path w="62" h="64" extrusionOk="0">
                    <a:moveTo>
                      <a:pt x="31" y="0"/>
                    </a:moveTo>
                    <a:cubicBezTo>
                      <a:pt x="-10" y="0"/>
                      <a:pt x="-10" y="64"/>
                      <a:pt x="31" y="64"/>
                    </a:cubicBezTo>
                    <a:cubicBezTo>
                      <a:pt x="72" y="64"/>
                      <a:pt x="73" y="0"/>
                      <a:pt x="31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29" name="Google Shape;329;p24"/>
              <p:cNvSpPr/>
              <p:nvPr/>
            </p:nvSpPr>
            <p:spPr>
              <a:xfrm>
                <a:off x="1999283" y="1984377"/>
                <a:ext cx="39376" cy="40782"/>
              </a:xfrm>
              <a:custGeom>
                <a:avLst/>
                <a:gdLst/>
                <a:ahLst/>
                <a:cxnLst/>
                <a:rect l="l" t="t" r="r" b="b"/>
                <a:pathLst>
                  <a:path w="62" h="64" extrusionOk="0">
                    <a:moveTo>
                      <a:pt x="31" y="0"/>
                    </a:moveTo>
                    <a:cubicBezTo>
                      <a:pt x="-10" y="0"/>
                      <a:pt x="-10" y="64"/>
                      <a:pt x="31" y="64"/>
                    </a:cubicBezTo>
                    <a:cubicBezTo>
                      <a:pt x="72" y="64"/>
                      <a:pt x="72" y="0"/>
                      <a:pt x="31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30" name="Google Shape;330;p24"/>
              <p:cNvSpPr/>
              <p:nvPr/>
            </p:nvSpPr>
            <p:spPr>
              <a:xfrm>
                <a:off x="2229822" y="2030256"/>
                <a:ext cx="39376" cy="40782"/>
              </a:xfrm>
              <a:custGeom>
                <a:avLst/>
                <a:gdLst/>
                <a:ahLst/>
                <a:cxnLst/>
                <a:rect l="l" t="t" r="r" b="b"/>
                <a:pathLst>
                  <a:path w="62" h="64" extrusionOk="0">
                    <a:moveTo>
                      <a:pt x="31" y="0"/>
                    </a:moveTo>
                    <a:cubicBezTo>
                      <a:pt x="-10" y="0"/>
                      <a:pt x="-11" y="64"/>
                      <a:pt x="31" y="64"/>
                    </a:cubicBezTo>
                    <a:cubicBezTo>
                      <a:pt x="72" y="64"/>
                      <a:pt x="73" y="0"/>
                      <a:pt x="31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31" name="Google Shape;331;p24"/>
              <p:cNvSpPr/>
              <p:nvPr/>
            </p:nvSpPr>
            <p:spPr>
              <a:xfrm>
                <a:off x="2317465" y="2151327"/>
                <a:ext cx="39376" cy="40782"/>
              </a:xfrm>
              <a:custGeom>
                <a:avLst/>
                <a:gdLst/>
                <a:ahLst/>
                <a:cxnLst/>
                <a:rect l="l" t="t" r="r" b="b"/>
                <a:pathLst>
                  <a:path w="62" h="64" extrusionOk="0">
                    <a:moveTo>
                      <a:pt x="31" y="0"/>
                    </a:moveTo>
                    <a:cubicBezTo>
                      <a:pt x="-11" y="0"/>
                      <a:pt x="-11" y="64"/>
                      <a:pt x="31" y="64"/>
                    </a:cubicBezTo>
                    <a:cubicBezTo>
                      <a:pt x="72" y="64"/>
                      <a:pt x="73" y="0"/>
                      <a:pt x="31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32" name="Google Shape;332;p24"/>
              <p:cNvSpPr/>
              <p:nvPr/>
            </p:nvSpPr>
            <p:spPr>
              <a:xfrm>
                <a:off x="2238078" y="2511988"/>
                <a:ext cx="39376" cy="40782"/>
              </a:xfrm>
              <a:custGeom>
                <a:avLst/>
                <a:gdLst/>
                <a:ahLst/>
                <a:cxnLst/>
                <a:rect l="l" t="t" r="r" b="b"/>
                <a:pathLst>
                  <a:path w="62" h="64" extrusionOk="0">
                    <a:moveTo>
                      <a:pt x="31" y="0"/>
                    </a:moveTo>
                    <a:cubicBezTo>
                      <a:pt x="-10" y="0"/>
                      <a:pt x="-11" y="64"/>
                      <a:pt x="31" y="64"/>
                    </a:cubicBezTo>
                    <a:cubicBezTo>
                      <a:pt x="72" y="64"/>
                      <a:pt x="73" y="0"/>
                      <a:pt x="31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33" name="Google Shape;333;p24"/>
              <p:cNvSpPr/>
              <p:nvPr/>
            </p:nvSpPr>
            <p:spPr>
              <a:xfrm>
                <a:off x="1872264" y="2703789"/>
                <a:ext cx="39376" cy="41419"/>
              </a:xfrm>
              <a:custGeom>
                <a:avLst/>
                <a:gdLst/>
                <a:ahLst/>
                <a:cxnLst/>
                <a:rect l="l" t="t" r="r" b="b"/>
                <a:pathLst>
                  <a:path w="62" h="65" extrusionOk="0">
                    <a:moveTo>
                      <a:pt x="31" y="0"/>
                    </a:moveTo>
                    <a:cubicBezTo>
                      <a:pt x="-10" y="0"/>
                      <a:pt x="-11" y="65"/>
                      <a:pt x="31" y="65"/>
                    </a:cubicBezTo>
                    <a:cubicBezTo>
                      <a:pt x="72" y="65"/>
                      <a:pt x="73" y="0"/>
                      <a:pt x="31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34" name="Google Shape;334;p24"/>
              <p:cNvSpPr/>
              <p:nvPr/>
            </p:nvSpPr>
            <p:spPr>
              <a:xfrm>
                <a:off x="1720476" y="2647714"/>
                <a:ext cx="39376" cy="40782"/>
              </a:xfrm>
              <a:custGeom>
                <a:avLst/>
                <a:gdLst/>
                <a:ahLst/>
                <a:cxnLst/>
                <a:rect l="l" t="t" r="r" b="b"/>
                <a:pathLst>
                  <a:path w="62" h="64" extrusionOk="0">
                    <a:moveTo>
                      <a:pt x="31" y="0"/>
                    </a:moveTo>
                    <a:cubicBezTo>
                      <a:pt x="-10" y="0"/>
                      <a:pt x="-11" y="64"/>
                      <a:pt x="31" y="64"/>
                    </a:cubicBezTo>
                    <a:cubicBezTo>
                      <a:pt x="72" y="64"/>
                      <a:pt x="73" y="0"/>
                      <a:pt x="31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35" name="Google Shape;335;p24"/>
              <p:cNvSpPr/>
              <p:nvPr/>
            </p:nvSpPr>
            <p:spPr>
              <a:xfrm>
                <a:off x="1560432" y="2472481"/>
                <a:ext cx="39376" cy="40782"/>
              </a:xfrm>
              <a:custGeom>
                <a:avLst/>
                <a:gdLst/>
                <a:ahLst/>
                <a:cxnLst/>
                <a:rect l="l" t="t" r="r" b="b"/>
                <a:pathLst>
                  <a:path w="62" h="64" extrusionOk="0">
                    <a:moveTo>
                      <a:pt x="31" y="0"/>
                    </a:moveTo>
                    <a:cubicBezTo>
                      <a:pt x="-10" y="0"/>
                      <a:pt x="-11" y="64"/>
                      <a:pt x="31" y="64"/>
                    </a:cubicBezTo>
                    <a:cubicBezTo>
                      <a:pt x="72" y="64"/>
                      <a:pt x="73" y="0"/>
                      <a:pt x="31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36" name="Google Shape;336;p24"/>
              <p:cNvSpPr/>
              <p:nvPr/>
            </p:nvSpPr>
            <p:spPr>
              <a:xfrm>
                <a:off x="1533758" y="2293425"/>
                <a:ext cx="39376" cy="40782"/>
              </a:xfrm>
              <a:custGeom>
                <a:avLst/>
                <a:gdLst/>
                <a:ahLst/>
                <a:cxnLst/>
                <a:rect l="l" t="t" r="r" b="b"/>
                <a:pathLst>
                  <a:path w="62" h="64" extrusionOk="0">
                    <a:moveTo>
                      <a:pt x="31" y="0"/>
                    </a:moveTo>
                    <a:cubicBezTo>
                      <a:pt x="-10" y="0"/>
                      <a:pt x="-11" y="64"/>
                      <a:pt x="31" y="64"/>
                    </a:cubicBezTo>
                    <a:cubicBezTo>
                      <a:pt x="72" y="64"/>
                      <a:pt x="72" y="0"/>
                      <a:pt x="31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37" name="Google Shape;337;p24"/>
              <p:cNvSpPr/>
              <p:nvPr/>
            </p:nvSpPr>
            <p:spPr>
              <a:xfrm>
                <a:off x="1667763" y="1923842"/>
                <a:ext cx="179732" cy="123620"/>
              </a:xfrm>
              <a:custGeom>
                <a:avLst/>
                <a:gdLst/>
                <a:ahLst/>
                <a:cxnLst/>
                <a:rect l="l" t="t" r="r" b="b"/>
                <a:pathLst>
                  <a:path w="283" h="194" extrusionOk="0">
                    <a:moveTo>
                      <a:pt x="261" y="66"/>
                    </a:moveTo>
                    <a:cubicBezTo>
                      <a:pt x="184" y="86"/>
                      <a:pt x="111" y="122"/>
                      <a:pt x="60" y="183"/>
                    </a:cubicBezTo>
                    <a:cubicBezTo>
                      <a:pt x="35" y="215"/>
                      <a:pt x="-20" y="174"/>
                      <a:pt x="8" y="139"/>
                    </a:cubicBezTo>
                    <a:cubicBezTo>
                      <a:pt x="66" y="68"/>
                      <a:pt x="150" y="24"/>
                      <a:pt x="238" y="1"/>
                    </a:cubicBezTo>
                    <a:cubicBezTo>
                      <a:pt x="283" y="-10"/>
                      <a:pt x="301" y="56"/>
                      <a:pt x="261" y="66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33100" rIns="120000" bIns="3310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338" name="Google Shape;338;p24"/>
            <p:cNvGrpSpPr/>
            <p:nvPr/>
          </p:nvGrpSpPr>
          <p:grpSpPr>
            <a:xfrm>
              <a:off x="789369" y="1233786"/>
              <a:ext cx="922250" cy="910500"/>
              <a:chOff x="713215" y="946360"/>
              <a:chExt cx="1044096" cy="1028465"/>
            </a:xfrm>
          </p:grpSpPr>
          <p:sp>
            <p:nvSpPr>
              <p:cNvPr id="339" name="Google Shape;339;p24"/>
              <p:cNvSpPr/>
              <p:nvPr/>
            </p:nvSpPr>
            <p:spPr>
              <a:xfrm>
                <a:off x="713215" y="946360"/>
                <a:ext cx="1044096" cy="1028465"/>
              </a:xfrm>
              <a:custGeom>
                <a:avLst/>
                <a:gdLst/>
                <a:ahLst/>
                <a:cxnLst/>
                <a:rect l="l" t="t" r="r" b="b"/>
                <a:pathLst>
                  <a:path w="1644" h="1614" extrusionOk="0">
                    <a:moveTo>
                      <a:pt x="241" y="542"/>
                    </a:moveTo>
                    <a:cubicBezTo>
                      <a:pt x="241" y="542"/>
                      <a:pt x="198" y="210"/>
                      <a:pt x="530" y="54"/>
                    </a:cubicBezTo>
                    <a:cubicBezTo>
                      <a:pt x="862" y="-102"/>
                      <a:pt x="1052" y="132"/>
                      <a:pt x="1052" y="132"/>
                    </a:cubicBezTo>
                    <a:cubicBezTo>
                      <a:pt x="1052" y="132"/>
                      <a:pt x="1329" y="3"/>
                      <a:pt x="1548" y="302"/>
                    </a:cubicBezTo>
                    <a:cubicBezTo>
                      <a:pt x="1767" y="601"/>
                      <a:pt x="1542" y="827"/>
                      <a:pt x="1542" y="827"/>
                    </a:cubicBezTo>
                    <a:cubicBezTo>
                      <a:pt x="1542" y="827"/>
                      <a:pt x="1715" y="966"/>
                      <a:pt x="1550" y="1234"/>
                    </a:cubicBezTo>
                    <a:cubicBezTo>
                      <a:pt x="1385" y="1502"/>
                      <a:pt x="1114" y="1406"/>
                      <a:pt x="1114" y="1406"/>
                    </a:cubicBezTo>
                    <a:cubicBezTo>
                      <a:pt x="1114" y="1406"/>
                      <a:pt x="900" y="1717"/>
                      <a:pt x="598" y="1578"/>
                    </a:cubicBezTo>
                    <a:cubicBezTo>
                      <a:pt x="295" y="1439"/>
                      <a:pt x="369" y="1229"/>
                      <a:pt x="369" y="1229"/>
                    </a:cubicBezTo>
                    <a:cubicBezTo>
                      <a:pt x="369" y="1229"/>
                      <a:pt x="56" y="1213"/>
                      <a:pt x="6" y="906"/>
                    </a:cubicBezTo>
                    <a:cubicBezTo>
                      <a:pt x="-44" y="598"/>
                      <a:pt x="241" y="542"/>
                      <a:pt x="241" y="542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0" name="Google Shape;340;p24"/>
              <p:cNvSpPr/>
              <p:nvPr/>
            </p:nvSpPr>
            <p:spPr>
              <a:xfrm>
                <a:off x="876434" y="1055323"/>
                <a:ext cx="362004" cy="484921"/>
              </a:xfrm>
              <a:custGeom>
                <a:avLst/>
                <a:gdLst/>
                <a:ahLst/>
                <a:cxnLst/>
                <a:rect l="l" t="t" r="r" b="b"/>
                <a:pathLst>
                  <a:path w="570" h="761" extrusionOk="0">
                    <a:moveTo>
                      <a:pt x="92" y="740"/>
                    </a:moveTo>
                    <a:cubicBezTo>
                      <a:pt x="53" y="584"/>
                      <a:pt x="70" y="420"/>
                      <a:pt x="160" y="286"/>
                    </a:cubicBezTo>
                    <a:cubicBezTo>
                      <a:pt x="261" y="137"/>
                      <a:pt x="412" y="83"/>
                      <a:pt x="567" y="11"/>
                    </a:cubicBezTo>
                    <a:lnTo>
                      <a:pt x="567" y="11"/>
                    </a:lnTo>
                    <a:lnTo>
                      <a:pt x="568" y="11"/>
                    </a:lnTo>
                    <a:cubicBezTo>
                      <a:pt x="568" y="11"/>
                      <a:pt x="568" y="10"/>
                      <a:pt x="569" y="9"/>
                    </a:cubicBezTo>
                    <a:cubicBezTo>
                      <a:pt x="570" y="8"/>
                      <a:pt x="570" y="8"/>
                      <a:pt x="570" y="7"/>
                    </a:cubicBezTo>
                    <a:cubicBezTo>
                      <a:pt x="570" y="6"/>
                      <a:pt x="570" y="5"/>
                      <a:pt x="569" y="4"/>
                    </a:cubicBezTo>
                    <a:lnTo>
                      <a:pt x="568" y="3"/>
                    </a:lnTo>
                    <a:cubicBezTo>
                      <a:pt x="567" y="2"/>
                      <a:pt x="567" y="2"/>
                      <a:pt x="566" y="2"/>
                    </a:cubicBezTo>
                    <a:cubicBezTo>
                      <a:pt x="388" y="-17"/>
                      <a:pt x="196" y="89"/>
                      <a:pt x="92" y="230"/>
                    </a:cubicBezTo>
                    <a:cubicBezTo>
                      <a:pt x="-23" y="387"/>
                      <a:pt x="-26" y="583"/>
                      <a:pt x="61" y="752"/>
                    </a:cubicBezTo>
                    <a:lnTo>
                      <a:pt x="61" y="752"/>
                    </a:lnTo>
                    <a:lnTo>
                      <a:pt x="61" y="753"/>
                    </a:lnTo>
                    <a:cubicBezTo>
                      <a:pt x="63" y="755"/>
                      <a:pt x="64" y="757"/>
                      <a:pt x="67" y="759"/>
                    </a:cubicBezTo>
                    <a:cubicBezTo>
                      <a:pt x="70" y="760"/>
                      <a:pt x="73" y="761"/>
                      <a:pt x="76" y="761"/>
                    </a:cubicBezTo>
                    <a:cubicBezTo>
                      <a:pt x="79" y="761"/>
                      <a:pt x="81" y="760"/>
                      <a:pt x="84" y="759"/>
                    </a:cubicBezTo>
                    <a:cubicBezTo>
                      <a:pt x="86" y="757"/>
                      <a:pt x="88" y="755"/>
                      <a:pt x="90" y="753"/>
                    </a:cubicBezTo>
                    <a:cubicBezTo>
                      <a:pt x="91" y="750"/>
                      <a:pt x="93" y="747"/>
                      <a:pt x="93" y="744"/>
                    </a:cubicBezTo>
                    <a:cubicBezTo>
                      <a:pt x="93" y="743"/>
                      <a:pt x="92" y="741"/>
                      <a:pt x="92" y="74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1" name="Google Shape;341;p24"/>
              <p:cNvSpPr/>
              <p:nvPr/>
            </p:nvSpPr>
            <p:spPr>
              <a:xfrm>
                <a:off x="948200" y="1587395"/>
                <a:ext cx="516332" cy="274002"/>
              </a:xfrm>
              <a:custGeom>
                <a:avLst/>
                <a:gdLst/>
                <a:ahLst/>
                <a:cxnLst/>
                <a:rect l="l" t="t" r="r" b="b"/>
                <a:pathLst>
                  <a:path w="813" h="430" extrusionOk="0">
                    <a:moveTo>
                      <a:pt x="810" y="283"/>
                    </a:moveTo>
                    <a:cubicBezTo>
                      <a:pt x="816" y="277"/>
                      <a:pt x="811" y="264"/>
                      <a:pt x="802" y="269"/>
                    </a:cubicBezTo>
                    <a:cubicBezTo>
                      <a:pt x="640" y="359"/>
                      <a:pt x="482" y="360"/>
                      <a:pt x="307" y="314"/>
                    </a:cubicBezTo>
                    <a:cubicBezTo>
                      <a:pt x="227" y="294"/>
                      <a:pt x="155" y="261"/>
                      <a:pt x="103" y="196"/>
                    </a:cubicBezTo>
                    <a:cubicBezTo>
                      <a:pt x="58" y="142"/>
                      <a:pt x="43" y="70"/>
                      <a:pt x="20" y="6"/>
                    </a:cubicBezTo>
                    <a:lnTo>
                      <a:pt x="20" y="6"/>
                    </a:lnTo>
                    <a:cubicBezTo>
                      <a:pt x="20" y="6"/>
                      <a:pt x="19" y="6"/>
                      <a:pt x="19" y="5"/>
                    </a:cubicBezTo>
                    <a:cubicBezTo>
                      <a:pt x="18" y="4"/>
                      <a:pt x="18" y="2"/>
                      <a:pt x="16" y="2"/>
                    </a:cubicBezTo>
                    <a:cubicBezTo>
                      <a:pt x="14" y="1"/>
                      <a:pt x="12" y="0"/>
                      <a:pt x="11" y="0"/>
                    </a:cubicBezTo>
                    <a:cubicBezTo>
                      <a:pt x="9" y="0"/>
                      <a:pt x="7" y="1"/>
                      <a:pt x="5" y="2"/>
                    </a:cubicBezTo>
                    <a:cubicBezTo>
                      <a:pt x="3" y="2"/>
                      <a:pt x="3" y="3"/>
                      <a:pt x="2" y="5"/>
                    </a:cubicBezTo>
                    <a:cubicBezTo>
                      <a:pt x="1" y="6"/>
                      <a:pt x="0" y="8"/>
                      <a:pt x="0" y="10"/>
                    </a:cubicBezTo>
                    <a:lnTo>
                      <a:pt x="0" y="11"/>
                    </a:lnTo>
                    <a:cubicBezTo>
                      <a:pt x="14" y="166"/>
                      <a:pt x="80" y="285"/>
                      <a:pt x="217" y="363"/>
                    </a:cubicBezTo>
                    <a:cubicBezTo>
                      <a:pt x="421" y="478"/>
                      <a:pt x="643" y="441"/>
                      <a:pt x="810" y="283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2" name="Google Shape;342;p24"/>
              <p:cNvSpPr/>
              <p:nvPr/>
            </p:nvSpPr>
            <p:spPr>
              <a:xfrm>
                <a:off x="1450560" y="1176393"/>
                <a:ext cx="226094" cy="491930"/>
              </a:xfrm>
              <a:custGeom>
                <a:avLst/>
                <a:gdLst/>
                <a:ahLst/>
                <a:cxnLst/>
                <a:rect l="l" t="t" r="r" b="b"/>
                <a:pathLst>
                  <a:path w="356" h="772" extrusionOk="0">
                    <a:moveTo>
                      <a:pt x="4" y="13"/>
                    </a:moveTo>
                    <a:cubicBezTo>
                      <a:pt x="134" y="82"/>
                      <a:pt x="237" y="222"/>
                      <a:pt x="267" y="365"/>
                    </a:cubicBezTo>
                    <a:cubicBezTo>
                      <a:pt x="300" y="520"/>
                      <a:pt x="223" y="629"/>
                      <a:pt x="141" y="750"/>
                    </a:cubicBezTo>
                    <a:cubicBezTo>
                      <a:pt x="135" y="759"/>
                      <a:pt x="143" y="777"/>
                      <a:pt x="156" y="770"/>
                    </a:cubicBezTo>
                    <a:cubicBezTo>
                      <a:pt x="306" y="687"/>
                      <a:pt x="378" y="522"/>
                      <a:pt x="350" y="357"/>
                    </a:cubicBezTo>
                    <a:cubicBezTo>
                      <a:pt x="322" y="191"/>
                      <a:pt x="187" y="7"/>
                      <a:pt x="8" y="1"/>
                    </a:cubicBezTo>
                    <a:lnTo>
                      <a:pt x="8" y="1"/>
                    </a:lnTo>
                    <a:cubicBezTo>
                      <a:pt x="7" y="1"/>
                      <a:pt x="7" y="0"/>
                      <a:pt x="7" y="0"/>
                    </a:cubicBezTo>
                    <a:cubicBezTo>
                      <a:pt x="6" y="0"/>
                      <a:pt x="5" y="0"/>
                      <a:pt x="4" y="1"/>
                    </a:cubicBezTo>
                    <a:cubicBezTo>
                      <a:pt x="3" y="2"/>
                      <a:pt x="1" y="3"/>
                      <a:pt x="1" y="4"/>
                    </a:cubicBezTo>
                    <a:cubicBezTo>
                      <a:pt x="0" y="5"/>
                      <a:pt x="0" y="6"/>
                      <a:pt x="0" y="7"/>
                    </a:cubicBezTo>
                    <a:cubicBezTo>
                      <a:pt x="0" y="8"/>
                      <a:pt x="0" y="9"/>
                      <a:pt x="1" y="11"/>
                    </a:cubicBezTo>
                    <a:cubicBezTo>
                      <a:pt x="1" y="13"/>
                      <a:pt x="3" y="12"/>
                      <a:pt x="4" y="13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3" name="Google Shape;343;p24"/>
              <p:cNvSpPr/>
              <p:nvPr/>
            </p:nvSpPr>
            <p:spPr>
              <a:xfrm>
                <a:off x="1057437" y="1118407"/>
                <a:ext cx="391854" cy="179695"/>
              </a:xfrm>
              <a:custGeom>
                <a:avLst/>
                <a:gdLst/>
                <a:ahLst/>
                <a:cxnLst/>
                <a:rect l="l" t="t" r="r" b="b"/>
                <a:pathLst>
                  <a:path w="617" h="282" extrusionOk="0">
                    <a:moveTo>
                      <a:pt x="616" y="162"/>
                    </a:moveTo>
                    <a:cubicBezTo>
                      <a:pt x="532" y="41"/>
                      <a:pt x="426" y="-11"/>
                      <a:pt x="279" y="2"/>
                    </a:cubicBezTo>
                    <a:cubicBezTo>
                      <a:pt x="129" y="14"/>
                      <a:pt x="50" y="135"/>
                      <a:pt x="1" y="262"/>
                    </a:cubicBezTo>
                    <a:cubicBezTo>
                      <a:pt x="-4" y="276"/>
                      <a:pt x="15" y="290"/>
                      <a:pt x="25" y="276"/>
                    </a:cubicBezTo>
                    <a:cubicBezTo>
                      <a:pt x="87" y="190"/>
                      <a:pt x="150" y="115"/>
                      <a:pt x="261" y="98"/>
                    </a:cubicBezTo>
                    <a:cubicBezTo>
                      <a:pt x="387" y="79"/>
                      <a:pt x="497" y="100"/>
                      <a:pt x="600" y="177"/>
                    </a:cubicBezTo>
                    <a:lnTo>
                      <a:pt x="600" y="177"/>
                    </a:lnTo>
                    <a:cubicBezTo>
                      <a:pt x="601" y="177"/>
                      <a:pt x="601" y="177"/>
                      <a:pt x="601" y="177"/>
                    </a:cubicBezTo>
                    <a:cubicBezTo>
                      <a:pt x="603" y="178"/>
                      <a:pt x="605" y="179"/>
                      <a:pt x="607" y="179"/>
                    </a:cubicBezTo>
                    <a:cubicBezTo>
                      <a:pt x="609" y="179"/>
                      <a:pt x="610" y="178"/>
                      <a:pt x="612" y="177"/>
                    </a:cubicBezTo>
                    <a:cubicBezTo>
                      <a:pt x="614" y="176"/>
                      <a:pt x="615" y="175"/>
                      <a:pt x="616" y="174"/>
                    </a:cubicBezTo>
                    <a:cubicBezTo>
                      <a:pt x="617" y="172"/>
                      <a:pt x="617" y="170"/>
                      <a:pt x="617" y="168"/>
                    </a:cubicBezTo>
                    <a:cubicBezTo>
                      <a:pt x="617" y="166"/>
                      <a:pt x="617" y="164"/>
                      <a:pt x="616" y="163"/>
                    </a:cubicBezTo>
                    <a:lnTo>
                      <a:pt x="616" y="162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4" name="Google Shape;344;p24"/>
              <p:cNvSpPr/>
              <p:nvPr/>
            </p:nvSpPr>
            <p:spPr>
              <a:xfrm>
                <a:off x="972334" y="1372017"/>
                <a:ext cx="146707" cy="334538"/>
              </a:xfrm>
              <a:custGeom>
                <a:avLst/>
                <a:gdLst/>
                <a:ahLst/>
                <a:cxnLst/>
                <a:rect l="l" t="t" r="r" b="b"/>
                <a:pathLst>
                  <a:path w="231" h="525" extrusionOk="0">
                    <a:moveTo>
                      <a:pt x="60" y="8"/>
                    </a:moveTo>
                    <a:lnTo>
                      <a:pt x="60" y="8"/>
                    </a:lnTo>
                    <a:cubicBezTo>
                      <a:pt x="60" y="7"/>
                      <a:pt x="60" y="6"/>
                      <a:pt x="59" y="5"/>
                    </a:cubicBezTo>
                    <a:cubicBezTo>
                      <a:pt x="58" y="3"/>
                      <a:pt x="57" y="2"/>
                      <a:pt x="56" y="1"/>
                    </a:cubicBezTo>
                    <a:cubicBezTo>
                      <a:pt x="54" y="0"/>
                      <a:pt x="53" y="0"/>
                      <a:pt x="51" y="0"/>
                    </a:cubicBezTo>
                    <a:cubicBezTo>
                      <a:pt x="49" y="0"/>
                      <a:pt x="48" y="0"/>
                      <a:pt x="46" y="1"/>
                    </a:cubicBezTo>
                    <a:cubicBezTo>
                      <a:pt x="44" y="2"/>
                      <a:pt x="44" y="3"/>
                      <a:pt x="43" y="5"/>
                    </a:cubicBezTo>
                    <a:lnTo>
                      <a:pt x="43" y="5"/>
                    </a:lnTo>
                    <a:cubicBezTo>
                      <a:pt x="-54" y="173"/>
                      <a:pt x="18" y="459"/>
                      <a:pt x="214" y="524"/>
                    </a:cubicBezTo>
                    <a:cubicBezTo>
                      <a:pt x="224" y="528"/>
                      <a:pt x="237" y="516"/>
                      <a:pt x="228" y="506"/>
                    </a:cubicBezTo>
                    <a:cubicBezTo>
                      <a:pt x="164" y="433"/>
                      <a:pt x="135" y="375"/>
                      <a:pt x="104" y="285"/>
                    </a:cubicBezTo>
                    <a:cubicBezTo>
                      <a:pt x="73" y="194"/>
                      <a:pt x="72" y="101"/>
                      <a:pt x="60" y="8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5" name="Google Shape;345;p24"/>
              <p:cNvSpPr/>
              <p:nvPr/>
            </p:nvSpPr>
            <p:spPr>
              <a:xfrm>
                <a:off x="1238439" y="1540878"/>
                <a:ext cx="321993" cy="208369"/>
              </a:xfrm>
              <a:custGeom>
                <a:avLst/>
                <a:gdLst/>
                <a:ahLst/>
                <a:cxnLst/>
                <a:rect l="l" t="t" r="r" b="b"/>
                <a:pathLst>
                  <a:path w="507" h="327" extrusionOk="0">
                    <a:moveTo>
                      <a:pt x="146" y="244"/>
                    </a:moveTo>
                    <a:cubicBezTo>
                      <a:pt x="98" y="266"/>
                      <a:pt x="62" y="293"/>
                      <a:pt x="9" y="305"/>
                    </a:cubicBezTo>
                    <a:cubicBezTo>
                      <a:pt x="-2" y="307"/>
                      <a:pt x="-4" y="326"/>
                      <a:pt x="9" y="326"/>
                    </a:cubicBezTo>
                    <a:cubicBezTo>
                      <a:pt x="126" y="330"/>
                      <a:pt x="208" y="325"/>
                      <a:pt x="310" y="263"/>
                    </a:cubicBezTo>
                    <a:cubicBezTo>
                      <a:pt x="403" y="206"/>
                      <a:pt x="482" y="110"/>
                      <a:pt x="507" y="3"/>
                    </a:cubicBezTo>
                    <a:cubicBezTo>
                      <a:pt x="507" y="0"/>
                      <a:pt x="504" y="-1"/>
                      <a:pt x="502" y="1"/>
                    </a:cubicBezTo>
                    <a:lnTo>
                      <a:pt x="502" y="1"/>
                    </a:lnTo>
                    <a:cubicBezTo>
                      <a:pt x="437" y="70"/>
                      <a:pt x="363" y="130"/>
                      <a:pt x="282" y="179"/>
                    </a:cubicBezTo>
                    <a:cubicBezTo>
                      <a:pt x="239" y="205"/>
                      <a:pt x="191" y="223"/>
                      <a:pt x="146" y="244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6" name="Google Shape;346;p24"/>
              <p:cNvSpPr/>
              <p:nvPr/>
            </p:nvSpPr>
            <p:spPr>
              <a:xfrm>
                <a:off x="1474059" y="1277073"/>
                <a:ext cx="107966" cy="218565"/>
              </a:xfrm>
              <a:custGeom>
                <a:avLst/>
                <a:gdLst/>
                <a:ahLst/>
                <a:cxnLst/>
                <a:rect l="l" t="t" r="r" b="b"/>
                <a:pathLst>
                  <a:path w="170" h="343" extrusionOk="0">
                    <a:moveTo>
                      <a:pt x="6" y="0"/>
                    </a:moveTo>
                    <a:cubicBezTo>
                      <a:pt x="3" y="-1"/>
                      <a:pt x="-1" y="1"/>
                      <a:pt x="0" y="5"/>
                    </a:cubicBezTo>
                    <a:cubicBezTo>
                      <a:pt x="25" y="53"/>
                      <a:pt x="56" y="102"/>
                      <a:pt x="76" y="153"/>
                    </a:cubicBezTo>
                    <a:cubicBezTo>
                      <a:pt x="100" y="213"/>
                      <a:pt x="88" y="271"/>
                      <a:pt x="99" y="332"/>
                    </a:cubicBezTo>
                    <a:lnTo>
                      <a:pt x="99" y="332"/>
                    </a:lnTo>
                    <a:cubicBezTo>
                      <a:pt x="100" y="333"/>
                      <a:pt x="100" y="335"/>
                      <a:pt x="101" y="336"/>
                    </a:cubicBezTo>
                    <a:cubicBezTo>
                      <a:pt x="102" y="338"/>
                      <a:pt x="104" y="340"/>
                      <a:pt x="106" y="341"/>
                    </a:cubicBezTo>
                    <a:cubicBezTo>
                      <a:pt x="108" y="342"/>
                      <a:pt x="110" y="343"/>
                      <a:pt x="112" y="343"/>
                    </a:cubicBezTo>
                    <a:cubicBezTo>
                      <a:pt x="114" y="343"/>
                      <a:pt x="117" y="342"/>
                      <a:pt x="118" y="341"/>
                    </a:cubicBezTo>
                    <a:cubicBezTo>
                      <a:pt x="120" y="340"/>
                      <a:pt x="121" y="339"/>
                      <a:pt x="122" y="338"/>
                    </a:cubicBezTo>
                    <a:cubicBezTo>
                      <a:pt x="233" y="225"/>
                      <a:pt x="135" y="40"/>
                      <a:pt x="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7" name="Google Shape;347;p24"/>
              <p:cNvSpPr/>
              <p:nvPr/>
            </p:nvSpPr>
            <p:spPr>
              <a:xfrm>
                <a:off x="1057437" y="1333147"/>
                <a:ext cx="105426" cy="195625"/>
              </a:xfrm>
              <a:custGeom>
                <a:avLst/>
                <a:gdLst/>
                <a:ahLst/>
                <a:cxnLst/>
                <a:rect l="l" t="t" r="r" b="b"/>
                <a:pathLst>
                  <a:path w="166" h="307" extrusionOk="0">
                    <a:moveTo>
                      <a:pt x="118" y="158"/>
                    </a:moveTo>
                    <a:cubicBezTo>
                      <a:pt x="106" y="74"/>
                      <a:pt x="81" y="6"/>
                      <a:pt x="124" y="0"/>
                    </a:cubicBezTo>
                    <a:cubicBezTo>
                      <a:pt x="45" y="11"/>
                      <a:pt x="-10" y="87"/>
                      <a:pt x="2" y="172"/>
                    </a:cubicBezTo>
                    <a:cubicBezTo>
                      <a:pt x="14" y="256"/>
                      <a:pt x="87" y="316"/>
                      <a:pt x="166" y="306"/>
                    </a:cubicBezTo>
                    <a:cubicBezTo>
                      <a:pt x="123" y="311"/>
                      <a:pt x="130" y="242"/>
                      <a:pt x="118" y="158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8" name="Google Shape;348;p24"/>
              <p:cNvSpPr/>
              <p:nvPr/>
            </p:nvSpPr>
            <p:spPr>
              <a:xfrm>
                <a:off x="1098718" y="1332510"/>
                <a:ext cx="141626" cy="194988"/>
              </a:xfrm>
              <a:custGeom>
                <a:avLst/>
                <a:gdLst/>
                <a:ahLst/>
                <a:cxnLst/>
                <a:rect l="l" t="t" r="r" b="b"/>
                <a:pathLst>
                  <a:path w="223" h="306" extrusionOk="0">
                    <a:moveTo>
                      <a:pt x="59" y="1"/>
                    </a:moveTo>
                    <a:cubicBezTo>
                      <a:pt x="16" y="7"/>
                      <a:pt x="-9" y="80"/>
                      <a:pt x="3" y="164"/>
                    </a:cubicBezTo>
                    <a:cubicBezTo>
                      <a:pt x="14" y="248"/>
                      <a:pt x="58" y="312"/>
                      <a:pt x="100" y="306"/>
                    </a:cubicBezTo>
                    <a:cubicBezTo>
                      <a:pt x="179" y="295"/>
                      <a:pt x="233" y="218"/>
                      <a:pt x="221" y="134"/>
                    </a:cubicBezTo>
                    <a:cubicBezTo>
                      <a:pt x="209" y="50"/>
                      <a:pt x="137" y="-10"/>
                      <a:pt x="5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9" name="Google Shape;349;p24"/>
              <p:cNvSpPr/>
              <p:nvPr/>
            </p:nvSpPr>
            <p:spPr>
              <a:xfrm>
                <a:off x="1303854" y="1325501"/>
                <a:ext cx="104791" cy="195625"/>
              </a:xfrm>
              <a:custGeom>
                <a:avLst/>
                <a:gdLst/>
                <a:ahLst/>
                <a:cxnLst/>
                <a:rect l="l" t="t" r="r" b="b"/>
                <a:pathLst>
                  <a:path w="165" h="307" extrusionOk="0">
                    <a:moveTo>
                      <a:pt x="126" y="153"/>
                    </a:moveTo>
                    <a:cubicBezTo>
                      <a:pt x="114" y="69"/>
                      <a:pt x="81" y="6"/>
                      <a:pt x="123" y="0"/>
                    </a:cubicBezTo>
                    <a:cubicBezTo>
                      <a:pt x="44" y="11"/>
                      <a:pt x="-11" y="88"/>
                      <a:pt x="2" y="172"/>
                    </a:cubicBezTo>
                    <a:cubicBezTo>
                      <a:pt x="14" y="256"/>
                      <a:pt x="87" y="316"/>
                      <a:pt x="165" y="306"/>
                    </a:cubicBezTo>
                    <a:cubicBezTo>
                      <a:pt x="122" y="311"/>
                      <a:pt x="137" y="237"/>
                      <a:pt x="126" y="153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0" name="Google Shape;350;p24"/>
              <p:cNvSpPr/>
              <p:nvPr/>
            </p:nvSpPr>
            <p:spPr>
              <a:xfrm>
                <a:off x="1343864" y="1324864"/>
                <a:ext cx="142261" cy="194988"/>
              </a:xfrm>
              <a:custGeom>
                <a:avLst/>
                <a:gdLst/>
                <a:ahLst/>
                <a:cxnLst/>
                <a:rect l="l" t="t" r="r" b="b"/>
                <a:pathLst>
                  <a:path w="224" h="306" extrusionOk="0">
                    <a:moveTo>
                      <a:pt x="59" y="1"/>
                    </a:moveTo>
                    <a:cubicBezTo>
                      <a:pt x="17" y="7"/>
                      <a:pt x="-9" y="80"/>
                      <a:pt x="3" y="164"/>
                    </a:cubicBezTo>
                    <a:cubicBezTo>
                      <a:pt x="14" y="248"/>
                      <a:pt x="59" y="312"/>
                      <a:pt x="101" y="306"/>
                    </a:cubicBezTo>
                    <a:cubicBezTo>
                      <a:pt x="179" y="295"/>
                      <a:pt x="234" y="218"/>
                      <a:pt x="222" y="134"/>
                    </a:cubicBezTo>
                    <a:cubicBezTo>
                      <a:pt x="210" y="50"/>
                      <a:pt x="138" y="-10"/>
                      <a:pt x="5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1" name="Google Shape;351;p24"/>
              <p:cNvSpPr/>
              <p:nvPr/>
            </p:nvSpPr>
            <p:spPr>
              <a:xfrm>
                <a:off x="1232088" y="1520487"/>
                <a:ext cx="83197" cy="66908"/>
              </a:xfrm>
              <a:custGeom>
                <a:avLst/>
                <a:gdLst/>
                <a:ahLst/>
                <a:cxnLst/>
                <a:rect l="l" t="t" r="r" b="b"/>
                <a:pathLst>
                  <a:path w="131" h="105" extrusionOk="0">
                    <a:moveTo>
                      <a:pt x="131" y="25"/>
                    </a:moveTo>
                    <a:cubicBezTo>
                      <a:pt x="130" y="-1"/>
                      <a:pt x="89" y="-3"/>
                      <a:pt x="91" y="23"/>
                    </a:cubicBezTo>
                    <a:cubicBezTo>
                      <a:pt x="93" y="43"/>
                      <a:pt x="90" y="65"/>
                      <a:pt x="65" y="64"/>
                    </a:cubicBezTo>
                    <a:cubicBezTo>
                      <a:pt x="40" y="62"/>
                      <a:pt x="40" y="39"/>
                      <a:pt x="40" y="21"/>
                    </a:cubicBezTo>
                    <a:cubicBezTo>
                      <a:pt x="41" y="-5"/>
                      <a:pt x="1" y="-7"/>
                      <a:pt x="0" y="19"/>
                    </a:cubicBezTo>
                    <a:cubicBezTo>
                      <a:pt x="-2" y="63"/>
                      <a:pt x="15" y="97"/>
                      <a:pt x="62" y="104"/>
                    </a:cubicBezTo>
                    <a:cubicBezTo>
                      <a:pt x="109" y="110"/>
                      <a:pt x="135" y="66"/>
                      <a:pt x="131" y="25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2" name="Google Shape;352;p24"/>
              <p:cNvSpPr/>
              <p:nvPr/>
            </p:nvSpPr>
            <p:spPr>
              <a:xfrm>
                <a:off x="965983" y="978221"/>
                <a:ext cx="179732" cy="124257"/>
              </a:xfrm>
              <a:custGeom>
                <a:avLst/>
                <a:gdLst/>
                <a:ahLst/>
                <a:cxnLst/>
                <a:rect l="l" t="t" r="r" b="b"/>
                <a:pathLst>
                  <a:path w="283" h="195" extrusionOk="0">
                    <a:moveTo>
                      <a:pt x="261" y="66"/>
                    </a:moveTo>
                    <a:cubicBezTo>
                      <a:pt x="185" y="87"/>
                      <a:pt x="112" y="123"/>
                      <a:pt x="61" y="183"/>
                    </a:cubicBezTo>
                    <a:cubicBezTo>
                      <a:pt x="35" y="215"/>
                      <a:pt x="-20" y="174"/>
                      <a:pt x="8" y="139"/>
                    </a:cubicBezTo>
                    <a:cubicBezTo>
                      <a:pt x="66" y="68"/>
                      <a:pt x="150" y="24"/>
                      <a:pt x="238" y="1"/>
                    </a:cubicBezTo>
                    <a:cubicBezTo>
                      <a:pt x="283" y="-10"/>
                      <a:pt x="301" y="57"/>
                      <a:pt x="261" y="66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33600" rIns="120000" bIns="3360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3" name="Google Shape;353;p24"/>
              <p:cNvSpPr/>
              <p:nvPr/>
            </p:nvSpPr>
            <p:spPr>
              <a:xfrm>
                <a:off x="926607" y="1115221"/>
                <a:ext cx="41281" cy="43968"/>
              </a:xfrm>
              <a:custGeom>
                <a:avLst/>
                <a:gdLst/>
                <a:ahLst/>
                <a:cxnLst/>
                <a:rect l="l" t="t" r="r" b="b"/>
                <a:pathLst>
                  <a:path w="65" h="69" extrusionOk="0">
                    <a:moveTo>
                      <a:pt x="56" y="12"/>
                    </a:moveTo>
                    <a:cubicBezTo>
                      <a:pt x="84" y="46"/>
                      <a:pt x="41" y="89"/>
                      <a:pt x="10" y="59"/>
                    </a:cubicBezTo>
                    <a:cubicBezTo>
                      <a:pt x="-21" y="28"/>
                      <a:pt x="27" y="-24"/>
                      <a:pt x="56" y="12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4" name="Google Shape;354;p24"/>
              <p:cNvSpPr/>
              <p:nvPr/>
            </p:nvSpPr>
            <p:spPr>
              <a:xfrm>
                <a:off x="1173024" y="964202"/>
                <a:ext cx="43186" cy="41419"/>
              </a:xfrm>
              <a:custGeom>
                <a:avLst/>
                <a:gdLst/>
                <a:ahLst/>
                <a:cxnLst/>
                <a:rect l="l" t="t" r="r" b="b"/>
                <a:pathLst>
                  <a:path w="68" h="65" extrusionOk="0">
                    <a:moveTo>
                      <a:pt x="68" y="30"/>
                    </a:moveTo>
                    <a:cubicBezTo>
                      <a:pt x="74" y="72"/>
                      <a:pt x="11" y="78"/>
                      <a:pt x="1" y="36"/>
                    </a:cubicBezTo>
                    <a:cubicBezTo>
                      <a:pt x="-9" y="-8"/>
                      <a:pt x="63" y="-14"/>
                      <a:pt x="68" y="3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5" name="Google Shape;355;p24"/>
              <p:cNvSpPr/>
              <p:nvPr/>
            </p:nvSpPr>
            <p:spPr>
              <a:xfrm>
                <a:off x="1143810" y="1610334"/>
                <a:ext cx="125114" cy="126806"/>
              </a:xfrm>
              <a:custGeom>
                <a:avLst/>
                <a:gdLst/>
                <a:ahLst/>
                <a:cxnLst/>
                <a:rect l="l" t="t" r="r" b="b"/>
                <a:pathLst>
                  <a:path w="197" h="199" extrusionOk="0">
                    <a:moveTo>
                      <a:pt x="122" y="76"/>
                    </a:moveTo>
                    <a:cubicBezTo>
                      <a:pt x="117" y="70"/>
                      <a:pt x="107" y="-1"/>
                      <a:pt x="97" y="0"/>
                    </a:cubicBezTo>
                    <a:cubicBezTo>
                      <a:pt x="87" y="0"/>
                      <a:pt x="79" y="71"/>
                      <a:pt x="74" y="76"/>
                    </a:cubicBezTo>
                    <a:cubicBezTo>
                      <a:pt x="65" y="85"/>
                      <a:pt x="-1" y="92"/>
                      <a:pt x="0" y="101"/>
                    </a:cubicBezTo>
                    <a:cubicBezTo>
                      <a:pt x="0" y="110"/>
                      <a:pt x="65" y="114"/>
                      <a:pt x="74" y="123"/>
                    </a:cubicBezTo>
                    <a:cubicBezTo>
                      <a:pt x="80" y="128"/>
                      <a:pt x="90" y="199"/>
                      <a:pt x="100" y="199"/>
                    </a:cubicBezTo>
                    <a:cubicBezTo>
                      <a:pt x="110" y="198"/>
                      <a:pt x="118" y="128"/>
                      <a:pt x="122" y="123"/>
                    </a:cubicBezTo>
                    <a:cubicBezTo>
                      <a:pt x="131" y="114"/>
                      <a:pt x="197" y="107"/>
                      <a:pt x="197" y="98"/>
                    </a:cubicBezTo>
                    <a:cubicBezTo>
                      <a:pt x="196" y="89"/>
                      <a:pt x="131" y="84"/>
                      <a:pt x="122" y="76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35500" rIns="120000" bIns="3550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6" name="Google Shape;356;p24"/>
              <p:cNvSpPr/>
              <p:nvPr/>
            </p:nvSpPr>
            <p:spPr>
              <a:xfrm>
                <a:off x="1485491" y="1767725"/>
                <a:ext cx="39376" cy="40782"/>
              </a:xfrm>
              <a:custGeom>
                <a:avLst/>
                <a:gdLst/>
                <a:ahLst/>
                <a:cxnLst/>
                <a:rect l="l" t="t" r="r" b="b"/>
                <a:pathLst>
                  <a:path w="62" h="64" extrusionOk="0">
                    <a:moveTo>
                      <a:pt x="31" y="0"/>
                    </a:moveTo>
                    <a:cubicBezTo>
                      <a:pt x="-10" y="0"/>
                      <a:pt x="-11" y="64"/>
                      <a:pt x="31" y="64"/>
                    </a:cubicBezTo>
                    <a:cubicBezTo>
                      <a:pt x="72" y="64"/>
                      <a:pt x="73" y="0"/>
                      <a:pt x="31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7" name="Google Shape;357;p24"/>
              <p:cNvSpPr/>
              <p:nvPr/>
            </p:nvSpPr>
            <p:spPr>
              <a:xfrm>
                <a:off x="1319731" y="1602688"/>
                <a:ext cx="39376" cy="40782"/>
              </a:xfrm>
              <a:custGeom>
                <a:avLst/>
                <a:gdLst/>
                <a:ahLst/>
                <a:cxnLst/>
                <a:rect l="l" t="t" r="r" b="b"/>
                <a:pathLst>
                  <a:path w="62" h="64" extrusionOk="0">
                    <a:moveTo>
                      <a:pt x="31" y="0"/>
                    </a:moveTo>
                    <a:cubicBezTo>
                      <a:pt x="-11" y="0"/>
                      <a:pt x="-11" y="64"/>
                      <a:pt x="31" y="64"/>
                    </a:cubicBezTo>
                    <a:cubicBezTo>
                      <a:pt x="72" y="64"/>
                      <a:pt x="72" y="0"/>
                      <a:pt x="31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8" name="Google Shape;358;p24"/>
              <p:cNvSpPr/>
              <p:nvPr/>
            </p:nvSpPr>
            <p:spPr>
              <a:xfrm>
                <a:off x="1263207" y="1260505"/>
                <a:ext cx="39376" cy="41419"/>
              </a:xfrm>
              <a:custGeom>
                <a:avLst/>
                <a:gdLst/>
                <a:ahLst/>
                <a:cxnLst/>
                <a:rect l="l" t="t" r="r" b="b"/>
                <a:pathLst>
                  <a:path w="62" h="65" extrusionOk="0">
                    <a:moveTo>
                      <a:pt x="31" y="0"/>
                    </a:moveTo>
                    <a:cubicBezTo>
                      <a:pt x="-10" y="0"/>
                      <a:pt x="-10" y="65"/>
                      <a:pt x="31" y="65"/>
                    </a:cubicBezTo>
                    <a:cubicBezTo>
                      <a:pt x="72" y="65"/>
                      <a:pt x="72" y="0"/>
                      <a:pt x="31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9" name="Google Shape;359;p24"/>
              <p:cNvSpPr/>
              <p:nvPr/>
            </p:nvSpPr>
            <p:spPr>
              <a:xfrm>
                <a:off x="1275909" y="1060421"/>
                <a:ext cx="39376" cy="40782"/>
              </a:xfrm>
              <a:custGeom>
                <a:avLst/>
                <a:gdLst/>
                <a:ahLst/>
                <a:cxnLst/>
                <a:rect l="l" t="t" r="r" b="b"/>
                <a:pathLst>
                  <a:path w="62" h="64" extrusionOk="0">
                    <a:moveTo>
                      <a:pt x="31" y="0"/>
                    </a:moveTo>
                    <a:cubicBezTo>
                      <a:pt x="-10" y="0"/>
                      <a:pt x="-10" y="64"/>
                      <a:pt x="31" y="64"/>
                    </a:cubicBezTo>
                    <a:cubicBezTo>
                      <a:pt x="72" y="64"/>
                      <a:pt x="72" y="0"/>
                      <a:pt x="31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0" name="Google Shape;360;p24"/>
              <p:cNvSpPr/>
              <p:nvPr/>
            </p:nvSpPr>
            <p:spPr>
              <a:xfrm>
                <a:off x="1521056" y="1096105"/>
                <a:ext cx="39376" cy="40782"/>
              </a:xfrm>
              <a:custGeom>
                <a:avLst/>
                <a:gdLst/>
                <a:ahLst/>
                <a:cxnLst/>
                <a:rect l="l" t="t" r="r" b="b"/>
                <a:pathLst>
                  <a:path w="62" h="64" extrusionOk="0">
                    <a:moveTo>
                      <a:pt x="31" y="0"/>
                    </a:moveTo>
                    <a:cubicBezTo>
                      <a:pt x="-10" y="0"/>
                      <a:pt x="-11" y="64"/>
                      <a:pt x="31" y="64"/>
                    </a:cubicBezTo>
                    <a:cubicBezTo>
                      <a:pt x="72" y="64"/>
                      <a:pt x="72" y="0"/>
                      <a:pt x="31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1" name="Google Shape;361;p24"/>
              <p:cNvSpPr/>
              <p:nvPr/>
            </p:nvSpPr>
            <p:spPr>
              <a:xfrm>
                <a:off x="1658237" y="1214626"/>
                <a:ext cx="39376" cy="41419"/>
              </a:xfrm>
              <a:custGeom>
                <a:avLst/>
                <a:gdLst/>
                <a:ahLst/>
                <a:cxnLst/>
                <a:rect l="l" t="t" r="r" b="b"/>
                <a:pathLst>
                  <a:path w="62" h="65" extrusionOk="0">
                    <a:moveTo>
                      <a:pt x="31" y="0"/>
                    </a:moveTo>
                    <a:cubicBezTo>
                      <a:pt x="-10" y="0"/>
                      <a:pt x="-10" y="65"/>
                      <a:pt x="31" y="65"/>
                    </a:cubicBezTo>
                    <a:cubicBezTo>
                      <a:pt x="72" y="65"/>
                      <a:pt x="72" y="0"/>
                      <a:pt x="31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2" name="Google Shape;362;p24"/>
              <p:cNvSpPr/>
              <p:nvPr/>
            </p:nvSpPr>
            <p:spPr>
              <a:xfrm>
                <a:off x="1670938" y="1625627"/>
                <a:ext cx="39376" cy="40782"/>
              </a:xfrm>
              <a:custGeom>
                <a:avLst/>
                <a:gdLst/>
                <a:ahLst/>
                <a:cxnLst/>
                <a:rect l="l" t="t" r="r" b="b"/>
                <a:pathLst>
                  <a:path w="62" h="64" extrusionOk="0">
                    <a:moveTo>
                      <a:pt x="31" y="0"/>
                    </a:moveTo>
                    <a:cubicBezTo>
                      <a:pt x="-10" y="0"/>
                      <a:pt x="-11" y="64"/>
                      <a:pt x="31" y="64"/>
                    </a:cubicBezTo>
                    <a:cubicBezTo>
                      <a:pt x="72" y="64"/>
                      <a:pt x="72" y="0"/>
                      <a:pt x="31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3" name="Google Shape;363;p24"/>
              <p:cNvSpPr/>
              <p:nvPr/>
            </p:nvSpPr>
            <p:spPr>
              <a:xfrm>
                <a:off x="967888" y="1302561"/>
                <a:ext cx="39376" cy="40782"/>
              </a:xfrm>
              <a:custGeom>
                <a:avLst/>
                <a:gdLst/>
                <a:ahLst/>
                <a:cxnLst/>
                <a:rect l="l" t="t" r="r" b="b"/>
                <a:pathLst>
                  <a:path w="62" h="64" extrusionOk="0">
                    <a:moveTo>
                      <a:pt x="31" y="0"/>
                    </a:moveTo>
                    <a:cubicBezTo>
                      <a:pt x="-10" y="0"/>
                      <a:pt x="-11" y="64"/>
                      <a:pt x="31" y="64"/>
                    </a:cubicBezTo>
                    <a:cubicBezTo>
                      <a:pt x="72" y="64"/>
                      <a:pt x="73" y="0"/>
                      <a:pt x="31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4" name="Google Shape;364;p24"/>
              <p:cNvSpPr/>
              <p:nvPr/>
            </p:nvSpPr>
            <p:spPr>
              <a:xfrm>
                <a:off x="802128" y="1398143"/>
                <a:ext cx="39376" cy="41419"/>
              </a:xfrm>
              <a:custGeom>
                <a:avLst/>
                <a:gdLst/>
                <a:ahLst/>
                <a:cxnLst/>
                <a:rect l="l" t="t" r="r" b="b"/>
                <a:pathLst>
                  <a:path w="62" h="65" extrusionOk="0">
                    <a:moveTo>
                      <a:pt x="31" y="0"/>
                    </a:moveTo>
                    <a:cubicBezTo>
                      <a:pt x="-11" y="0"/>
                      <a:pt x="-11" y="65"/>
                      <a:pt x="31" y="65"/>
                    </a:cubicBezTo>
                    <a:cubicBezTo>
                      <a:pt x="72" y="65"/>
                      <a:pt x="72" y="0"/>
                      <a:pt x="31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5" name="Google Shape;365;p24"/>
              <p:cNvSpPr/>
              <p:nvPr/>
            </p:nvSpPr>
            <p:spPr>
              <a:xfrm>
                <a:off x="797683" y="1575925"/>
                <a:ext cx="39376" cy="40782"/>
              </a:xfrm>
              <a:custGeom>
                <a:avLst/>
                <a:gdLst/>
                <a:ahLst/>
                <a:cxnLst/>
                <a:rect l="l" t="t" r="r" b="b"/>
                <a:pathLst>
                  <a:path w="62" h="64" extrusionOk="0">
                    <a:moveTo>
                      <a:pt x="31" y="0"/>
                    </a:moveTo>
                    <a:cubicBezTo>
                      <a:pt x="-10" y="0"/>
                      <a:pt x="-10" y="64"/>
                      <a:pt x="31" y="64"/>
                    </a:cubicBezTo>
                    <a:cubicBezTo>
                      <a:pt x="72" y="64"/>
                      <a:pt x="72" y="0"/>
                      <a:pt x="31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6" name="Google Shape;366;p24"/>
              <p:cNvSpPr/>
              <p:nvPr/>
            </p:nvSpPr>
            <p:spPr>
              <a:xfrm>
                <a:off x="1026317" y="1842916"/>
                <a:ext cx="39376" cy="40782"/>
              </a:xfrm>
              <a:custGeom>
                <a:avLst/>
                <a:gdLst/>
                <a:ahLst/>
                <a:cxnLst/>
                <a:rect l="l" t="t" r="r" b="b"/>
                <a:pathLst>
                  <a:path w="62" h="64" extrusionOk="0">
                    <a:moveTo>
                      <a:pt x="31" y="0"/>
                    </a:moveTo>
                    <a:cubicBezTo>
                      <a:pt x="-10" y="0"/>
                      <a:pt x="-10" y="64"/>
                      <a:pt x="31" y="64"/>
                    </a:cubicBezTo>
                    <a:cubicBezTo>
                      <a:pt x="72" y="64"/>
                      <a:pt x="72" y="0"/>
                      <a:pt x="31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7" name="Google Shape;367;p24"/>
              <p:cNvSpPr/>
              <p:nvPr/>
            </p:nvSpPr>
            <p:spPr>
              <a:xfrm>
                <a:off x="1213670" y="1905363"/>
                <a:ext cx="39376" cy="40782"/>
              </a:xfrm>
              <a:custGeom>
                <a:avLst/>
                <a:gdLst/>
                <a:ahLst/>
                <a:cxnLst/>
                <a:rect l="l" t="t" r="r" b="b"/>
                <a:pathLst>
                  <a:path w="62" h="64" extrusionOk="0">
                    <a:moveTo>
                      <a:pt x="31" y="0"/>
                    </a:moveTo>
                    <a:cubicBezTo>
                      <a:pt x="-11" y="0"/>
                      <a:pt x="-11" y="64"/>
                      <a:pt x="31" y="64"/>
                    </a:cubicBezTo>
                    <a:cubicBezTo>
                      <a:pt x="72" y="64"/>
                      <a:pt x="72" y="0"/>
                      <a:pt x="31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368" name="Google Shape;368;p24"/>
          <p:cNvGrpSpPr/>
          <p:nvPr/>
        </p:nvGrpSpPr>
        <p:grpSpPr>
          <a:xfrm flipH="1">
            <a:off x="9157715" y="3700193"/>
            <a:ext cx="2083309" cy="2438460"/>
            <a:chOff x="713226" y="2775144"/>
            <a:chExt cx="1562482" cy="1828845"/>
          </a:xfrm>
        </p:grpSpPr>
        <p:sp>
          <p:nvSpPr>
            <p:cNvPr id="369" name="Google Shape;369;p24"/>
            <p:cNvSpPr/>
            <p:nvPr/>
          </p:nvSpPr>
          <p:spPr>
            <a:xfrm>
              <a:off x="713226" y="3296176"/>
              <a:ext cx="655865" cy="344565"/>
            </a:xfrm>
            <a:custGeom>
              <a:avLst/>
              <a:gdLst/>
              <a:ahLst/>
              <a:cxnLst/>
              <a:rect l="l" t="t" r="r" b="b"/>
              <a:pathLst>
                <a:path w="939" h="494" extrusionOk="0">
                  <a:moveTo>
                    <a:pt x="889" y="303"/>
                  </a:moveTo>
                  <a:cubicBezTo>
                    <a:pt x="961" y="427"/>
                    <a:pt x="966" y="439"/>
                    <a:pt x="824" y="474"/>
                  </a:cubicBezTo>
                  <a:cubicBezTo>
                    <a:pt x="647" y="518"/>
                    <a:pt x="478" y="491"/>
                    <a:pt x="323" y="387"/>
                  </a:cubicBezTo>
                  <a:cubicBezTo>
                    <a:pt x="220" y="319"/>
                    <a:pt x="123" y="244"/>
                    <a:pt x="48" y="145"/>
                  </a:cubicBezTo>
                  <a:lnTo>
                    <a:pt x="48" y="145"/>
                  </a:lnTo>
                  <a:cubicBezTo>
                    <a:pt x="39" y="133"/>
                    <a:pt x="31" y="120"/>
                    <a:pt x="23" y="107"/>
                  </a:cubicBezTo>
                  <a:cubicBezTo>
                    <a:pt x="19" y="100"/>
                    <a:pt x="15" y="93"/>
                    <a:pt x="12" y="86"/>
                  </a:cubicBezTo>
                  <a:cubicBezTo>
                    <a:pt x="-12" y="36"/>
                    <a:pt x="0" y="6"/>
                    <a:pt x="53" y="3"/>
                  </a:cubicBezTo>
                  <a:cubicBezTo>
                    <a:pt x="357" y="-16"/>
                    <a:pt x="634" y="47"/>
                    <a:pt x="860" y="267"/>
                  </a:cubicBezTo>
                  <a:lnTo>
                    <a:pt x="860" y="267"/>
                  </a:lnTo>
                  <a:cubicBezTo>
                    <a:pt x="871" y="278"/>
                    <a:pt x="880" y="290"/>
                    <a:pt x="889" y="303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0000" tIns="60000" rIns="120000" bIns="60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0" name="Google Shape;370;p24"/>
            <p:cNvSpPr/>
            <p:nvPr/>
          </p:nvSpPr>
          <p:spPr>
            <a:xfrm>
              <a:off x="1563965" y="3353371"/>
              <a:ext cx="711743" cy="319455"/>
            </a:xfrm>
            <a:custGeom>
              <a:avLst/>
              <a:gdLst/>
              <a:ahLst/>
              <a:cxnLst/>
              <a:rect l="l" t="t" r="r" b="b"/>
              <a:pathLst>
                <a:path w="1019" h="458" extrusionOk="0">
                  <a:moveTo>
                    <a:pt x="118" y="442"/>
                  </a:moveTo>
                  <a:cubicBezTo>
                    <a:pt x="-21" y="388"/>
                    <a:pt x="-33" y="382"/>
                    <a:pt x="60" y="261"/>
                  </a:cubicBezTo>
                  <a:cubicBezTo>
                    <a:pt x="176" y="111"/>
                    <a:pt x="331" y="24"/>
                    <a:pt x="524" y="8"/>
                  </a:cubicBezTo>
                  <a:cubicBezTo>
                    <a:pt x="653" y="-3"/>
                    <a:pt x="779" y="-5"/>
                    <a:pt x="905" y="28"/>
                  </a:cubicBezTo>
                  <a:lnTo>
                    <a:pt x="905" y="28"/>
                  </a:lnTo>
                  <a:cubicBezTo>
                    <a:pt x="929" y="33"/>
                    <a:pt x="951" y="41"/>
                    <a:pt x="973" y="52"/>
                  </a:cubicBezTo>
                  <a:cubicBezTo>
                    <a:pt x="1024" y="77"/>
                    <a:pt x="1034" y="109"/>
                    <a:pt x="993" y="146"/>
                  </a:cubicBezTo>
                  <a:cubicBezTo>
                    <a:pt x="758" y="357"/>
                    <a:pt x="491" y="486"/>
                    <a:pt x="165" y="453"/>
                  </a:cubicBezTo>
                  <a:lnTo>
                    <a:pt x="165" y="453"/>
                  </a:lnTo>
                  <a:cubicBezTo>
                    <a:pt x="149" y="451"/>
                    <a:pt x="133" y="447"/>
                    <a:pt x="118" y="44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0000" tIns="60000" rIns="120000" bIns="60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1" name="Google Shape;371;p24"/>
            <p:cNvSpPr/>
            <p:nvPr/>
          </p:nvSpPr>
          <p:spPr>
            <a:xfrm>
              <a:off x="983534" y="2775144"/>
              <a:ext cx="989735" cy="906053"/>
            </a:xfrm>
            <a:custGeom>
              <a:avLst/>
              <a:gdLst/>
              <a:ahLst/>
              <a:cxnLst/>
              <a:rect l="l" t="t" r="r" b="b"/>
              <a:pathLst>
                <a:path w="1417" h="1299" extrusionOk="0">
                  <a:moveTo>
                    <a:pt x="647" y="659"/>
                  </a:moveTo>
                  <a:cubicBezTo>
                    <a:pt x="647" y="659"/>
                    <a:pt x="493" y="894"/>
                    <a:pt x="226" y="879"/>
                  </a:cubicBezTo>
                  <a:cubicBezTo>
                    <a:pt x="-41" y="863"/>
                    <a:pt x="-54" y="649"/>
                    <a:pt x="94" y="577"/>
                  </a:cubicBezTo>
                  <a:cubicBezTo>
                    <a:pt x="242" y="504"/>
                    <a:pt x="635" y="510"/>
                    <a:pt x="635" y="510"/>
                  </a:cubicBezTo>
                  <a:cubicBezTo>
                    <a:pt x="635" y="510"/>
                    <a:pt x="424" y="430"/>
                    <a:pt x="315" y="243"/>
                  </a:cubicBezTo>
                  <a:cubicBezTo>
                    <a:pt x="206" y="55"/>
                    <a:pt x="467" y="-133"/>
                    <a:pt x="604" y="127"/>
                  </a:cubicBezTo>
                  <a:cubicBezTo>
                    <a:pt x="742" y="386"/>
                    <a:pt x="723" y="442"/>
                    <a:pt x="723" y="442"/>
                  </a:cubicBezTo>
                  <a:cubicBezTo>
                    <a:pt x="723" y="442"/>
                    <a:pt x="749" y="185"/>
                    <a:pt x="899" y="79"/>
                  </a:cubicBezTo>
                  <a:cubicBezTo>
                    <a:pt x="1049" y="-28"/>
                    <a:pt x="1261" y="43"/>
                    <a:pt x="1161" y="257"/>
                  </a:cubicBezTo>
                  <a:cubicBezTo>
                    <a:pt x="1062" y="470"/>
                    <a:pt x="836" y="517"/>
                    <a:pt x="836" y="517"/>
                  </a:cubicBezTo>
                  <a:cubicBezTo>
                    <a:pt x="836" y="517"/>
                    <a:pt x="1142" y="432"/>
                    <a:pt x="1330" y="566"/>
                  </a:cubicBezTo>
                  <a:cubicBezTo>
                    <a:pt x="1519" y="699"/>
                    <a:pt x="1371" y="894"/>
                    <a:pt x="1167" y="859"/>
                  </a:cubicBezTo>
                  <a:cubicBezTo>
                    <a:pt x="964" y="824"/>
                    <a:pt x="813" y="687"/>
                    <a:pt x="813" y="687"/>
                  </a:cubicBezTo>
                  <a:cubicBezTo>
                    <a:pt x="813" y="687"/>
                    <a:pt x="954" y="937"/>
                    <a:pt x="833" y="1176"/>
                  </a:cubicBezTo>
                  <a:cubicBezTo>
                    <a:pt x="713" y="1414"/>
                    <a:pt x="528" y="1260"/>
                    <a:pt x="510" y="1099"/>
                  </a:cubicBezTo>
                  <a:cubicBezTo>
                    <a:pt x="492" y="937"/>
                    <a:pt x="647" y="659"/>
                    <a:pt x="647" y="65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0000" tIns="60000" rIns="120000" bIns="60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2" name="Google Shape;372;p24"/>
            <p:cNvSpPr/>
            <p:nvPr/>
          </p:nvSpPr>
          <p:spPr>
            <a:xfrm>
              <a:off x="1087607" y="2853961"/>
              <a:ext cx="792766" cy="737258"/>
            </a:xfrm>
            <a:custGeom>
              <a:avLst/>
              <a:gdLst/>
              <a:ahLst/>
              <a:cxnLst/>
              <a:rect l="l" t="t" r="r" b="b"/>
              <a:pathLst>
                <a:path w="1135" h="1057" extrusionOk="0">
                  <a:moveTo>
                    <a:pt x="1081" y="536"/>
                  </a:moveTo>
                  <a:lnTo>
                    <a:pt x="1081" y="536"/>
                  </a:lnTo>
                  <a:cubicBezTo>
                    <a:pt x="1074" y="537"/>
                    <a:pt x="1067" y="539"/>
                    <a:pt x="1061" y="542"/>
                  </a:cubicBezTo>
                  <a:cubicBezTo>
                    <a:pt x="1056" y="545"/>
                    <a:pt x="1052" y="549"/>
                    <a:pt x="1048" y="553"/>
                  </a:cubicBezTo>
                  <a:lnTo>
                    <a:pt x="1048" y="553"/>
                  </a:lnTo>
                  <a:cubicBezTo>
                    <a:pt x="942" y="513"/>
                    <a:pt x="832" y="484"/>
                    <a:pt x="720" y="468"/>
                  </a:cubicBezTo>
                  <a:cubicBezTo>
                    <a:pt x="720" y="464"/>
                    <a:pt x="720" y="461"/>
                    <a:pt x="720" y="457"/>
                  </a:cubicBezTo>
                  <a:lnTo>
                    <a:pt x="720" y="457"/>
                  </a:lnTo>
                  <a:cubicBezTo>
                    <a:pt x="719" y="438"/>
                    <a:pt x="713" y="419"/>
                    <a:pt x="703" y="403"/>
                  </a:cubicBezTo>
                  <a:cubicBezTo>
                    <a:pt x="695" y="388"/>
                    <a:pt x="683" y="375"/>
                    <a:pt x="669" y="364"/>
                  </a:cubicBezTo>
                  <a:lnTo>
                    <a:pt x="669" y="364"/>
                  </a:lnTo>
                  <a:cubicBezTo>
                    <a:pt x="722" y="280"/>
                    <a:pt x="782" y="201"/>
                    <a:pt x="850" y="128"/>
                  </a:cubicBezTo>
                  <a:lnTo>
                    <a:pt x="850" y="128"/>
                  </a:lnTo>
                  <a:cubicBezTo>
                    <a:pt x="856" y="131"/>
                    <a:pt x="863" y="132"/>
                    <a:pt x="870" y="132"/>
                  </a:cubicBezTo>
                  <a:cubicBezTo>
                    <a:pt x="871" y="132"/>
                    <a:pt x="872" y="132"/>
                    <a:pt x="873" y="132"/>
                  </a:cubicBezTo>
                  <a:lnTo>
                    <a:pt x="873" y="132"/>
                  </a:lnTo>
                  <a:cubicBezTo>
                    <a:pt x="881" y="131"/>
                    <a:pt x="888" y="129"/>
                    <a:pt x="895" y="125"/>
                  </a:cubicBezTo>
                  <a:cubicBezTo>
                    <a:pt x="902" y="121"/>
                    <a:pt x="909" y="113"/>
                    <a:pt x="913" y="106"/>
                  </a:cubicBezTo>
                  <a:cubicBezTo>
                    <a:pt x="918" y="98"/>
                    <a:pt x="920" y="90"/>
                    <a:pt x="920" y="81"/>
                  </a:cubicBezTo>
                  <a:cubicBezTo>
                    <a:pt x="920" y="72"/>
                    <a:pt x="918" y="63"/>
                    <a:pt x="913" y="56"/>
                  </a:cubicBezTo>
                  <a:cubicBezTo>
                    <a:pt x="909" y="48"/>
                    <a:pt x="903" y="41"/>
                    <a:pt x="895" y="37"/>
                  </a:cubicBezTo>
                  <a:cubicBezTo>
                    <a:pt x="888" y="32"/>
                    <a:pt x="878" y="30"/>
                    <a:pt x="869" y="30"/>
                  </a:cubicBezTo>
                  <a:cubicBezTo>
                    <a:pt x="860" y="30"/>
                    <a:pt x="852" y="32"/>
                    <a:pt x="844" y="37"/>
                  </a:cubicBezTo>
                  <a:cubicBezTo>
                    <a:pt x="836" y="41"/>
                    <a:pt x="830" y="48"/>
                    <a:pt x="825" y="56"/>
                  </a:cubicBezTo>
                  <a:cubicBezTo>
                    <a:pt x="821" y="63"/>
                    <a:pt x="818" y="72"/>
                    <a:pt x="818" y="81"/>
                  </a:cubicBezTo>
                  <a:cubicBezTo>
                    <a:pt x="818" y="82"/>
                    <a:pt x="818" y="84"/>
                    <a:pt x="819" y="85"/>
                  </a:cubicBezTo>
                  <a:lnTo>
                    <a:pt x="819" y="85"/>
                  </a:lnTo>
                  <a:cubicBezTo>
                    <a:pt x="819" y="93"/>
                    <a:pt x="821" y="100"/>
                    <a:pt x="825" y="106"/>
                  </a:cubicBezTo>
                  <a:cubicBezTo>
                    <a:pt x="826" y="107"/>
                    <a:pt x="826" y="108"/>
                    <a:pt x="827" y="109"/>
                  </a:cubicBezTo>
                  <a:cubicBezTo>
                    <a:pt x="821" y="116"/>
                    <a:pt x="815" y="123"/>
                    <a:pt x="809" y="130"/>
                  </a:cubicBezTo>
                  <a:lnTo>
                    <a:pt x="809" y="130"/>
                  </a:lnTo>
                  <a:cubicBezTo>
                    <a:pt x="760" y="185"/>
                    <a:pt x="714" y="244"/>
                    <a:pt x="673" y="306"/>
                  </a:cubicBezTo>
                  <a:cubicBezTo>
                    <a:pt x="663" y="320"/>
                    <a:pt x="654" y="335"/>
                    <a:pt x="644" y="350"/>
                  </a:cubicBezTo>
                  <a:lnTo>
                    <a:pt x="644" y="350"/>
                  </a:lnTo>
                  <a:cubicBezTo>
                    <a:pt x="628" y="342"/>
                    <a:pt x="610" y="338"/>
                    <a:pt x="591" y="338"/>
                  </a:cubicBezTo>
                  <a:cubicBezTo>
                    <a:pt x="569" y="338"/>
                    <a:pt x="547" y="344"/>
                    <a:pt x="527" y="356"/>
                  </a:cubicBezTo>
                  <a:cubicBezTo>
                    <a:pt x="523" y="358"/>
                    <a:pt x="519" y="360"/>
                    <a:pt x="516" y="363"/>
                  </a:cubicBezTo>
                  <a:lnTo>
                    <a:pt x="516" y="363"/>
                  </a:lnTo>
                  <a:cubicBezTo>
                    <a:pt x="473" y="310"/>
                    <a:pt x="433" y="253"/>
                    <a:pt x="398" y="194"/>
                  </a:cubicBezTo>
                  <a:cubicBezTo>
                    <a:pt x="376" y="158"/>
                    <a:pt x="355" y="120"/>
                    <a:pt x="336" y="81"/>
                  </a:cubicBezTo>
                  <a:lnTo>
                    <a:pt x="336" y="81"/>
                  </a:lnTo>
                  <a:cubicBezTo>
                    <a:pt x="339" y="78"/>
                    <a:pt x="341" y="76"/>
                    <a:pt x="342" y="73"/>
                  </a:cubicBezTo>
                  <a:cubicBezTo>
                    <a:pt x="347" y="64"/>
                    <a:pt x="349" y="56"/>
                    <a:pt x="349" y="48"/>
                  </a:cubicBezTo>
                  <a:cubicBezTo>
                    <a:pt x="349" y="39"/>
                    <a:pt x="347" y="31"/>
                    <a:pt x="342" y="24"/>
                  </a:cubicBezTo>
                  <a:cubicBezTo>
                    <a:pt x="338" y="16"/>
                    <a:pt x="332" y="10"/>
                    <a:pt x="324" y="6"/>
                  </a:cubicBezTo>
                  <a:cubicBezTo>
                    <a:pt x="317" y="1"/>
                    <a:pt x="309" y="0"/>
                    <a:pt x="300" y="0"/>
                  </a:cubicBezTo>
                  <a:cubicBezTo>
                    <a:pt x="292" y="0"/>
                    <a:pt x="283" y="1"/>
                    <a:pt x="276" y="6"/>
                  </a:cubicBezTo>
                  <a:cubicBezTo>
                    <a:pt x="269" y="10"/>
                    <a:pt x="262" y="16"/>
                    <a:pt x="258" y="24"/>
                  </a:cubicBezTo>
                  <a:cubicBezTo>
                    <a:pt x="254" y="31"/>
                    <a:pt x="252" y="39"/>
                    <a:pt x="252" y="48"/>
                  </a:cubicBezTo>
                  <a:cubicBezTo>
                    <a:pt x="252" y="56"/>
                    <a:pt x="254" y="65"/>
                    <a:pt x="258" y="73"/>
                  </a:cubicBezTo>
                  <a:cubicBezTo>
                    <a:pt x="262" y="80"/>
                    <a:pt x="269" y="85"/>
                    <a:pt x="276" y="90"/>
                  </a:cubicBezTo>
                  <a:cubicBezTo>
                    <a:pt x="283" y="94"/>
                    <a:pt x="292" y="97"/>
                    <a:pt x="300" y="97"/>
                  </a:cubicBezTo>
                  <a:cubicBezTo>
                    <a:pt x="302" y="97"/>
                    <a:pt x="303" y="97"/>
                    <a:pt x="304" y="97"/>
                  </a:cubicBezTo>
                  <a:lnTo>
                    <a:pt x="304" y="97"/>
                  </a:lnTo>
                  <a:cubicBezTo>
                    <a:pt x="306" y="97"/>
                    <a:pt x="308" y="96"/>
                    <a:pt x="310" y="96"/>
                  </a:cubicBezTo>
                  <a:lnTo>
                    <a:pt x="310" y="96"/>
                  </a:lnTo>
                  <a:cubicBezTo>
                    <a:pt x="325" y="127"/>
                    <a:pt x="342" y="156"/>
                    <a:pt x="359" y="186"/>
                  </a:cubicBezTo>
                  <a:cubicBezTo>
                    <a:pt x="399" y="254"/>
                    <a:pt x="444" y="321"/>
                    <a:pt x="494" y="382"/>
                  </a:cubicBezTo>
                  <a:lnTo>
                    <a:pt x="494" y="382"/>
                  </a:lnTo>
                  <a:cubicBezTo>
                    <a:pt x="489" y="389"/>
                    <a:pt x="484" y="396"/>
                    <a:pt x="480" y="403"/>
                  </a:cubicBezTo>
                  <a:cubicBezTo>
                    <a:pt x="468" y="423"/>
                    <a:pt x="462" y="445"/>
                    <a:pt x="462" y="467"/>
                  </a:cubicBezTo>
                  <a:cubicBezTo>
                    <a:pt x="462" y="471"/>
                    <a:pt x="462" y="474"/>
                    <a:pt x="463" y="478"/>
                  </a:cubicBezTo>
                  <a:cubicBezTo>
                    <a:pt x="463" y="481"/>
                    <a:pt x="464" y="485"/>
                    <a:pt x="464" y="488"/>
                  </a:cubicBezTo>
                  <a:cubicBezTo>
                    <a:pt x="345" y="521"/>
                    <a:pt x="225" y="553"/>
                    <a:pt x="105" y="583"/>
                  </a:cubicBezTo>
                  <a:lnTo>
                    <a:pt x="105" y="583"/>
                  </a:lnTo>
                  <a:cubicBezTo>
                    <a:pt x="100" y="576"/>
                    <a:pt x="94" y="569"/>
                    <a:pt x="86" y="564"/>
                  </a:cubicBezTo>
                  <a:cubicBezTo>
                    <a:pt x="77" y="558"/>
                    <a:pt x="67" y="557"/>
                    <a:pt x="57" y="557"/>
                  </a:cubicBezTo>
                  <a:cubicBezTo>
                    <a:pt x="47" y="557"/>
                    <a:pt x="37" y="558"/>
                    <a:pt x="28" y="564"/>
                  </a:cubicBezTo>
                  <a:cubicBezTo>
                    <a:pt x="20" y="569"/>
                    <a:pt x="14" y="576"/>
                    <a:pt x="8" y="585"/>
                  </a:cubicBezTo>
                  <a:cubicBezTo>
                    <a:pt x="3" y="593"/>
                    <a:pt x="0" y="604"/>
                    <a:pt x="0" y="614"/>
                  </a:cubicBezTo>
                  <a:cubicBezTo>
                    <a:pt x="0" y="624"/>
                    <a:pt x="3" y="634"/>
                    <a:pt x="8" y="643"/>
                  </a:cubicBezTo>
                  <a:cubicBezTo>
                    <a:pt x="14" y="651"/>
                    <a:pt x="20" y="659"/>
                    <a:pt x="28" y="664"/>
                  </a:cubicBezTo>
                  <a:cubicBezTo>
                    <a:pt x="37" y="669"/>
                    <a:pt x="47" y="671"/>
                    <a:pt x="57" y="671"/>
                  </a:cubicBezTo>
                  <a:cubicBezTo>
                    <a:pt x="67" y="671"/>
                    <a:pt x="78" y="669"/>
                    <a:pt x="86" y="664"/>
                  </a:cubicBezTo>
                  <a:cubicBezTo>
                    <a:pt x="95" y="659"/>
                    <a:pt x="102" y="651"/>
                    <a:pt x="107" y="643"/>
                  </a:cubicBezTo>
                  <a:cubicBezTo>
                    <a:pt x="112" y="634"/>
                    <a:pt x="114" y="624"/>
                    <a:pt x="114" y="614"/>
                  </a:cubicBezTo>
                  <a:cubicBezTo>
                    <a:pt x="114" y="613"/>
                    <a:pt x="114" y="613"/>
                    <a:pt x="114" y="612"/>
                  </a:cubicBezTo>
                  <a:cubicBezTo>
                    <a:pt x="210" y="588"/>
                    <a:pt x="306" y="562"/>
                    <a:pt x="402" y="536"/>
                  </a:cubicBezTo>
                  <a:lnTo>
                    <a:pt x="472" y="517"/>
                  </a:lnTo>
                  <a:lnTo>
                    <a:pt x="472" y="517"/>
                  </a:lnTo>
                  <a:cubicBezTo>
                    <a:pt x="474" y="522"/>
                    <a:pt x="476" y="527"/>
                    <a:pt x="479" y="532"/>
                  </a:cubicBezTo>
                  <a:cubicBezTo>
                    <a:pt x="491" y="551"/>
                    <a:pt x="507" y="568"/>
                    <a:pt x="527" y="579"/>
                  </a:cubicBezTo>
                  <a:cubicBezTo>
                    <a:pt x="533" y="582"/>
                    <a:pt x="539" y="585"/>
                    <a:pt x="545" y="588"/>
                  </a:cubicBezTo>
                  <a:lnTo>
                    <a:pt x="545" y="588"/>
                  </a:lnTo>
                  <a:cubicBezTo>
                    <a:pt x="520" y="707"/>
                    <a:pt x="503" y="828"/>
                    <a:pt x="496" y="950"/>
                  </a:cubicBezTo>
                  <a:lnTo>
                    <a:pt x="496" y="950"/>
                  </a:lnTo>
                  <a:cubicBezTo>
                    <a:pt x="494" y="951"/>
                    <a:pt x="492" y="952"/>
                    <a:pt x="490" y="953"/>
                  </a:cubicBezTo>
                  <a:cubicBezTo>
                    <a:pt x="482" y="958"/>
                    <a:pt x="475" y="964"/>
                    <a:pt x="470" y="973"/>
                  </a:cubicBezTo>
                  <a:cubicBezTo>
                    <a:pt x="465" y="981"/>
                    <a:pt x="463" y="991"/>
                    <a:pt x="463" y="1001"/>
                  </a:cubicBezTo>
                  <a:cubicBezTo>
                    <a:pt x="463" y="1011"/>
                    <a:pt x="465" y="1020"/>
                    <a:pt x="470" y="1029"/>
                  </a:cubicBezTo>
                  <a:cubicBezTo>
                    <a:pt x="475" y="1037"/>
                    <a:pt x="482" y="1044"/>
                    <a:pt x="490" y="1049"/>
                  </a:cubicBezTo>
                  <a:cubicBezTo>
                    <a:pt x="499" y="1053"/>
                    <a:pt x="509" y="1057"/>
                    <a:pt x="518" y="1057"/>
                  </a:cubicBezTo>
                  <a:cubicBezTo>
                    <a:pt x="528" y="1057"/>
                    <a:pt x="538" y="1053"/>
                    <a:pt x="546" y="1049"/>
                  </a:cubicBezTo>
                  <a:cubicBezTo>
                    <a:pt x="555" y="1044"/>
                    <a:pt x="562" y="1037"/>
                    <a:pt x="567" y="1029"/>
                  </a:cubicBezTo>
                  <a:cubicBezTo>
                    <a:pt x="572" y="1020"/>
                    <a:pt x="574" y="1011"/>
                    <a:pt x="574" y="1001"/>
                  </a:cubicBezTo>
                  <a:cubicBezTo>
                    <a:pt x="574" y="991"/>
                    <a:pt x="572" y="981"/>
                    <a:pt x="567" y="973"/>
                  </a:cubicBezTo>
                  <a:cubicBezTo>
                    <a:pt x="562" y="964"/>
                    <a:pt x="555" y="958"/>
                    <a:pt x="546" y="953"/>
                  </a:cubicBezTo>
                  <a:cubicBezTo>
                    <a:pt x="540" y="949"/>
                    <a:pt x="533" y="947"/>
                    <a:pt x="526" y="946"/>
                  </a:cubicBezTo>
                  <a:lnTo>
                    <a:pt x="526" y="946"/>
                  </a:lnTo>
                  <a:cubicBezTo>
                    <a:pt x="533" y="841"/>
                    <a:pt x="546" y="738"/>
                    <a:pt x="566" y="635"/>
                  </a:cubicBezTo>
                  <a:cubicBezTo>
                    <a:pt x="568" y="622"/>
                    <a:pt x="571" y="609"/>
                    <a:pt x="574" y="595"/>
                  </a:cubicBezTo>
                  <a:lnTo>
                    <a:pt x="574" y="595"/>
                  </a:lnTo>
                  <a:cubicBezTo>
                    <a:pt x="580" y="596"/>
                    <a:pt x="586" y="597"/>
                    <a:pt x="592" y="597"/>
                  </a:cubicBezTo>
                  <a:cubicBezTo>
                    <a:pt x="595" y="597"/>
                    <a:pt x="598" y="597"/>
                    <a:pt x="602" y="596"/>
                  </a:cubicBezTo>
                  <a:lnTo>
                    <a:pt x="602" y="596"/>
                  </a:lnTo>
                  <a:cubicBezTo>
                    <a:pt x="621" y="595"/>
                    <a:pt x="639" y="589"/>
                    <a:pt x="656" y="579"/>
                  </a:cubicBezTo>
                  <a:cubicBezTo>
                    <a:pt x="675" y="568"/>
                    <a:pt x="692" y="552"/>
                    <a:pt x="703" y="532"/>
                  </a:cubicBezTo>
                  <a:cubicBezTo>
                    <a:pt x="709" y="521"/>
                    <a:pt x="714" y="510"/>
                    <a:pt x="717" y="497"/>
                  </a:cubicBezTo>
                  <a:lnTo>
                    <a:pt x="717" y="497"/>
                  </a:lnTo>
                  <a:cubicBezTo>
                    <a:pt x="788" y="509"/>
                    <a:pt x="859" y="524"/>
                    <a:pt x="928" y="544"/>
                  </a:cubicBezTo>
                  <a:cubicBezTo>
                    <a:pt x="965" y="555"/>
                    <a:pt x="1001" y="567"/>
                    <a:pt x="1038" y="581"/>
                  </a:cubicBezTo>
                  <a:lnTo>
                    <a:pt x="1038" y="581"/>
                  </a:lnTo>
                  <a:cubicBezTo>
                    <a:pt x="1038" y="582"/>
                    <a:pt x="1037" y="583"/>
                    <a:pt x="1037" y="585"/>
                  </a:cubicBezTo>
                  <a:cubicBezTo>
                    <a:pt x="1037" y="586"/>
                    <a:pt x="1038" y="587"/>
                    <a:pt x="1038" y="588"/>
                  </a:cubicBezTo>
                  <a:lnTo>
                    <a:pt x="1038" y="588"/>
                  </a:lnTo>
                  <a:cubicBezTo>
                    <a:pt x="1038" y="596"/>
                    <a:pt x="1041" y="602"/>
                    <a:pt x="1044" y="609"/>
                  </a:cubicBezTo>
                  <a:cubicBezTo>
                    <a:pt x="1049" y="616"/>
                    <a:pt x="1055" y="623"/>
                    <a:pt x="1062" y="627"/>
                  </a:cubicBezTo>
                  <a:cubicBezTo>
                    <a:pt x="1070" y="631"/>
                    <a:pt x="1078" y="633"/>
                    <a:pt x="1086" y="633"/>
                  </a:cubicBezTo>
                  <a:cubicBezTo>
                    <a:pt x="1095" y="633"/>
                    <a:pt x="1103" y="631"/>
                    <a:pt x="1110" y="627"/>
                  </a:cubicBezTo>
                  <a:cubicBezTo>
                    <a:pt x="1118" y="623"/>
                    <a:pt x="1124" y="616"/>
                    <a:pt x="1128" y="609"/>
                  </a:cubicBezTo>
                  <a:cubicBezTo>
                    <a:pt x="1132" y="601"/>
                    <a:pt x="1135" y="593"/>
                    <a:pt x="1135" y="585"/>
                  </a:cubicBezTo>
                  <a:cubicBezTo>
                    <a:pt x="1135" y="576"/>
                    <a:pt x="1132" y="568"/>
                    <a:pt x="1128" y="561"/>
                  </a:cubicBezTo>
                  <a:cubicBezTo>
                    <a:pt x="1124" y="553"/>
                    <a:pt x="1118" y="547"/>
                    <a:pt x="1110" y="543"/>
                  </a:cubicBezTo>
                  <a:cubicBezTo>
                    <a:pt x="1103" y="539"/>
                    <a:pt x="1095" y="536"/>
                    <a:pt x="1086" y="536"/>
                  </a:cubicBezTo>
                  <a:cubicBezTo>
                    <a:pt x="1085" y="536"/>
                    <a:pt x="1083" y="536"/>
                    <a:pt x="1082" y="537"/>
                  </a:cubicBezTo>
                  <a:lnTo>
                    <a:pt x="1081" y="536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0000" tIns="60000" rIns="120000" bIns="60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3" name="Google Shape;373;p24"/>
            <p:cNvSpPr/>
            <p:nvPr/>
          </p:nvSpPr>
          <p:spPr>
            <a:xfrm>
              <a:off x="1003092" y="3584941"/>
              <a:ext cx="983449" cy="1011375"/>
            </a:xfrm>
            <a:custGeom>
              <a:avLst/>
              <a:gdLst/>
              <a:ahLst/>
              <a:cxnLst/>
              <a:rect l="l" t="t" r="r" b="b"/>
              <a:pathLst>
                <a:path w="1408" h="1450" extrusionOk="0">
                  <a:moveTo>
                    <a:pt x="1395" y="94"/>
                  </a:moveTo>
                  <a:lnTo>
                    <a:pt x="1395" y="94"/>
                  </a:lnTo>
                  <a:cubicBezTo>
                    <a:pt x="1394" y="88"/>
                    <a:pt x="1391" y="81"/>
                    <a:pt x="1388" y="76"/>
                  </a:cubicBezTo>
                  <a:cubicBezTo>
                    <a:pt x="1384" y="69"/>
                    <a:pt x="1379" y="63"/>
                    <a:pt x="1373" y="58"/>
                  </a:cubicBezTo>
                  <a:lnTo>
                    <a:pt x="1373" y="58"/>
                  </a:lnTo>
                  <a:cubicBezTo>
                    <a:pt x="1372" y="57"/>
                    <a:pt x="1370" y="56"/>
                    <a:pt x="1368" y="55"/>
                  </a:cubicBezTo>
                  <a:cubicBezTo>
                    <a:pt x="1354" y="47"/>
                    <a:pt x="1337" y="42"/>
                    <a:pt x="1321" y="41"/>
                  </a:cubicBezTo>
                  <a:lnTo>
                    <a:pt x="1321" y="41"/>
                  </a:lnTo>
                  <a:cubicBezTo>
                    <a:pt x="1116" y="13"/>
                    <a:pt x="910" y="0"/>
                    <a:pt x="703" y="0"/>
                  </a:cubicBezTo>
                  <a:cubicBezTo>
                    <a:pt x="504" y="0"/>
                    <a:pt x="306" y="12"/>
                    <a:pt x="109" y="38"/>
                  </a:cubicBezTo>
                  <a:cubicBezTo>
                    <a:pt x="77" y="42"/>
                    <a:pt x="45" y="49"/>
                    <a:pt x="21" y="72"/>
                  </a:cubicBezTo>
                  <a:cubicBezTo>
                    <a:pt x="9" y="83"/>
                    <a:pt x="10" y="93"/>
                    <a:pt x="9" y="109"/>
                  </a:cubicBezTo>
                  <a:cubicBezTo>
                    <a:pt x="7" y="129"/>
                    <a:pt x="6" y="149"/>
                    <a:pt x="5" y="170"/>
                  </a:cubicBezTo>
                  <a:cubicBezTo>
                    <a:pt x="1" y="250"/>
                    <a:pt x="-1" y="330"/>
                    <a:pt x="1" y="411"/>
                  </a:cubicBezTo>
                  <a:lnTo>
                    <a:pt x="1" y="411"/>
                  </a:lnTo>
                  <a:cubicBezTo>
                    <a:pt x="6" y="715"/>
                    <a:pt x="51" y="1017"/>
                    <a:pt x="134" y="1310"/>
                  </a:cubicBezTo>
                  <a:lnTo>
                    <a:pt x="134" y="1310"/>
                  </a:lnTo>
                  <a:cubicBezTo>
                    <a:pt x="136" y="1320"/>
                    <a:pt x="140" y="1331"/>
                    <a:pt x="146" y="1340"/>
                  </a:cubicBezTo>
                  <a:cubicBezTo>
                    <a:pt x="149" y="1345"/>
                    <a:pt x="152" y="1350"/>
                    <a:pt x="156" y="1355"/>
                  </a:cubicBezTo>
                  <a:lnTo>
                    <a:pt x="156" y="1355"/>
                  </a:lnTo>
                  <a:cubicBezTo>
                    <a:pt x="161" y="1359"/>
                    <a:pt x="166" y="1363"/>
                    <a:pt x="171" y="1366"/>
                  </a:cubicBezTo>
                  <a:cubicBezTo>
                    <a:pt x="177" y="1369"/>
                    <a:pt x="182" y="1371"/>
                    <a:pt x="188" y="1373"/>
                  </a:cubicBezTo>
                  <a:cubicBezTo>
                    <a:pt x="349" y="1438"/>
                    <a:pt x="527" y="1450"/>
                    <a:pt x="700" y="1450"/>
                  </a:cubicBezTo>
                  <a:cubicBezTo>
                    <a:pt x="876" y="1450"/>
                    <a:pt x="1056" y="1439"/>
                    <a:pt x="1220" y="1374"/>
                  </a:cubicBezTo>
                  <a:lnTo>
                    <a:pt x="1220" y="1374"/>
                  </a:lnTo>
                  <a:cubicBezTo>
                    <a:pt x="1226" y="1372"/>
                    <a:pt x="1232" y="1369"/>
                    <a:pt x="1237" y="1366"/>
                  </a:cubicBezTo>
                  <a:cubicBezTo>
                    <a:pt x="1243" y="1362"/>
                    <a:pt x="1248" y="1359"/>
                    <a:pt x="1253" y="1354"/>
                  </a:cubicBezTo>
                  <a:lnTo>
                    <a:pt x="1253" y="1354"/>
                  </a:lnTo>
                  <a:cubicBezTo>
                    <a:pt x="1257" y="1350"/>
                    <a:pt x="1260" y="1345"/>
                    <a:pt x="1263" y="1340"/>
                  </a:cubicBezTo>
                  <a:cubicBezTo>
                    <a:pt x="1269" y="1330"/>
                    <a:pt x="1273" y="1320"/>
                    <a:pt x="1275" y="1309"/>
                  </a:cubicBezTo>
                  <a:lnTo>
                    <a:pt x="1275" y="1309"/>
                  </a:lnTo>
                  <a:cubicBezTo>
                    <a:pt x="1363" y="996"/>
                    <a:pt x="1408" y="672"/>
                    <a:pt x="1408" y="346"/>
                  </a:cubicBezTo>
                  <a:cubicBezTo>
                    <a:pt x="1408" y="277"/>
                    <a:pt x="1406" y="207"/>
                    <a:pt x="1402" y="138"/>
                  </a:cubicBezTo>
                  <a:lnTo>
                    <a:pt x="1402" y="138"/>
                  </a:lnTo>
                  <a:cubicBezTo>
                    <a:pt x="1401" y="123"/>
                    <a:pt x="1399" y="108"/>
                    <a:pt x="1395" y="9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0000" tIns="60000" rIns="120000" bIns="60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4" name="Google Shape;374;p24"/>
            <p:cNvSpPr/>
            <p:nvPr/>
          </p:nvSpPr>
          <p:spPr>
            <a:xfrm>
              <a:off x="959088" y="4420546"/>
              <a:ext cx="1071456" cy="183443"/>
            </a:xfrm>
            <a:custGeom>
              <a:avLst/>
              <a:gdLst/>
              <a:ahLst/>
              <a:cxnLst/>
              <a:rect l="l" t="t" r="r" b="b"/>
              <a:pathLst>
                <a:path w="1534" h="263" extrusionOk="0">
                  <a:moveTo>
                    <a:pt x="1446" y="3"/>
                  </a:moveTo>
                  <a:cubicBezTo>
                    <a:pt x="1316" y="36"/>
                    <a:pt x="1186" y="70"/>
                    <a:pt x="1052" y="86"/>
                  </a:cubicBezTo>
                  <a:cubicBezTo>
                    <a:pt x="723" y="124"/>
                    <a:pt x="405" y="86"/>
                    <a:pt x="87" y="3"/>
                  </a:cubicBezTo>
                  <a:cubicBezTo>
                    <a:pt x="-1" y="-20"/>
                    <a:pt x="-38" y="137"/>
                    <a:pt x="50" y="161"/>
                  </a:cubicBezTo>
                  <a:cubicBezTo>
                    <a:pt x="317" y="230"/>
                    <a:pt x="490" y="265"/>
                    <a:pt x="763" y="263"/>
                  </a:cubicBezTo>
                  <a:lnTo>
                    <a:pt x="770" y="263"/>
                  </a:lnTo>
                  <a:cubicBezTo>
                    <a:pt x="1044" y="265"/>
                    <a:pt x="1217" y="230"/>
                    <a:pt x="1484" y="161"/>
                  </a:cubicBezTo>
                  <a:cubicBezTo>
                    <a:pt x="1571" y="137"/>
                    <a:pt x="1534" y="-20"/>
                    <a:pt x="1446" y="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0000" tIns="60000" rIns="120000" bIns="60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5" name="Google Shape;375;p24"/>
            <p:cNvSpPr/>
            <p:nvPr/>
          </p:nvSpPr>
          <p:spPr>
            <a:xfrm>
              <a:off x="1651972" y="3427306"/>
              <a:ext cx="586018" cy="202972"/>
            </a:xfrm>
            <a:custGeom>
              <a:avLst/>
              <a:gdLst/>
              <a:ahLst/>
              <a:cxnLst/>
              <a:rect l="l" t="t" r="r" b="b"/>
              <a:pathLst>
                <a:path w="839" h="291" extrusionOk="0">
                  <a:moveTo>
                    <a:pt x="834" y="0"/>
                  </a:moveTo>
                  <a:cubicBezTo>
                    <a:pt x="655" y="5"/>
                    <a:pt x="451" y="51"/>
                    <a:pt x="269" y="129"/>
                  </a:cubicBezTo>
                  <a:lnTo>
                    <a:pt x="269" y="129"/>
                  </a:lnTo>
                  <a:cubicBezTo>
                    <a:pt x="222" y="149"/>
                    <a:pt x="177" y="171"/>
                    <a:pt x="133" y="197"/>
                  </a:cubicBezTo>
                  <a:cubicBezTo>
                    <a:pt x="87" y="223"/>
                    <a:pt x="44" y="252"/>
                    <a:pt x="2" y="284"/>
                  </a:cubicBezTo>
                  <a:cubicBezTo>
                    <a:pt x="-5" y="289"/>
                    <a:pt x="4" y="294"/>
                    <a:pt x="12" y="289"/>
                  </a:cubicBezTo>
                  <a:cubicBezTo>
                    <a:pt x="52" y="265"/>
                    <a:pt x="93" y="241"/>
                    <a:pt x="136" y="219"/>
                  </a:cubicBezTo>
                  <a:cubicBezTo>
                    <a:pt x="183" y="195"/>
                    <a:pt x="233" y="172"/>
                    <a:pt x="283" y="152"/>
                  </a:cubicBezTo>
                  <a:lnTo>
                    <a:pt x="283" y="152"/>
                  </a:lnTo>
                  <a:cubicBezTo>
                    <a:pt x="459" y="83"/>
                    <a:pt x="643" y="35"/>
                    <a:pt x="830" y="11"/>
                  </a:cubicBezTo>
                  <a:cubicBezTo>
                    <a:pt x="839" y="9"/>
                    <a:pt x="843" y="0"/>
                    <a:pt x="834" y="0"/>
                  </a:cubicBezTo>
                  <a:close/>
                </a:path>
              </a:pathLst>
            </a:custGeom>
            <a:solidFill>
              <a:srgbClr val="422809">
                <a:alpha val="50000"/>
              </a:srgbClr>
            </a:solidFill>
            <a:ln>
              <a:noFill/>
            </a:ln>
          </p:spPr>
          <p:txBody>
            <a:bodyPr spcFirstLastPara="1" wrap="square" lIns="120000" tIns="60000" rIns="120000" bIns="60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6" name="Google Shape;376;p24"/>
            <p:cNvSpPr/>
            <p:nvPr/>
          </p:nvSpPr>
          <p:spPr>
            <a:xfrm>
              <a:off x="758626" y="3343606"/>
              <a:ext cx="560873" cy="329220"/>
            </a:xfrm>
            <a:custGeom>
              <a:avLst/>
              <a:gdLst/>
              <a:ahLst/>
              <a:cxnLst/>
              <a:rect l="l" t="t" r="r" b="b"/>
              <a:pathLst>
                <a:path w="803" h="472" extrusionOk="0">
                  <a:moveTo>
                    <a:pt x="801" y="464"/>
                  </a:moveTo>
                  <a:cubicBezTo>
                    <a:pt x="678" y="321"/>
                    <a:pt x="503" y="189"/>
                    <a:pt x="315" y="100"/>
                  </a:cubicBezTo>
                  <a:lnTo>
                    <a:pt x="315" y="100"/>
                  </a:lnTo>
                  <a:cubicBezTo>
                    <a:pt x="217" y="53"/>
                    <a:pt x="113" y="19"/>
                    <a:pt x="6" y="0"/>
                  </a:cubicBezTo>
                  <a:cubicBezTo>
                    <a:pt x="-4" y="-1"/>
                    <a:pt x="-2" y="10"/>
                    <a:pt x="7" y="13"/>
                  </a:cubicBezTo>
                  <a:cubicBezTo>
                    <a:pt x="54" y="26"/>
                    <a:pt x="102" y="42"/>
                    <a:pt x="150" y="60"/>
                  </a:cubicBezTo>
                  <a:cubicBezTo>
                    <a:pt x="201" y="80"/>
                    <a:pt x="254" y="104"/>
                    <a:pt x="304" y="129"/>
                  </a:cubicBezTo>
                  <a:lnTo>
                    <a:pt x="304" y="129"/>
                  </a:lnTo>
                  <a:cubicBezTo>
                    <a:pt x="335" y="145"/>
                    <a:pt x="366" y="162"/>
                    <a:pt x="396" y="179"/>
                  </a:cubicBezTo>
                  <a:cubicBezTo>
                    <a:pt x="538" y="261"/>
                    <a:pt x="669" y="358"/>
                    <a:pt x="789" y="469"/>
                  </a:cubicBezTo>
                  <a:cubicBezTo>
                    <a:pt x="797" y="476"/>
                    <a:pt x="807" y="472"/>
                    <a:pt x="801" y="464"/>
                  </a:cubicBezTo>
                  <a:close/>
                </a:path>
              </a:pathLst>
            </a:custGeom>
            <a:solidFill>
              <a:srgbClr val="422809">
                <a:alpha val="50000"/>
              </a:srgbClr>
            </a:solidFill>
            <a:ln>
              <a:noFill/>
            </a:ln>
          </p:spPr>
          <p:txBody>
            <a:bodyPr spcFirstLastPara="1" wrap="square" lIns="120000" tIns="60000" rIns="120000" bIns="60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7" name="Google Shape;377;p24"/>
            <p:cNvSpPr/>
            <p:nvPr/>
          </p:nvSpPr>
          <p:spPr>
            <a:xfrm>
              <a:off x="991916" y="3866731"/>
              <a:ext cx="1015578" cy="91372"/>
            </a:xfrm>
            <a:custGeom>
              <a:avLst/>
              <a:gdLst/>
              <a:ahLst/>
              <a:cxnLst/>
              <a:rect l="l" t="t" r="r" b="b"/>
              <a:pathLst>
                <a:path w="1454" h="131" extrusionOk="0">
                  <a:moveTo>
                    <a:pt x="30" y="93"/>
                  </a:moveTo>
                  <a:lnTo>
                    <a:pt x="30" y="93"/>
                  </a:lnTo>
                  <a:cubicBezTo>
                    <a:pt x="244" y="119"/>
                    <a:pt x="460" y="131"/>
                    <a:pt x="675" y="131"/>
                  </a:cubicBezTo>
                  <a:cubicBezTo>
                    <a:pt x="823" y="131"/>
                    <a:pt x="971" y="125"/>
                    <a:pt x="1119" y="113"/>
                  </a:cubicBezTo>
                  <a:cubicBezTo>
                    <a:pt x="1221" y="105"/>
                    <a:pt x="1322" y="94"/>
                    <a:pt x="1424" y="80"/>
                  </a:cubicBezTo>
                  <a:lnTo>
                    <a:pt x="1424" y="80"/>
                  </a:lnTo>
                  <a:cubicBezTo>
                    <a:pt x="1428" y="79"/>
                    <a:pt x="1432" y="77"/>
                    <a:pt x="1435" y="76"/>
                  </a:cubicBezTo>
                  <a:cubicBezTo>
                    <a:pt x="1441" y="72"/>
                    <a:pt x="1446" y="67"/>
                    <a:pt x="1449" y="62"/>
                  </a:cubicBezTo>
                  <a:cubicBezTo>
                    <a:pt x="1452" y="56"/>
                    <a:pt x="1454" y="50"/>
                    <a:pt x="1454" y="44"/>
                  </a:cubicBezTo>
                  <a:cubicBezTo>
                    <a:pt x="1454" y="42"/>
                    <a:pt x="1454" y="41"/>
                    <a:pt x="1454" y="40"/>
                  </a:cubicBezTo>
                  <a:cubicBezTo>
                    <a:pt x="1454" y="20"/>
                    <a:pt x="1440" y="-2"/>
                    <a:pt x="1424" y="0"/>
                  </a:cubicBezTo>
                  <a:lnTo>
                    <a:pt x="1424" y="0"/>
                  </a:lnTo>
                  <a:cubicBezTo>
                    <a:pt x="1176" y="34"/>
                    <a:pt x="925" y="51"/>
                    <a:pt x="675" y="51"/>
                  </a:cubicBezTo>
                  <a:cubicBezTo>
                    <a:pt x="562" y="51"/>
                    <a:pt x="449" y="47"/>
                    <a:pt x="336" y="40"/>
                  </a:cubicBezTo>
                  <a:cubicBezTo>
                    <a:pt x="234" y="34"/>
                    <a:pt x="132" y="25"/>
                    <a:pt x="30" y="13"/>
                  </a:cubicBezTo>
                  <a:cubicBezTo>
                    <a:pt x="14" y="11"/>
                    <a:pt x="0" y="33"/>
                    <a:pt x="0" y="53"/>
                  </a:cubicBezTo>
                  <a:cubicBezTo>
                    <a:pt x="0" y="77"/>
                    <a:pt x="14" y="91"/>
                    <a:pt x="30" y="93"/>
                  </a:cubicBezTo>
                  <a:close/>
                </a:path>
              </a:pathLst>
            </a:custGeom>
            <a:solidFill>
              <a:srgbClr val="422809">
                <a:alpha val="50000"/>
              </a:srgbClr>
            </a:solidFill>
            <a:ln>
              <a:noFill/>
            </a:ln>
          </p:spPr>
          <p:txBody>
            <a:bodyPr spcFirstLastPara="1" wrap="square" lIns="120000" tIns="2867" rIns="120000" bIns="2867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8" name="Google Shape;378;p24"/>
            <p:cNvSpPr/>
            <p:nvPr/>
          </p:nvSpPr>
          <p:spPr>
            <a:xfrm>
              <a:off x="902512" y="3578664"/>
              <a:ext cx="1163654" cy="333405"/>
            </a:xfrm>
            <a:custGeom>
              <a:avLst/>
              <a:gdLst/>
              <a:ahLst/>
              <a:cxnLst/>
              <a:rect l="l" t="t" r="r" b="b"/>
              <a:pathLst>
                <a:path w="1666" h="478" extrusionOk="0">
                  <a:moveTo>
                    <a:pt x="1643" y="425"/>
                  </a:moveTo>
                  <a:lnTo>
                    <a:pt x="1643" y="425"/>
                  </a:lnTo>
                  <a:cubicBezTo>
                    <a:pt x="1638" y="431"/>
                    <a:pt x="1633" y="435"/>
                    <a:pt x="1626" y="439"/>
                  </a:cubicBezTo>
                  <a:cubicBezTo>
                    <a:pt x="1618" y="443"/>
                    <a:pt x="1609" y="446"/>
                    <a:pt x="1600" y="447"/>
                  </a:cubicBezTo>
                  <a:cubicBezTo>
                    <a:pt x="1274" y="483"/>
                    <a:pt x="942" y="480"/>
                    <a:pt x="615" y="475"/>
                  </a:cubicBezTo>
                  <a:cubicBezTo>
                    <a:pt x="520" y="474"/>
                    <a:pt x="424" y="472"/>
                    <a:pt x="329" y="468"/>
                  </a:cubicBezTo>
                  <a:cubicBezTo>
                    <a:pt x="253" y="465"/>
                    <a:pt x="176" y="460"/>
                    <a:pt x="100" y="455"/>
                  </a:cubicBezTo>
                  <a:cubicBezTo>
                    <a:pt x="69" y="453"/>
                    <a:pt x="46" y="449"/>
                    <a:pt x="25" y="424"/>
                  </a:cubicBezTo>
                  <a:cubicBezTo>
                    <a:pt x="-6" y="388"/>
                    <a:pt x="-1" y="338"/>
                    <a:pt x="1" y="293"/>
                  </a:cubicBezTo>
                  <a:cubicBezTo>
                    <a:pt x="3" y="251"/>
                    <a:pt x="3" y="209"/>
                    <a:pt x="4" y="167"/>
                  </a:cubicBezTo>
                  <a:cubicBezTo>
                    <a:pt x="4" y="129"/>
                    <a:pt x="14" y="91"/>
                    <a:pt x="14" y="54"/>
                  </a:cubicBezTo>
                  <a:lnTo>
                    <a:pt x="14" y="54"/>
                  </a:lnTo>
                  <a:lnTo>
                    <a:pt x="14" y="54"/>
                  </a:lnTo>
                  <a:lnTo>
                    <a:pt x="14" y="54"/>
                  </a:lnTo>
                  <a:cubicBezTo>
                    <a:pt x="29" y="5"/>
                    <a:pt x="87" y="2"/>
                    <a:pt x="130" y="3"/>
                  </a:cubicBezTo>
                  <a:cubicBezTo>
                    <a:pt x="197" y="4"/>
                    <a:pt x="264" y="2"/>
                    <a:pt x="331" y="1"/>
                  </a:cubicBezTo>
                  <a:lnTo>
                    <a:pt x="333" y="1"/>
                  </a:lnTo>
                  <a:cubicBezTo>
                    <a:pt x="665" y="2"/>
                    <a:pt x="998" y="-1"/>
                    <a:pt x="1331" y="2"/>
                  </a:cubicBezTo>
                  <a:cubicBezTo>
                    <a:pt x="1421" y="2"/>
                    <a:pt x="1512" y="5"/>
                    <a:pt x="1602" y="8"/>
                  </a:cubicBezTo>
                  <a:lnTo>
                    <a:pt x="1602" y="8"/>
                  </a:lnTo>
                  <a:cubicBezTo>
                    <a:pt x="1609" y="10"/>
                    <a:pt x="1616" y="12"/>
                    <a:pt x="1622" y="16"/>
                  </a:cubicBezTo>
                  <a:cubicBezTo>
                    <a:pt x="1632" y="22"/>
                    <a:pt x="1641" y="30"/>
                    <a:pt x="1647" y="40"/>
                  </a:cubicBezTo>
                  <a:cubicBezTo>
                    <a:pt x="1649" y="44"/>
                    <a:pt x="1651" y="49"/>
                    <a:pt x="1653" y="54"/>
                  </a:cubicBezTo>
                  <a:cubicBezTo>
                    <a:pt x="1654" y="59"/>
                    <a:pt x="1653" y="54"/>
                    <a:pt x="1653" y="54"/>
                  </a:cubicBezTo>
                  <a:cubicBezTo>
                    <a:pt x="1665" y="79"/>
                    <a:pt x="1661" y="114"/>
                    <a:pt x="1662" y="140"/>
                  </a:cubicBezTo>
                  <a:cubicBezTo>
                    <a:pt x="1665" y="194"/>
                    <a:pt x="1665" y="247"/>
                    <a:pt x="1665" y="301"/>
                  </a:cubicBezTo>
                  <a:cubicBezTo>
                    <a:pt x="1666" y="341"/>
                    <a:pt x="1671" y="392"/>
                    <a:pt x="1643" y="42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0000" tIns="60000" rIns="120000" bIns="60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9" name="Google Shape;379;p24"/>
            <p:cNvSpPr/>
            <p:nvPr/>
          </p:nvSpPr>
          <p:spPr>
            <a:xfrm>
              <a:off x="919973" y="3707004"/>
              <a:ext cx="1108475" cy="37665"/>
            </a:xfrm>
            <a:custGeom>
              <a:avLst/>
              <a:gdLst/>
              <a:ahLst/>
              <a:cxnLst/>
              <a:rect l="l" t="t" r="r" b="b"/>
              <a:pathLst>
                <a:path w="1587" h="54" extrusionOk="0">
                  <a:moveTo>
                    <a:pt x="1563" y="21"/>
                  </a:moveTo>
                  <a:cubicBezTo>
                    <a:pt x="1319" y="20"/>
                    <a:pt x="1071" y="21"/>
                    <a:pt x="832" y="20"/>
                  </a:cubicBezTo>
                  <a:lnTo>
                    <a:pt x="19" y="0"/>
                  </a:lnTo>
                  <a:cubicBezTo>
                    <a:pt x="-7" y="-1"/>
                    <a:pt x="-6" y="17"/>
                    <a:pt x="20" y="19"/>
                  </a:cubicBezTo>
                  <a:cubicBezTo>
                    <a:pt x="295" y="43"/>
                    <a:pt x="571" y="52"/>
                    <a:pt x="843" y="54"/>
                  </a:cubicBezTo>
                  <a:cubicBezTo>
                    <a:pt x="1088" y="55"/>
                    <a:pt x="1331" y="51"/>
                    <a:pt x="1571" y="41"/>
                  </a:cubicBezTo>
                  <a:cubicBezTo>
                    <a:pt x="1597" y="40"/>
                    <a:pt x="1589" y="22"/>
                    <a:pt x="1563" y="21"/>
                  </a:cubicBezTo>
                  <a:close/>
                </a:path>
              </a:pathLst>
            </a:custGeom>
            <a:solidFill>
              <a:srgbClr val="422809">
                <a:alpha val="50000"/>
              </a:srgbClr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0" name="Google Shape;380;p24"/>
            <p:cNvSpPr/>
            <p:nvPr/>
          </p:nvSpPr>
          <p:spPr>
            <a:xfrm>
              <a:off x="1176313" y="4030644"/>
              <a:ext cx="159950" cy="295740"/>
            </a:xfrm>
            <a:custGeom>
              <a:avLst/>
              <a:gdLst/>
              <a:ahLst/>
              <a:cxnLst/>
              <a:rect l="l" t="t" r="r" b="b"/>
              <a:pathLst>
                <a:path w="229" h="424" extrusionOk="0">
                  <a:moveTo>
                    <a:pt x="164" y="220"/>
                  </a:moveTo>
                  <a:cubicBezTo>
                    <a:pt x="148" y="103"/>
                    <a:pt x="113" y="8"/>
                    <a:pt x="171" y="0"/>
                  </a:cubicBezTo>
                  <a:cubicBezTo>
                    <a:pt x="62" y="15"/>
                    <a:pt x="-14" y="121"/>
                    <a:pt x="2" y="239"/>
                  </a:cubicBezTo>
                  <a:cubicBezTo>
                    <a:pt x="18" y="356"/>
                    <a:pt x="120" y="438"/>
                    <a:pt x="229" y="423"/>
                  </a:cubicBezTo>
                  <a:cubicBezTo>
                    <a:pt x="170" y="431"/>
                    <a:pt x="180" y="337"/>
                    <a:pt x="164" y="22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60000" rIns="120000" bIns="60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1" name="Google Shape;381;p24"/>
            <p:cNvSpPr/>
            <p:nvPr/>
          </p:nvSpPr>
          <p:spPr>
            <a:xfrm>
              <a:off x="1239175" y="4029249"/>
              <a:ext cx="217225" cy="297135"/>
            </a:xfrm>
            <a:custGeom>
              <a:avLst/>
              <a:gdLst/>
              <a:ahLst/>
              <a:cxnLst/>
              <a:rect l="l" t="t" r="r" b="b"/>
              <a:pathLst>
                <a:path w="311" h="426" extrusionOk="0">
                  <a:moveTo>
                    <a:pt x="81" y="2"/>
                  </a:moveTo>
                  <a:cubicBezTo>
                    <a:pt x="23" y="10"/>
                    <a:pt x="-12" y="111"/>
                    <a:pt x="4" y="229"/>
                  </a:cubicBezTo>
                  <a:cubicBezTo>
                    <a:pt x="20" y="346"/>
                    <a:pt x="80" y="434"/>
                    <a:pt x="139" y="426"/>
                  </a:cubicBezTo>
                  <a:cubicBezTo>
                    <a:pt x="249" y="411"/>
                    <a:pt x="325" y="304"/>
                    <a:pt x="309" y="187"/>
                  </a:cubicBezTo>
                  <a:cubicBezTo>
                    <a:pt x="294" y="69"/>
                    <a:pt x="191" y="-13"/>
                    <a:pt x="81" y="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0000" tIns="60000" rIns="120000" bIns="60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2" name="Google Shape;382;p24"/>
            <p:cNvSpPr/>
            <p:nvPr/>
          </p:nvSpPr>
          <p:spPr>
            <a:xfrm>
              <a:off x="1552091" y="4018786"/>
              <a:ext cx="159950" cy="296438"/>
            </a:xfrm>
            <a:custGeom>
              <a:avLst/>
              <a:gdLst/>
              <a:ahLst/>
              <a:cxnLst/>
              <a:rect l="l" t="t" r="r" b="b"/>
              <a:pathLst>
                <a:path w="229" h="425" extrusionOk="0">
                  <a:moveTo>
                    <a:pt x="176" y="213"/>
                  </a:moveTo>
                  <a:cubicBezTo>
                    <a:pt x="160" y="96"/>
                    <a:pt x="112" y="8"/>
                    <a:pt x="171" y="0"/>
                  </a:cubicBezTo>
                  <a:cubicBezTo>
                    <a:pt x="62" y="15"/>
                    <a:pt x="-14" y="121"/>
                    <a:pt x="2" y="239"/>
                  </a:cubicBezTo>
                  <a:cubicBezTo>
                    <a:pt x="18" y="356"/>
                    <a:pt x="120" y="439"/>
                    <a:pt x="229" y="424"/>
                  </a:cubicBezTo>
                  <a:cubicBezTo>
                    <a:pt x="170" y="432"/>
                    <a:pt x="192" y="330"/>
                    <a:pt x="176" y="213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60000" rIns="120000" bIns="60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3" name="Google Shape;383;p24"/>
            <p:cNvSpPr/>
            <p:nvPr/>
          </p:nvSpPr>
          <p:spPr>
            <a:xfrm>
              <a:off x="1614255" y="4017391"/>
              <a:ext cx="217923" cy="297135"/>
            </a:xfrm>
            <a:custGeom>
              <a:avLst/>
              <a:gdLst/>
              <a:ahLst/>
              <a:cxnLst/>
              <a:rect l="l" t="t" r="r" b="b"/>
              <a:pathLst>
                <a:path w="312" h="426" extrusionOk="0">
                  <a:moveTo>
                    <a:pt x="82" y="2"/>
                  </a:moveTo>
                  <a:cubicBezTo>
                    <a:pt x="23" y="10"/>
                    <a:pt x="-12" y="112"/>
                    <a:pt x="4" y="229"/>
                  </a:cubicBezTo>
                  <a:cubicBezTo>
                    <a:pt x="20" y="346"/>
                    <a:pt x="81" y="434"/>
                    <a:pt x="140" y="426"/>
                  </a:cubicBezTo>
                  <a:cubicBezTo>
                    <a:pt x="249" y="411"/>
                    <a:pt x="326" y="304"/>
                    <a:pt x="310" y="187"/>
                  </a:cubicBezTo>
                  <a:cubicBezTo>
                    <a:pt x="295" y="69"/>
                    <a:pt x="191" y="-13"/>
                    <a:pt x="82" y="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0000" tIns="60000" rIns="120000" bIns="60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4" name="Google Shape;384;p24"/>
            <p:cNvSpPr/>
            <p:nvPr/>
          </p:nvSpPr>
          <p:spPr>
            <a:xfrm>
              <a:off x="1443827" y="4315224"/>
              <a:ext cx="127122" cy="101138"/>
            </a:xfrm>
            <a:custGeom>
              <a:avLst/>
              <a:gdLst/>
              <a:ahLst/>
              <a:cxnLst/>
              <a:rect l="l" t="t" r="r" b="b"/>
              <a:pathLst>
                <a:path w="182" h="145" extrusionOk="0">
                  <a:moveTo>
                    <a:pt x="182" y="35"/>
                  </a:moveTo>
                  <a:cubicBezTo>
                    <a:pt x="179" y="-1"/>
                    <a:pt x="123" y="-4"/>
                    <a:pt x="126" y="32"/>
                  </a:cubicBezTo>
                  <a:cubicBezTo>
                    <a:pt x="128" y="60"/>
                    <a:pt x="124" y="91"/>
                    <a:pt x="89" y="89"/>
                  </a:cubicBezTo>
                  <a:cubicBezTo>
                    <a:pt x="55" y="87"/>
                    <a:pt x="55" y="56"/>
                    <a:pt x="56" y="30"/>
                  </a:cubicBezTo>
                  <a:cubicBezTo>
                    <a:pt x="57" y="-7"/>
                    <a:pt x="1" y="-10"/>
                    <a:pt x="0" y="26"/>
                  </a:cubicBezTo>
                  <a:cubicBezTo>
                    <a:pt x="-3" y="89"/>
                    <a:pt x="21" y="136"/>
                    <a:pt x="86" y="145"/>
                  </a:cubicBezTo>
                  <a:cubicBezTo>
                    <a:pt x="152" y="154"/>
                    <a:pt x="186" y="92"/>
                    <a:pt x="182" y="3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0000" tIns="9600" rIns="120000" bIns="96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5" name="Google Shape;385;p24"/>
            <p:cNvSpPr/>
            <p:nvPr/>
          </p:nvSpPr>
          <p:spPr>
            <a:xfrm>
              <a:off x="1200061" y="4500759"/>
              <a:ext cx="216526" cy="65565"/>
            </a:xfrm>
            <a:custGeom>
              <a:avLst/>
              <a:gdLst/>
              <a:ahLst/>
              <a:cxnLst/>
              <a:rect l="l" t="t" r="r" b="b"/>
              <a:pathLst>
                <a:path w="310" h="94" extrusionOk="0">
                  <a:moveTo>
                    <a:pt x="277" y="30"/>
                  </a:moveTo>
                  <a:lnTo>
                    <a:pt x="277" y="30"/>
                  </a:lnTo>
                  <a:cubicBezTo>
                    <a:pt x="267" y="31"/>
                    <a:pt x="256" y="31"/>
                    <a:pt x="245" y="31"/>
                  </a:cubicBezTo>
                  <a:cubicBezTo>
                    <a:pt x="176" y="31"/>
                    <a:pt x="107" y="21"/>
                    <a:pt x="40" y="1"/>
                  </a:cubicBezTo>
                  <a:lnTo>
                    <a:pt x="40" y="1"/>
                  </a:lnTo>
                  <a:cubicBezTo>
                    <a:pt x="37" y="1"/>
                    <a:pt x="34" y="0"/>
                    <a:pt x="31" y="0"/>
                  </a:cubicBezTo>
                  <a:cubicBezTo>
                    <a:pt x="26" y="0"/>
                    <a:pt x="20" y="1"/>
                    <a:pt x="15" y="4"/>
                  </a:cubicBezTo>
                  <a:cubicBezTo>
                    <a:pt x="11" y="6"/>
                    <a:pt x="7" y="11"/>
                    <a:pt x="4" y="16"/>
                  </a:cubicBezTo>
                  <a:cubicBezTo>
                    <a:pt x="1" y="21"/>
                    <a:pt x="0" y="26"/>
                    <a:pt x="0" y="32"/>
                  </a:cubicBezTo>
                  <a:cubicBezTo>
                    <a:pt x="0" y="37"/>
                    <a:pt x="1" y="43"/>
                    <a:pt x="4" y="48"/>
                  </a:cubicBezTo>
                  <a:cubicBezTo>
                    <a:pt x="7" y="52"/>
                    <a:pt x="11" y="56"/>
                    <a:pt x="15" y="59"/>
                  </a:cubicBezTo>
                  <a:cubicBezTo>
                    <a:pt x="18" y="60"/>
                    <a:pt x="20" y="61"/>
                    <a:pt x="22" y="62"/>
                  </a:cubicBezTo>
                  <a:lnTo>
                    <a:pt x="22" y="62"/>
                  </a:lnTo>
                  <a:cubicBezTo>
                    <a:pt x="95" y="84"/>
                    <a:pt x="170" y="94"/>
                    <a:pt x="245" y="94"/>
                  </a:cubicBezTo>
                  <a:cubicBezTo>
                    <a:pt x="257" y="94"/>
                    <a:pt x="268" y="94"/>
                    <a:pt x="280" y="94"/>
                  </a:cubicBezTo>
                  <a:lnTo>
                    <a:pt x="280" y="94"/>
                  </a:lnTo>
                  <a:cubicBezTo>
                    <a:pt x="285" y="93"/>
                    <a:pt x="290" y="91"/>
                    <a:pt x="294" y="89"/>
                  </a:cubicBezTo>
                  <a:cubicBezTo>
                    <a:pt x="299" y="86"/>
                    <a:pt x="303" y="83"/>
                    <a:pt x="306" y="78"/>
                  </a:cubicBezTo>
                  <a:cubicBezTo>
                    <a:pt x="309" y="73"/>
                    <a:pt x="310" y="68"/>
                    <a:pt x="310" y="62"/>
                  </a:cubicBezTo>
                  <a:cubicBezTo>
                    <a:pt x="310" y="56"/>
                    <a:pt x="309" y="51"/>
                    <a:pt x="306" y="46"/>
                  </a:cubicBezTo>
                  <a:cubicBezTo>
                    <a:pt x="303" y="41"/>
                    <a:pt x="299" y="37"/>
                    <a:pt x="294" y="35"/>
                  </a:cubicBezTo>
                  <a:cubicBezTo>
                    <a:pt x="290" y="32"/>
                    <a:pt x="284" y="30"/>
                    <a:pt x="279" y="30"/>
                  </a:cubicBezTo>
                  <a:cubicBezTo>
                    <a:pt x="278" y="30"/>
                    <a:pt x="278" y="30"/>
                    <a:pt x="277" y="3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6" name="Google Shape;386;p24"/>
            <p:cNvSpPr/>
            <p:nvPr/>
          </p:nvSpPr>
          <p:spPr>
            <a:xfrm>
              <a:off x="1439637" y="4514011"/>
              <a:ext cx="47496" cy="44640"/>
            </a:xfrm>
            <a:custGeom>
              <a:avLst/>
              <a:gdLst/>
              <a:ahLst/>
              <a:cxnLst/>
              <a:rect l="l" t="t" r="r" b="b"/>
              <a:pathLst>
                <a:path w="68" h="64" extrusionOk="0">
                  <a:moveTo>
                    <a:pt x="28" y="1"/>
                  </a:moveTo>
                  <a:lnTo>
                    <a:pt x="28" y="1"/>
                  </a:lnTo>
                  <a:cubicBezTo>
                    <a:pt x="24" y="2"/>
                    <a:pt x="20" y="2"/>
                    <a:pt x="16" y="5"/>
                  </a:cubicBezTo>
                  <a:cubicBezTo>
                    <a:pt x="11" y="7"/>
                    <a:pt x="8" y="12"/>
                    <a:pt x="5" y="17"/>
                  </a:cubicBezTo>
                  <a:cubicBezTo>
                    <a:pt x="3" y="22"/>
                    <a:pt x="0" y="27"/>
                    <a:pt x="0" y="33"/>
                  </a:cubicBezTo>
                  <a:cubicBezTo>
                    <a:pt x="0" y="38"/>
                    <a:pt x="3" y="44"/>
                    <a:pt x="5" y="49"/>
                  </a:cubicBezTo>
                  <a:cubicBezTo>
                    <a:pt x="8" y="53"/>
                    <a:pt x="11" y="57"/>
                    <a:pt x="16" y="60"/>
                  </a:cubicBezTo>
                  <a:cubicBezTo>
                    <a:pt x="21" y="63"/>
                    <a:pt x="26" y="64"/>
                    <a:pt x="32" y="64"/>
                  </a:cubicBezTo>
                  <a:cubicBezTo>
                    <a:pt x="35" y="64"/>
                    <a:pt x="37" y="64"/>
                    <a:pt x="39" y="64"/>
                  </a:cubicBezTo>
                  <a:lnTo>
                    <a:pt x="39" y="64"/>
                  </a:lnTo>
                  <a:cubicBezTo>
                    <a:pt x="44" y="63"/>
                    <a:pt x="48" y="61"/>
                    <a:pt x="52" y="59"/>
                  </a:cubicBezTo>
                  <a:cubicBezTo>
                    <a:pt x="57" y="56"/>
                    <a:pt x="61" y="53"/>
                    <a:pt x="63" y="48"/>
                  </a:cubicBezTo>
                  <a:cubicBezTo>
                    <a:pt x="66" y="43"/>
                    <a:pt x="68" y="38"/>
                    <a:pt x="68" y="32"/>
                  </a:cubicBezTo>
                  <a:cubicBezTo>
                    <a:pt x="68" y="26"/>
                    <a:pt x="66" y="21"/>
                    <a:pt x="63" y="16"/>
                  </a:cubicBezTo>
                  <a:cubicBezTo>
                    <a:pt x="61" y="11"/>
                    <a:pt x="57" y="7"/>
                    <a:pt x="52" y="5"/>
                  </a:cubicBezTo>
                  <a:cubicBezTo>
                    <a:pt x="47" y="2"/>
                    <a:pt x="41" y="0"/>
                    <a:pt x="36" y="0"/>
                  </a:cubicBezTo>
                  <a:cubicBezTo>
                    <a:pt x="33" y="0"/>
                    <a:pt x="31" y="1"/>
                    <a:pt x="2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7" name="Google Shape;387;p24"/>
            <p:cNvSpPr/>
            <p:nvPr/>
          </p:nvSpPr>
          <p:spPr>
            <a:xfrm>
              <a:off x="1129515" y="4474254"/>
              <a:ext cx="46798" cy="45338"/>
            </a:xfrm>
            <a:custGeom>
              <a:avLst/>
              <a:gdLst/>
              <a:ahLst/>
              <a:cxnLst/>
              <a:rect l="l" t="t" r="r" b="b"/>
              <a:pathLst>
                <a:path w="67" h="65" extrusionOk="0">
                  <a:moveTo>
                    <a:pt x="46" y="4"/>
                  </a:moveTo>
                  <a:lnTo>
                    <a:pt x="46" y="4"/>
                  </a:lnTo>
                  <a:cubicBezTo>
                    <a:pt x="42" y="2"/>
                    <a:pt x="37" y="0"/>
                    <a:pt x="31" y="0"/>
                  </a:cubicBezTo>
                  <a:cubicBezTo>
                    <a:pt x="26" y="0"/>
                    <a:pt x="21" y="2"/>
                    <a:pt x="16" y="5"/>
                  </a:cubicBezTo>
                  <a:cubicBezTo>
                    <a:pt x="12" y="7"/>
                    <a:pt x="7" y="11"/>
                    <a:pt x="4" y="16"/>
                  </a:cubicBezTo>
                  <a:cubicBezTo>
                    <a:pt x="1" y="21"/>
                    <a:pt x="0" y="26"/>
                    <a:pt x="0" y="32"/>
                  </a:cubicBezTo>
                  <a:cubicBezTo>
                    <a:pt x="0" y="37"/>
                    <a:pt x="1" y="43"/>
                    <a:pt x="4" y="48"/>
                  </a:cubicBezTo>
                  <a:cubicBezTo>
                    <a:pt x="7" y="53"/>
                    <a:pt x="11" y="57"/>
                    <a:pt x="16" y="60"/>
                  </a:cubicBezTo>
                  <a:cubicBezTo>
                    <a:pt x="17" y="60"/>
                    <a:pt x="19" y="61"/>
                    <a:pt x="20" y="62"/>
                  </a:cubicBezTo>
                  <a:lnTo>
                    <a:pt x="20" y="62"/>
                  </a:lnTo>
                  <a:cubicBezTo>
                    <a:pt x="25" y="64"/>
                    <a:pt x="30" y="65"/>
                    <a:pt x="35" y="65"/>
                  </a:cubicBezTo>
                  <a:cubicBezTo>
                    <a:pt x="41" y="65"/>
                    <a:pt x="46" y="64"/>
                    <a:pt x="51" y="61"/>
                  </a:cubicBezTo>
                  <a:cubicBezTo>
                    <a:pt x="56" y="58"/>
                    <a:pt x="61" y="54"/>
                    <a:pt x="63" y="50"/>
                  </a:cubicBezTo>
                  <a:cubicBezTo>
                    <a:pt x="66" y="45"/>
                    <a:pt x="67" y="39"/>
                    <a:pt x="67" y="34"/>
                  </a:cubicBezTo>
                  <a:cubicBezTo>
                    <a:pt x="67" y="28"/>
                    <a:pt x="66" y="23"/>
                    <a:pt x="63" y="18"/>
                  </a:cubicBezTo>
                  <a:cubicBezTo>
                    <a:pt x="61" y="13"/>
                    <a:pt x="56" y="8"/>
                    <a:pt x="51" y="6"/>
                  </a:cubicBezTo>
                  <a:cubicBezTo>
                    <a:pt x="50" y="5"/>
                    <a:pt x="48" y="5"/>
                    <a:pt x="46" y="4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8" name="Google Shape;388;p24"/>
            <p:cNvSpPr/>
            <p:nvPr/>
          </p:nvSpPr>
          <p:spPr>
            <a:xfrm>
              <a:off x="1085511" y="3610051"/>
              <a:ext cx="302438" cy="64170"/>
            </a:xfrm>
            <a:custGeom>
              <a:avLst/>
              <a:gdLst/>
              <a:ahLst/>
              <a:cxnLst/>
              <a:rect l="l" t="t" r="r" b="b"/>
              <a:pathLst>
                <a:path w="433" h="92" extrusionOk="0">
                  <a:moveTo>
                    <a:pt x="389" y="0"/>
                  </a:moveTo>
                  <a:lnTo>
                    <a:pt x="44" y="0"/>
                  </a:lnTo>
                  <a:cubicBezTo>
                    <a:pt x="-15" y="0"/>
                    <a:pt x="-15" y="92"/>
                    <a:pt x="44" y="92"/>
                  </a:cubicBezTo>
                  <a:lnTo>
                    <a:pt x="389" y="92"/>
                  </a:lnTo>
                  <a:cubicBezTo>
                    <a:pt x="448" y="92"/>
                    <a:pt x="448" y="0"/>
                    <a:pt x="38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9" name="Google Shape;389;p24"/>
            <p:cNvSpPr/>
            <p:nvPr/>
          </p:nvSpPr>
          <p:spPr>
            <a:xfrm>
              <a:off x="1420778" y="3610051"/>
              <a:ext cx="62164" cy="64170"/>
            </a:xfrm>
            <a:custGeom>
              <a:avLst/>
              <a:gdLst/>
              <a:ahLst/>
              <a:cxnLst/>
              <a:rect l="l" t="t" r="r" b="b"/>
              <a:pathLst>
                <a:path w="89" h="92" extrusionOk="0">
                  <a:moveTo>
                    <a:pt x="44" y="0"/>
                  </a:moveTo>
                  <a:cubicBezTo>
                    <a:pt x="-15" y="0"/>
                    <a:pt x="-15" y="92"/>
                    <a:pt x="44" y="92"/>
                  </a:cubicBezTo>
                  <a:cubicBezTo>
                    <a:pt x="104" y="92"/>
                    <a:pt x="104" y="0"/>
                    <a:pt x="4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0" name="Google Shape;390;p24"/>
            <p:cNvSpPr/>
            <p:nvPr/>
          </p:nvSpPr>
          <p:spPr>
            <a:xfrm>
              <a:off x="984233" y="3610051"/>
              <a:ext cx="62862" cy="64170"/>
            </a:xfrm>
            <a:custGeom>
              <a:avLst/>
              <a:gdLst/>
              <a:ahLst/>
              <a:cxnLst/>
              <a:rect l="l" t="t" r="r" b="b"/>
              <a:pathLst>
                <a:path w="90" h="92" extrusionOk="0">
                  <a:moveTo>
                    <a:pt x="45" y="0"/>
                  </a:moveTo>
                  <a:cubicBezTo>
                    <a:pt x="-15" y="0"/>
                    <a:pt x="-14" y="92"/>
                    <a:pt x="45" y="92"/>
                  </a:cubicBezTo>
                  <a:cubicBezTo>
                    <a:pt x="105" y="92"/>
                    <a:pt x="104" y="0"/>
                    <a:pt x="4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1" name="Google Shape;391;p24"/>
            <p:cNvSpPr/>
            <p:nvPr/>
          </p:nvSpPr>
          <p:spPr>
            <a:xfrm>
              <a:off x="1042206" y="3964381"/>
              <a:ext cx="127820" cy="129038"/>
            </a:xfrm>
            <a:custGeom>
              <a:avLst/>
              <a:gdLst/>
              <a:ahLst/>
              <a:cxnLst/>
              <a:rect l="l" t="t" r="r" b="b"/>
              <a:pathLst>
                <a:path w="183" h="185" extrusionOk="0">
                  <a:moveTo>
                    <a:pt x="113" y="71"/>
                  </a:moveTo>
                  <a:cubicBezTo>
                    <a:pt x="109" y="66"/>
                    <a:pt x="99" y="-1"/>
                    <a:pt x="90" y="0"/>
                  </a:cubicBezTo>
                  <a:cubicBezTo>
                    <a:pt x="81" y="0"/>
                    <a:pt x="73" y="67"/>
                    <a:pt x="69" y="71"/>
                  </a:cubicBezTo>
                  <a:cubicBezTo>
                    <a:pt x="61" y="80"/>
                    <a:pt x="0" y="85"/>
                    <a:pt x="0" y="94"/>
                  </a:cubicBezTo>
                  <a:cubicBezTo>
                    <a:pt x="1" y="102"/>
                    <a:pt x="61" y="106"/>
                    <a:pt x="69" y="115"/>
                  </a:cubicBezTo>
                  <a:cubicBezTo>
                    <a:pt x="74" y="119"/>
                    <a:pt x="85" y="185"/>
                    <a:pt x="93" y="185"/>
                  </a:cubicBezTo>
                  <a:cubicBezTo>
                    <a:pt x="102" y="184"/>
                    <a:pt x="109" y="119"/>
                    <a:pt x="114" y="115"/>
                  </a:cubicBezTo>
                  <a:cubicBezTo>
                    <a:pt x="122" y="106"/>
                    <a:pt x="184" y="99"/>
                    <a:pt x="183" y="91"/>
                  </a:cubicBezTo>
                  <a:cubicBezTo>
                    <a:pt x="183" y="82"/>
                    <a:pt x="122" y="79"/>
                    <a:pt x="113" y="7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28800" rIns="120000" bIns="288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2" name="Google Shape;392;p24"/>
            <p:cNvSpPr/>
            <p:nvPr/>
          </p:nvSpPr>
          <p:spPr>
            <a:xfrm>
              <a:off x="1742773" y="3753736"/>
              <a:ext cx="138996" cy="140895"/>
            </a:xfrm>
            <a:custGeom>
              <a:avLst/>
              <a:gdLst/>
              <a:ahLst/>
              <a:cxnLst/>
              <a:rect l="l" t="t" r="r" b="b"/>
              <a:pathLst>
                <a:path w="199" h="202" extrusionOk="0">
                  <a:moveTo>
                    <a:pt x="123" y="77"/>
                  </a:moveTo>
                  <a:cubicBezTo>
                    <a:pt x="118" y="72"/>
                    <a:pt x="108" y="-1"/>
                    <a:pt x="98" y="0"/>
                  </a:cubicBezTo>
                  <a:cubicBezTo>
                    <a:pt x="89" y="1"/>
                    <a:pt x="79" y="73"/>
                    <a:pt x="75" y="77"/>
                  </a:cubicBezTo>
                  <a:cubicBezTo>
                    <a:pt x="66" y="86"/>
                    <a:pt x="0" y="92"/>
                    <a:pt x="0" y="102"/>
                  </a:cubicBezTo>
                  <a:cubicBezTo>
                    <a:pt x="1" y="111"/>
                    <a:pt x="66" y="116"/>
                    <a:pt x="75" y="125"/>
                  </a:cubicBezTo>
                  <a:cubicBezTo>
                    <a:pt x="80" y="130"/>
                    <a:pt x="92" y="202"/>
                    <a:pt x="101" y="202"/>
                  </a:cubicBezTo>
                  <a:cubicBezTo>
                    <a:pt x="111" y="201"/>
                    <a:pt x="119" y="130"/>
                    <a:pt x="123" y="125"/>
                  </a:cubicBezTo>
                  <a:cubicBezTo>
                    <a:pt x="132" y="116"/>
                    <a:pt x="200" y="108"/>
                    <a:pt x="199" y="99"/>
                  </a:cubicBezTo>
                  <a:cubicBezTo>
                    <a:pt x="199" y="89"/>
                    <a:pt x="132" y="86"/>
                    <a:pt x="123" y="77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36933" rIns="120000" bIns="36933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3" name="Google Shape;393;p24"/>
            <p:cNvSpPr/>
            <p:nvPr/>
          </p:nvSpPr>
          <p:spPr>
            <a:xfrm>
              <a:off x="1951617" y="3520771"/>
              <a:ext cx="39813" cy="41153"/>
            </a:xfrm>
            <a:custGeom>
              <a:avLst/>
              <a:gdLst/>
              <a:ahLst/>
              <a:cxnLst/>
              <a:rect l="l" t="t" r="r" b="b"/>
              <a:pathLst>
                <a:path w="57" h="59" extrusionOk="0">
                  <a:moveTo>
                    <a:pt x="28" y="0"/>
                  </a:moveTo>
                  <a:cubicBezTo>
                    <a:pt x="-10" y="0"/>
                    <a:pt x="-10" y="59"/>
                    <a:pt x="28" y="59"/>
                  </a:cubicBezTo>
                  <a:cubicBezTo>
                    <a:pt x="66" y="59"/>
                    <a:pt x="66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4" name="Google Shape;394;p24"/>
            <p:cNvSpPr/>
            <p:nvPr/>
          </p:nvSpPr>
          <p:spPr>
            <a:xfrm>
              <a:off x="2040323" y="3378481"/>
              <a:ext cx="40511" cy="41850"/>
            </a:xfrm>
            <a:custGeom>
              <a:avLst/>
              <a:gdLst/>
              <a:ahLst/>
              <a:cxnLst/>
              <a:rect l="l" t="t" r="r" b="b"/>
              <a:pathLst>
                <a:path w="58" h="60" extrusionOk="0">
                  <a:moveTo>
                    <a:pt x="29" y="0"/>
                  </a:moveTo>
                  <a:cubicBezTo>
                    <a:pt x="-10" y="0"/>
                    <a:pt x="-9" y="60"/>
                    <a:pt x="29" y="60"/>
                  </a:cubicBezTo>
                  <a:cubicBezTo>
                    <a:pt x="68" y="60"/>
                    <a:pt x="67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5" name="Google Shape;395;p24"/>
            <p:cNvSpPr/>
            <p:nvPr/>
          </p:nvSpPr>
          <p:spPr>
            <a:xfrm>
              <a:off x="1759537" y="3446139"/>
              <a:ext cx="40511" cy="41850"/>
            </a:xfrm>
            <a:custGeom>
              <a:avLst/>
              <a:gdLst/>
              <a:ahLst/>
              <a:cxnLst/>
              <a:rect l="l" t="t" r="r" b="b"/>
              <a:pathLst>
                <a:path w="58" h="60" extrusionOk="0">
                  <a:moveTo>
                    <a:pt x="29" y="0"/>
                  </a:moveTo>
                  <a:cubicBezTo>
                    <a:pt x="-9" y="0"/>
                    <a:pt x="-9" y="60"/>
                    <a:pt x="29" y="60"/>
                  </a:cubicBezTo>
                  <a:cubicBezTo>
                    <a:pt x="68" y="60"/>
                    <a:pt x="68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6" name="Google Shape;396;p24"/>
            <p:cNvSpPr/>
            <p:nvPr/>
          </p:nvSpPr>
          <p:spPr>
            <a:xfrm>
              <a:off x="1706453" y="3244561"/>
              <a:ext cx="40511" cy="41850"/>
            </a:xfrm>
            <a:custGeom>
              <a:avLst/>
              <a:gdLst/>
              <a:ahLst/>
              <a:cxnLst/>
              <a:rect l="l" t="t" r="r" b="b"/>
              <a:pathLst>
                <a:path w="58" h="60" extrusionOk="0">
                  <a:moveTo>
                    <a:pt x="29" y="0"/>
                  </a:moveTo>
                  <a:cubicBezTo>
                    <a:pt x="-9" y="0"/>
                    <a:pt x="-9" y="60"/>
                    <a:pt x="29" y="60"/>
                  </a:cubicBezTo>
                  <a:cubicBezTo>
                    <a:pt x="68" y="60"/>
                    <a:pt x="68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7" name="Google Shape;397;p24"/>
            <p:cNvSpPr/>
            <p:nvPr/>
          </p:nvSpPr>
          <p:spPr>
            <a:xfrm>
              <a:off x="1798651" y="3166441"/>
              <a:ext cx="39813" cy="41153"/>
            </a:xfrm>
            <a:custGeom>
              <a:avLst/>
              <a:gdLst/>
              <a:ahLst/>
              <a:cxnLst/>
              <a:rect l="l" t="t" r="r" b="b"/>
              <a:pathLst>
                <a:path w="57" h="59" extrusionOk="0">
                  <a:moveTo>
                    <a:pt x="28" y="0"/>
                  </a:moveTo>
                  <a:cubicBezTo>
                    <a:pt x="-10" y="0"/>
                    <a:pt x="-10" y="59"/>
                    <a:pt x="28" y="59"/>
                  </a:cubicBezTo>
                  <a:cubicBezTo>
                    <a:pt x="66" y="59"/>
                    <a:pt x="66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8" name="Google Shape;398;p24"/>
            <p:cNvSpPr/>
            <p:nvPr/>
          </p:nvSpPr>
          <p:spPr>
            <a:xfrm>
              <a:off x="1473163" y="3162256"/>
              <a:ext cx="40511" cy="41153"/>
            </a:xfrm>
            <a:custGeom>
              <a:avLst/>
              <a:gdLst/>
              <a:ahLst/>
              <a:cxnLst/>
              <a:rect l="l" t="t" r="r" b="b"/>
              <a:pathLst>
                <a:path w="58" h="59" extrusionOk="0">
                  <a:moveTo>
                    <a:pt x="29" y="0"/>
                  </a:moveTo>
                  <a:cubicBezTo>
                    <a:pt x="-10" y="0"/>
                    <a:pt x="-9" y="59"/>
                    <a:pt x="29" y="59"/>
                  </a:cubicBezTo>
                  <a:cubicBezTo>
                    <a:pt x="68" y="59"/>
                    <a:pt x="67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9" name="Google Shape;399;p24"/>
            <p:cNvSpPr/>
            <p:nvPr/>
          </p:nvSpPr>
          <p:spPr>
            <a:xfrm>
              <a:off x="1553488" y="2960679"/>
              <a:ext cx="40511" cy="41153"/>
            </a:xfrm>
            <a:custGeom>
              <a:avLst/>
              <a:gdLst/>
              <a:ahLst/>
              <a:cxnLst/>
              <a:rect l="l" t="t" r="r" b="b"/>
              <a:pathLst>
                <a:path w="58" h="59" extrusionOk="0">
                  <a:moveTo>
                    <a:pt x="29" y="0"/>
                  </a:moveTo>
                  <a:cubicBezTo>
                    <a:pt x="-9" y="0"/>
                    <a:pt x="-9" y="59"/>
                    <a:pt x="29" y="59"/>
                  </a:cubicBezTo>
                  <a:cubicBezTo>
                    <a:pt x="68" y="59"/>
                    <a:pt x="68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0" name="Google Shape;400;p24"/>
            <p:cNvSpPr/>
            <p:nvPr/>
          </p:nvSpPr>
          <p:spPr>
            <a:xfrm>
              <a:off x="1728106" y="2824666"/>
              <a:ext cx="40511" cy="41850"/>
            </a:xfrm>
            <a:custGeom>
              <a:avLst/>
              <a:gdLst/>
              <a:ahLst/>
              <a:cxnLst/>
              <a:rect l="l" t="t" r="r" b="b"/>
              <a:pathLst>
                <a:path w="58" h="60" extrusionOk="0">
                  <a:moveTo>
                    <a:pt x="29" y="0"/>
                  </a:moveTo>
                  <a:cubicBezTo>
                    <a:pt x="-10" y="0"/>
                    <a:pt x="-9" y="60"/>
                    <a:pt x="29" y="60"/>
                  </a:cubicBezTo>
                  <a:cubicBezTo>
                    <a:pt x="68" y="60"/>
                    <a:pt x="67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1" name="Google Shape;401;p24"/>
            <p:cNvSpPr/>
            <p:nvPr/>
          </p:nvSpPr>
          <p:spPr>
            <a:xfrm>
              <a:off x="1661751" y="3015781"/>
              <a:ext cx="40511" cy="41153"/>
            </a:xfrm>
            <a:custGeom>
              <a:avLst/>
              <a:gdLst/>
              <a:ahLst/>
              <a:cxnLst/>
              <a:rect l="l" t="t" r="r" b="b"/>
              <a:pathLst>
                <a:path w="58" h="59" extrusionOk="0">
                  <a:moveTo>
                    <a:pt x="29" y="0"/>
                  </a:moveTo>
                  <a:cubicBezTo>
                    <a:pt x="-9" y="0"/>
                    <a:pt x="-9" y="59"/>
                    <a:pt x="29" y="59"/>
                  </a:cubicBezTo>
                  <a:cubicBezTo>
                    <a:pt x="68" y="59"/>
                    <a:pt x="68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2" name="Google Shape;402;p24"/>
            <p:cNvSpPr/>
            <p:nvPr/>
          </p:nvSpPr>
          <p:spPr>
            <a:xfrm>
              <a:off x="1396331" y="2969049"/>
              <a:ext cx="40511" cy="41153"/>
            </a:xfrm>
            <a:custGeom>
              <a:avLst/>
              <a:gdLst/>
              <a:ahLst/>
              <a:cxnLst/>
              <a:rect l="l" t="t" r="r" b="b"/>
              <a:pathLst>
                <a:path w="58" h="59" extrusionOk="0">
                  <a:moveTo>
                    <a:pt x="29" y="0"/>
                  </a:moveTo>
                  <a:cubicBezTo>
                    <a:pt x="-9" y="0"/>
                    <a:pt x="-9" y="59"/>
                    <a:pt x="29" y="59"/>
                  </a:cubicBezTo>
                  <a:cubicBezTo>
                    <a:pt x="68" y="59"/>
                    <a:pt x="68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3" name="Google Shape;403;p24"/>
            <p:cNvSpPr/>
            <p:nvPr/>
          </p:nvSpPr>
          <p:spPr>
            <a:xfrm>
              <a:off x="1209839" y="2846289"/>
              <a:ext cx="40511" cy="41153"/>
            </a:xfrm>
            <a:custGeom>
              <a:avLst/>
              <a:gdLst/>
              <a:ahLst/>
              <a:cxnLst/>
              <a:rect l="l" t="t" r="r" b="b"/>
              <a:pathLst>
                <a:path w="58" h="59" extrusionOk="0">
                  <a:moveTo>
                    <a:pt x="29" y="0"/>
                  </a:moveTo>
                  <a:cubicBezTo>
                    <a:pt x="-10" y="0"/>
                    <a:pt x="-9" y="59"/>
                    <a:pt x="29" y="59"/>
                  </a:cubicBezTo>
                  <a:cubicBezTo>
                    <a:pt x="68" y="59"/>
                    <a:pt x="67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4" name="Google Shape;404;p24"/>
            <p:cNvSpPr/>
            <p:nvPr/>
          </p:nvSpPr>
          <p:spPr>
            <a:xfrm>
              <a:off x="1221015" y="3160164"/>
              <a:ext cx="39813" cy="41153"/>
            </a:xfrm>
            <a:custGeom>
              <a:avLst/>
              <a:gdLst/>
              <a:ahLst/>
              <a:cxnLst/>
              <a:rect l="l" t="t" r="r" b="b"/>
              <a:pathLst>
                <a:path w="57" h="59" extrusionOk="0">
                  <a:moveTo>
                    <a:pt x="28" y="0"/>
                  </a:moveTo>
                  <a:cubicBezTo>
                    <a:pt x="-10" y="0"/>
                    <a:pt x="-10" y="59"/>
                    <a:pt x="28" y="59"/>
                  </a:cubicBezTo>
                  <a:cubicBezTo>
                    <a:pt x="67" y="59"/>
                    <a:pt x="66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5" name="Google Shape;405;p24"/>
            <p:cNvSpPr/>
            <p:nvPr/>
          </p:nvSpPr>
          <p:spPr>
            <a:xfrm>
              <a:off x="1040111" y="3215266"/>
              <a:ext cx="39813" cy="41153"/>
            </a:xfrm>
            <a:custGeom>
              <a:avLst/>
              <a:gdLst/>
              <a:ahLst/>
              <a:cxnLst/>
              <a:rect l="l" t="t" r="r" b="b"/>
              <a:pathLst>
                <a:path w="57" h="59" extrusionOk="0">
                  <a:moveTo>
                    <a:pt x="28" y="0"/>
                  </a:moveTo>
                  <a:cubicBezTo>
                    <a:pt x="-10" y="0"/>
                    <a:pt x="-10" y="59"/>
                    <a:pt x="28" y="59"/>
                  </a:cubicBezTo>
                  <a:cubicBezTo>
                    <a:pt x="67" y="59"/>
                    <a:pt x="67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6" name="Google Shape;406;p24"/>
            <p:cNvSpPr/>
            <p:nvPr/>
          </p:nvSpPr>
          <p:spPr>
            <a:xfrm>
              <a:off x="1229397" y="3299664"/>
              <a:ext cx="39813" cy="41850"/>
            </a:xfrm>
            <a:custGeom>
              <a:avLst/>
              <a:gdLst/>
              <a:ahLst/>
              <a:cxnLst/>
              <a:rect l="l" t="t" r="r" b="b"/>
              <a:pathLst>
                <a:path w="57" h="60" extrusionOk="0">
                  <a:moveTo>
                    <a:pt x="28" y="0"/>
                  </a:moveTo>
                  <a:cubicBezTo>
                    <a:pt x="-10" y="0"/>
                    <a:pt x="-10" y="60"/>
                    <a:pt x="28" y="60"/>
                  </a:cubicBezTo>
                  <a:cubicBezTo>
                    <a:pt x="66" y="60"/>
                    <a:pt x="66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7" name="Google Shape;407;p24"/>
            <p:cNvSpPr/>
            <p:nvPr/>
          </p:nvSpPr>
          <p:spPr>
            <a:xfrm>
              <a:off x="1477354" y="3418936"/>
              <a:ext cx="40511" cy="41153"/>
            </a:xfrm>
            <a:custGeom>
              <a:avLst/>
              <a:gdLst/>
              <a:ahLst/>
              <a:cxnLst/>
              <a:rect l="l" t="t" r="r" b="b"/>
              <a:pathLst>
                <a:path w="58" h="59" extrusionOk="0">
                  <a:moveTo>
                    <a:pt x="29" y="0"/>
                  </a:moveTo>
                  <a:cubicBezTo>
                    <a:pt x="-10" y="0"/>
                    <a:pt x="-9" y="59"/>
                    <a:pt x="29" y="59"/>
                  </a:cubicBezTo>
                  <a:cubicBezTo>
                    <a:pt x="68" y="59"/>
                    <a:pt x="67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8" name="Google Shape;408;p24"/>
            <p:cNvSpPr/>
            <p:nvPr/>
          </p:nvSpPr>
          <p:spPr>
            <a:xfrm>
              <a:off x="1195171" y="3478224"/>
              <a:ext cx="39813" cy="41153"/>
            </a:xfrm>
            <a:custGeom>
              <a:avLst/>
              <a:gdLst/>
              <a:ahLst/>
              <a:cxnLst/>
              <a:rect l="l" t="t" r="r" b="b"/>
              <a:pathLst>
                <a:path w="57" h="59" extrusionOk="0">
                  <a:moveTo>
                    <a:pt x="28" y="0"/>
                  </a:moveTo>
                  <a:cubicBezTo>
                    <a:pt x="-10" y="0"/>
                    <a:pt x="-10" y="59"/>
                    <a:pt x="28" y="59"/>
                  </a:cubicBezTo>
                  <a:cubicBezTo>
                    <a:pt x="67" y="59"/>
                    <a:pt x="67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9" name="Google Shape;409;p24"/>
            <p:cNvSpPr/>
            <p:nvPr/>
          </p:nvSpPr>
          <p:spPr>
            <a:xfrm>
              <a:off x="899718" y="3450324"/>
              <a:ext cx="40511" cy="41850"/>
            </a:xfrm>
            <a:custGeom>
              <a:avLst/>
              <a:gdLst/>
              <a:ahLst/>
              <a:cxnLst/>
              <a:rect l="l" t="t" r="r" b="b"/>
              <a:pathLst>
                <a:path w="58" h="60" extrusionOk="0">
                  <a:moveTo>
                    <a:pt x="29" y="0"/>
                  </a:moveTo>
                  <a:cubicBezTo>
                    <a:pt x="-10" y="0"/>
                    <a:pt x="-9" y="60"/>
                    <a:pt x="29" y="60"/>
                  </a:cubicBezTo>
                  <a:cubicBezTo>
                    <a:pt x="68" y="60"/>
                    <a:pt x="67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0" name="Google Shape;410;p24"/>
            <p:cNvSpPr/>
            <p:nvPr/>
          </p:nvSpPr>
          <p:spPr>
            <a:xfrm>
              <a:off x="985630" y="3790006"/>
              <a:ext cx="39813" cy="41153"/>
            </a:xfrm>
            <a:custGeom>
              <a:avLst/>
              <a:gdLst/>
              <a:ahLst/>
              <a:cxnLst/>
              <a:rect l="l" t="t" r="r" b="b"/>
              <a:pathLst>
                <a:path w="57" h="59" extrusionOk="0">
                  <a:moveTo>
                    <a:pt x="28" y="0"/>
                  </a:moveTo>
                  <a:cubicBezTo>
                    <a:pt x="-10" y="0"/>
                    <a:pt x="-10" y="59"/>
                    <a:pt x="28" y="59"/>
                  </a:cubicBezTo>
                  <a:cubicBezTo>
                    <a:pt x="67" y="59"/>
                    <a:pt x="66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1" name="Google Shape;411;p24"/>
            <p:cNvSpPr/>
            <p:nvPr/>
          </p:nvSpPr>
          <p:spPr>
            <a:xfrm>
              <a:off x="1256637" y="3832554"/>
              <a:ext cx="39813" cy="41153"/>
            </a:xfrm>
            <a:custGeom>
              <a:avLst/>
              <a:gdLst/>
              <a:ahLst/>
              <a:cxnLst/>
              <a:rect l="l" t="t" r="r" b="b"/>
              <a:pathLst>
                <a:path w="57" h="59" extrusionOk="0">
                  <a:moveTo>
                    <a:pt x="28" y="0"/>
                  </a:moveTo>
                  <a:cubicBezTo>
                    <a:pt x="-10" y="0"/>
                    <a:pt x="-10" y="59"/>
                    <a:pt x="28" y="59"/>
                  </a:cubicBezTo>
                  <a:cubicBezTo>
                    <a:pt x="67" y="59"/>
                    <a:pt x="67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2" name="Google Shape;412;p24"/>
            <p:cNvSpPr/>
            <p:nvPr/>
          </p:nvSpPr>
          <p:spPr>
            <a:xfrm>
              <a:off x="1496911" y="3779544"/>
              <a:ext cx="39813" cy="41153"/>
            </a:xfrm>
            <a:custGeom>
              <a:avLst/>
              <a:gdLst/>
              <a:ahLst/>
              <a:cxnLst/>
              <a:rect l="l" t="t" r="r" b="b"/>
              <a:pathLst>
                <a:path w="57" h="59" extrusionOk="0">
                  <a:moveTo>
                    <a:pt x="28" y="0"/>
                  </a:moveTo>
                  <a:cubicBezTo>
                    <a:pt x="-10" y="0"/>
                    <a:pt x="-10" y="59"/>
                    <a:pt x="28" y="59"/>
                  </a:cubicBezTo>
                  <a:cubicBezTo>
                    <a:pt x="66" y="59"/>
                    <a:pt x="66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3" name="Google Shape;413;p24"/>
            <p:cNvSpPr/>
            <p:nvPr/>
          </p:nvSpPr>
          <p:spPr>
            <a:xfrm>
              <a:off x="1918788" y="3781636"/>
              <a:ext cx="40511" cy="41153"/>
            </a:xfrm>
            <a:custGeom>
              <a:avLst/>
              <a:gdLst/>
              <a:ahLst/>
              <a:cxnLst/>
              <a:rect l="l" t="t" r="r" b="b"/>
              <a:pathLst>
                <a:path w="58" h="59" extrusionOk="0">
                  <a:moveTo>
                    <a:pt x="29" y="0"/>
                  </a:moveTo>
                  <a:cubicBezTo>
                    <a:pt x="-9" y="0"/>
                    <a:pt x="-9" y="59"/>
                    <a:pt x="29" y="59"/>
                  </a:cubicBezTo>
                  <a:cubicBezTo>
                    <a:pt x="68" y="59"/>
                    <a:pt x="68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4" name="Google Shape;414;p24"/>
            <p:cNvSpPr/>
            <p:nvPr/>
          </p:nvSpPr>
          <p:spPr>
            <a:xfrm>
              <a:off x="1645686" y="3645624"/>
              <a:ext cx="39813" cy="41850"/>
            </a:xfrm>
            <a:custGeom>
              <a:avLst/>
              <a:gdLst/>
              <a:ahLst/>
              <a:cxnLst/>
              <a:rect l="l" t="t" r="r" b="b"/>
              <a:pathLst>
                <a:path w="57" h="60" extrusionOk="0">
                  <a:moveTo>
                    <a:pt x="28" y="0"/>
                  </a:moveTo>
                  <a:cubicBezTo>
                    <a:pt x="-10" y="0"/>
                    <a:pt x="-10" y="60"/>
                    <a:pt x="28" y="60"/>
                  </a:cubicBezTo>
                  <a:cubicBezTo>
                    <a:pt x="66" y="60"/>
                    <a:pt x="66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5" name="Google Shape;415;p24"/>
            <p:cNvSpPr/>
            <p:nvPr/>
          </p:nvSpPr>
          <p:spPr>
            <a:xfrm>
              <a:off x="1910407" y="3632371"/>
              <a:ext cx="40511" cy="41850"/>
            </a:xfrm>
            <a:custGeom>
              <a:avLst/>
              <a:gdLst/>
              <a:ahLst/>
              <a:cxnLst/>
              <a:rect l="l" t="t" r="r" b="b"/>
              <a:pathLst>
                <a:path w="58" h="60" extrusionOk="0">
                  <a:moveTo>
                    <a:pt x="29" y="0"/>
                  </a:moveTo>
                  <a:cubicBezTo>
                    <a:pt x="-9" y="0"/>
                    <a:pt x="-9" y="60"/>
                    <a:pt x="29" y="60"/>
                  </a:cubicBezTo>
                  <a:cubicBezTo>
                    <a:pt x="68" y="60"/>
                    <a:pt x="68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6" name="Google Shape;416;p24"/>
            <p:cNvSpPr/>
            <p:nvPr/>
          </p:nvSpPr>
          <p:spPr>
            <a:xfrm>
              <a:off x="1371186" y="3437769"/>
              <a:ext cx="40511" cy="41850"/>
            </a:xfrm>
            <a:custGeom>
              <a:avLst/>
              <a:gdLst/>
              <a:ahLst/>
              <a:cxnLst/>
              <a:rect l="l" t="t" r="r" b="b"/>
              <a:pathLst>
                <a:path w="58" h="60" extrusionOk="0">
                  <a:moveTo>
                    <a:pt x="29" y="0"/>
                  </a:moveTo>
                  <a:cubicBezTo>
                    <a:pt x="-10" y="0"/>
                    <a:pt x="-9" y="60"/>
                    <a:pt x="29" y="60"/>
                  </a:cubicBezTo>
                  <a:cubicBezTo>
                    <a:pt x="68" y="60"/>
                    <a:pt x="67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7" name="Google Shape;417;p24"/>
            <p:cNvSpPr/>
            <p:nvPr/>
          </p:nvSpPr>
          <p:spPr>
            <a:xfrm>
              <a:off x="1477354" y="4044594"/>
              <a:ext cx="40511" cy="41153"/>
            </a:xfrm>
            <a:custGeom>
              <a:avLst/>
              <a:gdLst/>
              <a:ahLst/>
              <a:cxnLst/>
              <a:rect l="l" t="t" r="r" b="b"/>
              <a:pathLst>
                <a:path w="58" h="59" extrusionOk="0">
                  <a:moveTo>
                    <a:pt x="29" y="0"/>
                  </a:moveTo>
                  <a:cubicBezTo>
                    <a:pt x="-10" y="0"/>
                    <a:pt x="-9" y="59"/>
                    <a:pt x="29" y="59"/>
                  </a:cubicBezTo>
                  <a:cubicBezTo>
                    <a:pt x="68" y="59"/>
                    <a:pt x="67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8" name="Google Shape;418;p24"/>
            <p:cNvSpPr/>
            <p:nvPr/>
          </p:nvSpPr>
          <p:spPr>
            <a:xfrm>
              <a:off x="1335564" y="4371024"/>
              <a:ext cx="39813" cy="41850"/>
            </a:xfrm>
            <a:custGeom>
              <a:avLst/>
              <a:gdLst/>
              <a:ahLst/>
              <a:cxnLst/>
              <a:rect l="l" t="t" r="r" b="b"/>
              <a:pathLst>
                <a:path w="57" h="60" extrusionOk="0">
                  <a:moveTo>
                    <a:pt x="28" y="0"/>
                  </a:moveTo>
                  <a:cubicBezTo>
                    <a:pt x="-10" y="0"/>
                    <a:pt x="-10" y="60"/>
                    <a:pt x="28" y="60"/>
                  </a:cubicBezTo>
                  <a:cubicBezTo>
                    <a:pt x="67" y="60"/>
                    <a:pt x="66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9" name="Google Shape;419;p24"/>
            <p:cNvSpPr/>
            <p:nvPr/>
          </p:nvSpPr>
          <p:spPr>
            <a:xfrm>
              <a:off x="1129515" y="4350099"/>
              <a:ext cx="39813" cy="41153"/>
            </a:xfrm>
            <a:custGeom>
              <a:avLst/>
              <a:gdLst/>
              <a:ahLst/>
              <a:cxnLst/>
              <a:rect l="l" t="t" r="r" b="b"/>
              <a:pathLst>
                <a:path w="57" h="59" extrusionOk="0">
                  <a:moveTo>
                    <a:pt x="28" y="0"/>
                  </a:moveTo>
                  <a:cubicBezTo>
                    <a:pt x="-10" y="0"/>
                    <a:pt x="-10" y="59"/>
                    <a:pt x="28" y="59"/>
                  </a:cubicBezTo>
                  <a:cubicBezTo>
                    <a:pt x="67" y="59"/>
                    <a:pt x="66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0" name="Google Shape;420;p24"/>
            <p:cNvSpPr/>
            <p:nvPr/>
          </p:nvSpPr>
          <p:spPr>
            <a:xfrm>
              <a:off x="1067351" y="4167354"/>
              <a:ext cx="40511" cy="41850"/>
            </a:xfrm>
            <a:custGeom>
              <a:avLst/>
              <a:gdLst/>
              <a:ahLst/>
              <a:cxnLst/>
              <a:rect l="l" t="t" r="r" b="b"/>
              <a:pathLst>
                <a:path w="58" h="60" extrusionOk="0">
                  <a:moveTo>
                    <a:pt x="29" y="0"/>
                  </a:moveTo>
                  <a:cubicBezTo>
                    <a:pt x="-10" y="0"/>
                    <a:pt x="-9" y="60"/>
                    <a:pt x="29" y="60"/>
                  </a:cubicBezTo>
                  <a:cubicBezTo>
                    <a:pt x="68" y="60"/>
                    <a:pt x="67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1" name="Google Shape;421;p24"/>
            <p:cNvSpPr/>
            <p:nvPr/>
          </p:nvSpPr>
          <p:spPr>
            <a:xfrm>
              <a:off x="1840560" y="4002046"/>
              <a:ext cx="40511" cy="41153"/>
            </a:xfrm>
            <a:custGeom>
              <a:avLst/>
              <a:gdLst/>
              <a:ahLst/>
              <a:cxnLst/>
              <a:rect l="l" t="t" r="r" b="b"/>
              <a:pathLst>
                <a:path w="58" h="59" extrusionOk="0">
                  <a:moveTo>
                    <a:pt x="29" y="0"/>
                  </a:moveTo>
                  <a:cubicBezTo>
                    <a:pt x="-10" y="0"/>
                    <a:pt x="-9" y="59"/>
                    <a:pt x="29" y="59"/>
                  </a:cubicBezTo>
                  <a:cubicBezTo>
                    <a:pt x="68" y="59"/>
                    <a:pt x="67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2" name="Google Shape;422;p24"/>
            <p:cNvSpPr/>
            <p:nvPr/>
          </p:nvSpPr>
          <p:spPr>
            <a:xfrm>
              <a:off x="1861514" y="4173631"/>
              <a:ext cx="40511" cy="41850"/>
            </a:xfrm>
            <a:custGeom>
              <a:avLst/>
              <a:gdLst/>
              <a:ahLst/>
              <a:cxnLst/>
              <a:rect l="l" t="t" r="r" b="b"/>
              <a:pathLst>
                <a:path w="58" h="60" extrusionOk="0">
                  <a:moveTo>
                    <a:pt x="29" y="0"/>
                  </a:moveTo>
                  <a:cubicBezTo>
                    <a:pt x="-9" y="0"/>
                    <a:pt x="-9" y="60"/>
                    <a:pt x="29" y="60"/>
                  </a:cubicBezTo>
                  <a:cubicBezTo>
                    <a:pt x="68" y="60"/>
                    <a:pt x="68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3" name="Google Shape;423;p24"/>
            <p:cNvSpPr/>
            <p:nvPr/>
          </p:nvSpPr>
          <p:spPr>
            <a:xfrm>
              <a:off x="1818907" y="4352191"/>
              <a:ext cx="40511" cy="41153"/>
            </a:xfrm>
            <a:custGeom>
              <a:avLst/>
              <a:gdLst/>
              <a:ahLst/>
              <a:cxnLst/>
              <a:rect l="l" t="t" r="r" b="b"/>
              <a:pathLst>
                <a:path w="58" h="59" extrusionOk="0">
                  <a:moveTo>
                    <a:pt x="29" y="0"/>
                  </a:moveTo>
                  <a:cubicBezTo>
                    <a:pt x="-9" y="0"/>
                    <a:pt x="-9" y="59"/>
                    <a:pt x="29" y="59"/>
                  </a:cubicBezTo>
                  <a:cubicBezTo>
                    <a:pt x="68" y="59"/>
                    <a:pt x="68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4" name="Google Shape;424;p24"/>
            <p:cNvSpPr/>
            <p:nvPr/>
          </p:nvSpPr>
          <p:spPr>
            <a:xfrm>
              <a:off x="1647781" y="4387764"/>
              <a:ext cx="39813" cy="41850"/>
            </a:xfrm>
            <a:custGeom>
              <a:avLst/>
              <a:gdLst/>
              <a:ahLst/>
              <a:cxnLst/>
              <a:rect l="l" t="t" r="r" b="b"/>
              <a:pathLst>
                <a:path w="57" h="60" extrusionOk="0">
                  <a:moveTo>
                    <a:pt x="28" y="0"/>
                  </a:moveTo>
                  <a:cubicBezTo>
                    <a:pt x="-10" y="0"/>
                    <a:pt x="-10" y="60"/>
                    <a:pt x="28" y="60"/>
                  </a:cubicBezTo>
                  <a:cubicBezTo>
                    <a:pt x="66" y="60"/>
                    <a:pt x="66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5" name="Google Shape;425;p24"/>
            <p:cNvSpPr/>
            <p:nvPr/>
          </p:nvSpPr>
          <p:spPr>
            <a:xfrm>
              <a:off x="1617747" y="4532146"/>
              <a:ext cx="40511" cy="41850"/>
            </a:xfrm>
            <a:custGeom>
              <a:avLst/>
              <a:gdLst/>
              <a:ahLst/>
              <a:cxnLst/>
              <a:rect l="l" t="t" r="r" b="b"/>
              <a:pathLst>
                <a:path w="58" h="60" extrusionOk="0">
                  <a:moveTo>
                    <a:pt x="29" y="0"/>
                  </a:moveTo>
                  <a:cubicBezTo>
                    <a:pt x="-10" y="0"/>
                    <a:pt x="-9" y="60"/>
                    <a:pt x="29" y="60"/>
                  </a:cubicBezTo>
                  <a:cubicBezTo>
                    <a:pt x="68" y="60"/>
                    <a:pt x="67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6" name="Google Shape;426;p24"/>
            <p:cNvSpPr/>
            <p:nvPr/>
          </p:nvSpPr>
          <p:spPr>
            <a:xfrm>
              <a:off x="1881071" y="4496574"/>
              <a:ext cx="40511" cy="41153"/>
            </a:xfrm>
            <a:custGeom>
              <a:avLst/>
              <a:gdLst/>
              <a:ahLst/>
              <a:cxnLst/>
              <a:rect l="l" t="t" r="r" b="b"/>
              <a:pathLst>
                <a:path w="58" h="59" extrusionOk="0">
                  <a:moveTo>
                    <a:pt x="29" y="0"/>
                  </a:moveTo>
                  <a:cubicBezTo>
                    <a:pt x="-10" y="0"/>
                    <a:pt x="-9" y="59"/>
                    <a:pt x="29" y="59"/>
                  </a:cubicBezTo>
                  <a:cubicBezTo>
                    <a:pt x="68" y="59"/>
                    <a:pt x="67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7" name="Google Shape;427;p24"/>
            <p:cNvSpPr/>
            <p:nvPr/>
          </p:nvSpPr>
          <p:spPr>
            <a:xfrm>
              <a:off x="994011" y="4466581"/>
              <a:ext cx="39813" cy="41153"/>
            </a:xfrm>
            <a:custGeom>
              <a:avLst/>
              <a:gdLst/>
              <a:ahLst/>
              <a:cxnLst/>
              <a:rect l="l" t="t" r="r" b="b"/>
              <a:pathLst>
                <a:path w="57" h="59" extrusionOk="0">
                  <a:moveTo>
                    <a:pt x="28" y="0"/>
                  </a:moveTo>
                  <a:cubicBezTo>
                    <a:pt x="-10" y="0"/>
                    <a:pt x="-10" y="59"/>
                    <a:pt x="28" y="59"/>
                  </a:cubicBezTo>
                  <a:cubicBezTo>
                    <a:pt x="66" y="59"/>
                    <a:pt x="66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28" name="Google Shape;428;p24"/>
          <p:cNvGrpSpPr/>
          <p:nvPr/>
        </p:nvGrpSpPr>
        <p:grpSpPr>
          <a:xfrm flipH="1">
            <a:off x="10744715" y="2920760"/>
            <a:ext cx="496320" cy="541920"/>
            <a:chOff x="6099180" y="4036185"/>
            <a:chExt cx="372240" cy="406440"/>
          </a:xfrm>
        </p:grpSpPr>
        <p:sp>
          <p:nvSpPr>
            <p:cNvPr id="429" name="Google Shape;429;p24"/>
            <p:cNvSpPr/>
            <p:nvPr/>
          </p:nvSpPr>
          <p:spPr>
            <a:xfrm>
              <a:off x="6099540" y="4036185"/>
              <a:ext cx="370440" cy="230040"/>
            </a:xfrm>
            <a:custGeom>
              <a:avLst/>
              <a:gdLst/>
              <a:ahLst/>
              <a:cxnLst/>
              <a:rect l="l" t="t" r="r" b="b"/>
              <a:pathLst>
                <a:path w="1029" h="639" extrusionOk="0">
                  <a:moveTo>
                    <a:pt x="0" y="565"/>
                  </a:moveTo>
                  <a:cubicBezTo>
                    <a:pt x="43" y="406"/>
                    <a:pt x="123" y="256"/>
                    <a:pt x="241" y="141"/>
                  </a:cubicBezTo>
                  <a:lnTo>
                    <a:pt x="241" y="141"/>
                  </a:lnTo>
                  <a:cubicBezTo>
                    <a:pt x="275" y="108"/>
                    <a:pt x="314" y="79"/>
                    <a:pt x="354" y="55"/>
                  </a:cubicBezTo>
                  <a:cubicBezTo>
                    <a:pt x="380" y="40"/>
                    <a:pt x="405" y="28"/>
                    <a:pt x="433" y="18"/>
                  </a:cubicBezTo>
                  <a:cubicBezTo>
                    <a:pt x="557" y="-26"/>
                    <a:pt x="688" y="11"/>
                    <a:pt x="788" y="91"/>
                  </a:cubicBezTo>
                  <a:cubicBezTo>
                    <a:pt x="949" y="220"/>
                    <a:pt x="1008" y="444"/>
                    <a:pt x="1029" y="639"/>
                  </a:cubicBezTo>
                  <a:lnTo>
                    <a:pt x="0" y="56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0000" tIns="60000" rIns="120000" bIns="60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0" name="Google Shape;430;p24"/>
            <p:cNvSpPr/>
            <p:nvPr/>
          </p:nvSpPr>
          <p:spPr>
            <a:xfrm>
              <a:off x="6134992" y="4183920"/>
              <a:ext cx="40511" cy="41153"/>
            </a:xfrm>
            <a:custGeom>
              <a:avLst/>
              <a:gdLst/>
              <a:ahLst/>
              <a:cxnLst/>
              <a:rect l="l" t="t" r="r" b="b"/>
              <a:pathLst>
                <a:path w="58" h="59" extrusionOk="0">
                  <a:moveTo>
                    <a:pt x="29" y="0"/>
                  </a:moveTo>
                  <a:cubicBezTo>
                    <a:pt x="-10" y="0"/>
                    <a:pt x="-9" y="59"/>
                    <a:pt x="29" y="59"/>
                  </a:cubicBezTo>
                  <a:cubicBezTo>
                    <a:pt x="68" y="59"/>
                    <a:pt x="67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1" name="Google Shape;431;p24"/>
            <p:cNvSpPr/>
            <p:nvPr/>
          </p:nvSpPr>
          <p:spPr>
            <a:xfrm>
              <a:off x="6370260" y="4060665"/>
              <a:ext cx="48960" cy="50400"/>
            </a:xfrm>
            <a:custGeom>
              <a:avLst/>
              <a:gdLst/>
              <a:ahLst/>
              <a:cxnLst/>
              <a:rect l="l" t="t" r="r" b="b"/>
              <a:pathLst>
                <a:path w="136" h="140" extrusionOk="0">
                  <a:moveTo>
                    <a:pt x="76" y="137"/>
                  </a:moveTo>
                  <a:lnTo>
                    <a:pt x="76" y="137"/>
                  </a:lnTo>
                  <a:cubicBezTo>
                    <a:pt x="83" y="139"/>
                    <a:pt x="91" y="140"/>
                    <a:pt x="99" y="140"/>
                  </a:cubicBezTo>
                  <a:cubicBezTo>
                    <a:pt x="112" y="140"/>
                    <a:pt x="125" y="138"/>
                    <a:pt x="136" y="133"/>
                  </a:cubicBezTo>
                  <a:lnTo>
                    <a:pt x="136" y="133"/>
                  </a:lnTo>
                  <a:cubicBezTo>
                    <a:pt x="108" y="92"/>
                    <a:pt x="74" y="55"/>
                    <a:pt x="35" y="24"/>
                  </a:cubicBezTo>
                  <a:cubicBezTo>
                    <a:pt x="25" y="15"/>
                    <a:pt x="14" y="7"/>
                    <a:pt x="3" y="0"/>
                  </a:cubicBezTo>
                  <a:lnTo>
                    <a:pt x="3" y="0"/>
                  </a:lnTo>
                  <a:cubicBezTo>
                    <a:pt x="1" y="9"/>
                    <a:pt x="0" y="19"/>
                    <a:pt x="0" y="28"/>
                  </a:cubicBezTo>
                  <a:cubicBezTo>
                    <a:pt x="0" y="49"/>
                    <a:pt x="6" y="71"/>
                    <a:pt x="16" y="89"/>
                  </a:cubicBezTo>
                  <a:cubicBezTo>
                    <a:pt x="21" y="98"/>
                    <a:pt x="27" y="105"/>
                    <a:pt x="33" y="112"/>
                  </a:cubicBezTo>
                  <a:lnTo>
                    <a:pt x="33" y="112"/>
                  </a:lnTo>
                  <a:cubicBezTo>
                    <a:pt x="40" y="118"/>
                    <a:pt x="47" y="124"/>
                    <a:pt x="54" y="128"/>
                  </a:cubicBezTo>
                  <a:cubicBezTo>
                    <a:pt x="61" y="132"/>
                    <a:pt x="68" y="135"/>
                    <a:pt x="76" y="137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7200" rIns="120000" bIns="72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2" name="Google Shape;432;p24"/>
            <p:cNvSpPr/>
            <p:nvPr/>
          </p:nvSpPr>
          <p:spPr>
            <a:xfrm>
              <a:off x="6256140" y="4058865"/>
              <a:ext cx="56880" cy="58320"/>
            </a:xfrm>
            <a:custGeom>
              <a:avLst/>
              <a:gdLst/>
              <a:ahLst/>
              <a:cxnLst/>
              <a:rect l="l" t="t" r="r" b="b"/>
              <a:pathLst>
                <a:path w="158" h="162" extrusionOk="0">
                  <a:moveTo>
                    <a:pt x="99" y="3"/>
                  </a:moveTo>
                  <a:cubicBezTo>
                    <a:pt x="45" y="-12"/>
                    <a:pt x="-3" y="23"/>
                    <a:pt x="0" y="82"/>
                  </a:cubicBezTo>
                  <a:lnTo>
                    <a:pt x="0" y="82"/>
                  </a:lnTo>
                  <a:cubicBezTo>
                    <a:pt x="0" y="96"/>
                    <a:pt x="5" y="110"/>
                    <a:pt x="12" y="122"/>
                  </a:cubicBezTo>
                  <a:cubicBezTo>
                    <a:pt x="19" y="132"/>
                    <a:pt x="25" y="141"/>
                    <a:pt x="35" y="148"/>
                  </a:cubicBezTo>
                  <a:lnTo>
                    <a:pt x="35" y="148"/>
                  </a:lnTo>
                  <a:cubicBezTo>
                    <a:pt x="37" y="150"/>
                    <a:pt x="40" y="151"/>
                    <a:pt x="41" y="152"/>
                  </a:cubicBezTo>
                  <a:cubicBezTo>
                    <a:pt x="53" y="159"/>
                    <a:pt x="65" y="162"/>
                    <a:pt x="78" y="162"/>
                  </a:cubicBezTo>
                  <a:cubicBezTo>
                    <a:pt x="88" y="162"/>
                    <a:pt x="99" y="160"/>
                    <a:pt x="108" y="155"/>
                  </a:cubicBezTo>
                  <a:lnTo>
                    <a:pt x="108" y="155"/>
                  </a:lnTo>
                  <a:cubicBezTo>
                    <a:pt x="109" y="155"/>
                    <a:pt x="111" y="155"/>
                    <a:pt x="111" y="154"/>
                  </a:cubicBezTo>
                  <a:cubicBezTo>
                    <a:pt x="121" y="150"/>
                    <a:pt x="128" y="142"/>
                    <a:pt x="134" y="135"/>
                  </a:cubicBezTo>
                  <a:lnTo>
                    <a:pt x="134" y="135"/>
                  </a:lnTo>
                  <a:cubicBezTo>
                    <a:pt x="139" y="130"/>
                    <a:pt x="143" y="124"/>
                    <a:pt x="146" y="118"/>
                  </a:cubicBezTo>
                  <a:cubicBezTo>
                    <a:pt x="152" y="109"/>
                    <a:pt x="155" y="99"/>
                    <a:pt x="157" y="88"/>
                  </a:cubicBezTo>
                  <a:lnTo>
                    <a:pt x="157" y="88"/>
                  </a:lnTo>
                  <a:cubicBezTo>
                    <a:pt x="158" y="86"/>
                    <a:pt x="158" y="83"/>
                    <a:pt x="158" y="81"/>
                  </a:cubicBezTo>
                  <a:cubicBezTo>
                    <a:pt x="158" y="66"/>
                    <a:pt x="154" y="52"/>
                    <a:pt x="147" y="40"/>
                  </a:cubicBezTo>
                  <a:cubicBezTo>
                    <a:pt x="140" y="28"/>
                    <a:pt x="130" y="19"/>
                    <a:pt x="117" y="11"/>
                  </a:cubicBezTo>
                  <a:cubicBezTo>
                    <a:pt x="112" y="8"/>
                    <a:pt x="105" y="5"/>
                    <a:pt x="99" y="3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17733" rIns="120000" bIns="17733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3" name="Google Shape;433;p24"/>
            <p:cNvSpPr/>
            <p:nvPr/>
          </p:nvSpPr>
          <p:spPr>
            <a:xfrm>
              <a:off x="6201780" y="4139145"/>
              <a:ext cx="39240" cy="38880"/>
            </a:xfrm>
            <a:custGeom>
              <a:avLst/>
              <a:gdLst/>
              <a:ahLst/>
              <a:cxnLst/>
              <a:rect l="l" t="t" r="r" b="b"/>
              <a:pathLst>
                <a:path w="109" h="108" extrusionOk="0">
                  <a:moveTo>
                    <a:pt x="109" y="55"/>
                  </a:moveTo>
                  <a:lnTo>
                    <a:pt x="109" y="55"/>
                  </a:lnTo>
                  <a:cubicBezTo>
                    <a:pt x="109" y="53"/>
                    <a:pt x="109" y="51"/>
                    <a:pt x="109" y="49"/>
                  </a:cubicBezTo>
                  <a:cubicBezTo>
                    <a:pt x="109" y="41"/>
                    <a:pt x="108" y="34"/>
                    <a:pt x="104" y="28"/>
                  </a:cubicBezTo>
                  <a:cubicBezTo>
                    <a:pt x="103" y="25"/>
                    <a:pt x="100" y="22"/>
                    <a:pt x="98" y="20"/>
                  </a:cubicBezTo>
                  <a:cubicBezTo>
                    <a:pt x="53" y="-31"/>
                    <a:pt x="-26" y="23"/>
                    <a:pt x="7" y="83"/>
                  </a:cubicBezTo>
                  <a:cubicBezTo>
                    <a:pt x="35" y="133"/>
                    <a:pt x="103" y="97"/>
                    <a:pt x="109" y="55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4" name="Google Shape;434;p24"/>
            <p:cNvSpPr/>
            <p:nvPr/>
          </p:nvSpPr>
          <p:spPr>
            <a:xfrm>
              <a:off x="6277740" y="4189545"/>
              <a:ext cx="94320" cy="57240"/>
            </a:xfrm>
            <a:custGeom>
              <a:avLst/>
              <a:gdLst/>
              <a:ahLst/>
              <a:cxnLst/>
              <a:rect l="l" t="t" r="r" b="b"/>
              <a:pathLst>
                <a:path w="262" h="159" extrusionOk="0">
                  <a:moveTo>
                    <a:pt x="0" y="105"/>
                  </a:moveTo>
                  <a:lnTo>
                    <a:pt x="0" y="105"/>
                  </a:lnTo>
                  <a:cubicBezTo>
                    <a:pt x="3" y="95"/>
                    <a:pt x="8" y="85"/>
                    <a:pt x="13" y="75"/>
                  </a:cubicBezTo>
                  <a:cubicBezTo>
                    <a:pt x="24" y="57"/>
                    <a:pt x="38" y="42"/>
                    <a:pt x="55" y="30"/>
                  </a:cubicBezTo>
                  <a:cubicBezTo>
                    <a:pt x="90" y="6"/>
                    <a:pt x="135" y="-9"/>
                    <a:pt x="175" y="6"/>
                  </a:cubicBezTo>
                  <a:lnTo>
                    <a:pt x="175" y="6"/>
                  </a:lnTo>
                  <a:cubicBezTo>
                    <a:pt x="179" y="8"/>
                    <a:pt x="183" y="10"/>
                    <a:pt x="187" y="12"/>
                  </a:cubicBezTo>
                  <a:cubicBezTo>
                    <a:pt x="205" y="23"/>
                    <a:pt x="221" y="38"/>
                    <a:pt x="231" y="56"/>
                  </a:cubicBezTo>
                  <a:cubicBezTo>
                    <a:pt x="234" y="61"/>
                    <a:pt x="236" y="65"/>
                    <a:pt x="238" y="70"/>
                  </a:cubicBezTo>
                  <a:lnTo>
                    <a:pt x="238" y="70"/>
                  </a:lnTo>
                  <a:cubicBezTo>
                    <a:pt x="250" y="98"/>
                    <a:pt x="258" y="128"/>
                    <a:pt x="262" y="159"/>
                  </a:cubicBezTo>
                  <a:lnTo>
                    <a:pt x="0" y="10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16300" rIns="120000" bIns="163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5" name="Google Shape;435;p24"/>
            <p:cNvSpPr/>
            <p:nvPr/>
          </p:nvSpPr>
          <p:spPr>
            <a:xfrm>
              <a:off x="6343260" y="4128705"/>
              <a:ext cx="61560" cy="60480"/>
            </a:xfrm>
            <a:custGeom>
              <a:avLst/>
              <a:gdLst/>
              <a:ahLst/>
              <a:cxnLst/>
              <a:rect l="l" t="t" r="r" b="b"/>
              <a:pathLst>
                <a:path w="171" h="168" extrusionOk="0">
                  <a:moveTo>
                    <a:pt x="169" y="59"/>
                  </a:moveTo>
                  <a:cubicBezTo>
                    <a:pt x="154" y="-1"/>
                    <a:pt x="57" y="-22"/>
                    <a:pt x="18" y="26"/>
                  </a:cubicBezTo>
                  <a:cubicBezTo>
                    <a:pt x="1" y="47"/>
                    <a:pt x="-6" y="97"/>
                    <a:pt x="4" y="120"/>
                  </a:cubicBezTo>
                  <a:lnTo>
                    <a:pt x="4" y="120"/>
                  </a:lnTo>
                  <a:cubicBezTo>
                    <a:pt x="4" y="121"/>
                    <a:pt x="5" y="122"/>
                    <a:pt x="5" y="123"/>
                  </a:cubicBezTo>
                  <a:cubicBezTo>
                    <a:pt x="12" y="134"/>
                    <a:pt x="21" y="144"/>
                    <a:pt x="33" y="151"/>
                  </a:cubicBezTo>
                  <a:cubicBezTo>
                    <a:pt x="35" y="152"/>
                    <a:pt x="36" y="152"/>
                    <a:pt x="38" y="153"/>
                  </a:cubicBezTo>
                  <a:lnTo>
                    <a:pt x="38" y="153"/>
                  </a:lnTo>
                  <a:cubicBezTo>
                    <a:pt x="38" y="154"/>
                    <a:pt x="39" y="154"/>
                    <a:pt x="40" y="154"/>
                  </a:cubicBezTo>
                  <a:cubicBezTo>
                    <a:pt x="49" y="160"/>
                    <a:pt x="59" y="164"/>
                    <a:pt x="70" y="166"/>
                  </a:cubicBezTo>
                  <a:lnTo>
                    <a:pt x="70" y="166"/>
                  </a:lnTo>
                  <a:cubicBezTo>
                    <a:pt x="75" y="167"/>
                    <a:pt x="80" y="168"/>
                    <a:pt x="85" y="168"/>
                  </a:cubicBezTo>
                  <a:cubicBezTo>
                    <a:pt x="100" y="168"/>
                    <a:pt x="115" y="165"/>
                    <a:pt x="127" y="157"/>
                  </a:cubicBezTo>
                  <a:cubicBezTo>
                    <a:pt x="132" y="155"/>
                    <a:pt x="136" y="151"/>
                    <a:pt x="140" y="147"/>
                  </a:cubicBezTo>
                  <a:lnTo>
                    <a:pt x="140" y="147"/>
                  </a:lnTo>
                  <a:cubicBezTo>
                    <a:pt x="147" y="140"/>
                    <a:pt x="155" y="133"/>
                    <a:pt x="159" y="124"/>
                  </a:cubicBezTo>
                  <a:cubicBezTo>
                    <a:pt x="167" y="111"/>
                    <a:pt x="171" y="96"/>
                    <a:pt x="171" y="81"/>
                  </a:cubicBezTo>
                  <a:lnTo>
                    <a:pt x="171" y="81"/>
                  </a:lnTo>
                  <a:cubicBezTo>
                    <a:pt x="171" y="79"/>
                    <a:pt x="171" y="78"/>
                    <a:pt x="171" y="76"/>
                  </a:cubicBezTo>
                  <a:cubicBezTo>
                    <a:pt x="171" y="70"/>
                    <a:pt x="171" y="65"/>
                    <a:pt x="169" y="5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20633" rIns="120000" bIns="20633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6" name="Google Shape;436;p24"/>
            <p:cNvSpPr/>
            <p:nvPr/>
          </p:nvSpPr>
          <p:spPr>
            <a:xfrm>
              <a:off x="6155340" y="4067865"/>
              <a:ext cx="56160" cy="59040"/>
            </a:xfrm>
            <a:custGeom>
              <a:avLst/>
              <a:gdLst/>
              <a:ahLst/>
              <a:cxnLst/>
              <a:rect l="l" t="t" r="r" b="b"/>
              <a:pathLst>
                <a:path w="156" h="164" extrusionOk="0">
                  <a:moveTo>
                    <a:pt x="83" y="160"/>
                  </a:moveTo>
                  <a:cubicBezTo>
                    <a:pt x="125" y="148"/>
                    <a:pt x="152" y="105"/>
                    <a:pt x="156" y="62"/>
                  </a:cubicBezTo>
                  <a:lnTo>
                    <a:pt x="156" y="62"/>
                  </a:lnTo>
                  <a:cubicBezTo>
                    <a:pt x="156" y="58"/>
                    <a:pt x="156" y="54"/>
                    <a:pt x="156" y="50"/>
                  </a:cubicBezTo>
                  <a:cubicBezTo>
                    <a:pt x="156" y="33"/>
                    <a:pt x="154" y="16"/>
                    <a:pt x="149" y="0"/>
                  </a:cubicBezTo>
                  <a:lnTo>
                    <a:pt x="149" y="0"/>
                  </a:lnTo>
                  <a:cubicBezTo>
                    <a:pt x="127" y="17"/>
                    <a:pt x="106" y="34"/>
                    <a:pt x="86" y="53"/>
                  </a:cubicBezTo>
                  <a:lnTo>
                    <a:pt x="86" y="53"/>
                  </a:lnTo>
                  <a:cubicBezTo>
                    <a:pt x="55" y="84"/>
                    <a:pt x="26" y="116"/>
                    <a:pt x="0" y="151"/>
                  </a:cubicBezTo>
                  <a:lnTo>
                    <a:pt x="0" y="151"/>
                  </a:lnTo>
                  <a:cubicBezTo>
                    <a:pt x="15" y="158"/>
                    <a:pt x="32" y="162"/>
                    <a:pt x="49" y="163"/>
                  </a:cubicBezTo>
                  <a:lnTo>
                    <a:pt x="49" y="163"/>
                  </a:lnTo>
                  <a:cubicBezTo>
                    <a:pt x="51" y="164"/>
                    <a:pt x="53" y="164"/>
                    <a:pt x="55" y="164"/>
                  </a:cubicBezTo>
                  <a:cubicBezTo>
                    <a:pt x="65" y="164"/>
                    <a:pt x="74" y="162"/>
                    <a:pt x="83" y="16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18700" rIns="120000" bIns="187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7" name="Google Shape;437;p24"/>
            <p:cNvSpPr/>
            <p:nvPr/>
          </p:nvSpPr>
          <p:spPr>
            <a:xfrm>
              <a:off x="6214020" y="4115385"/>
              <a:ext cx="34200" cy="20880"/>
            </a:xfrm>
            <a:custGeom>
              <a:avLst/>
              <a:gdLst/>
              <a:ahLst/>
              <a:cxnLst/>
              <a:rect l="l" t="t" r="r" b="b"/>
              <a:pathLst>
                <a:path w="95" h="58" extrusionOk="0">
                  <a:moveTo>
                    <a:pt x="93" y="58"/>
                  </a:moveTo>
                  <a:lnTo>
                    <a:pt x="93" y="58"/>
                  </a:lnTo>
                  <a:cubicBezTo>
                    <a:pt x="94" y="56"/>
                    <a:pt x="94" y="54"/>
                    <a:pt x="94" y="52"/>
                  </a:cubicBezTo>
                  <a:lnTo>
                    <a:pt x="94" y="52"/>
                  </a:lnTo>
                  <a:cubicBezTo>
                    <a:pt x="95" y="51"/>
                    <a:pt x="95" y="49"/>
                    <a:pt x="95" y="47"/>
                  </a:cubicBezTo>
                  <a:cubicBezTo>
                    <a:pt x="95" y="39"/>
                    <a:pt x="92" y="31"/>
                    <a:pt x="88" y="23"/>
                  </a:cubicBezTo>
                  <a:cubicBezTo>
                    <a:pt x="84" y="16"/>
                    <a:pt x="78" y="10"/>
                    <a:pt x="71" y="6"/>
                  </a:cubicBezTo>
                  <a:cubicBezTo>
                    <a:pt x="64" y="2"/>
                    <a:pt x="56" y="0"/>
                    <a:pt x="47" y="0"/>
                  </a:cubicBezTo>
                  <a:cubicBezTo>
                    <a:pt x="39" y="0"/>
                    <a:pt x="32" y="2"/>
                    <a:pt x="24" y="6"/>
                  </a:cubicBezTo>
                  <a:cubicBezTo>
                    <a:pt x="17" y="10"/>
                    <a:pt x="10" y="16"/>
                    <a:pt x="6" y="23"/>
                  </a:cubicBezTo>
                  <a:cubicBezTo>
                    <a:pt x="3" y="30"/>
                    <a:pt x="0" y="37"/>
                    <a:pt x="0" y="45"/>
                  </a:cubicBezTo>
                  <a:lnTo>
                    <a:pt x="0" y="45"/>
                  </a:lnTo>
                  <a:cubicBezTo>
                    <a:pt x="0" y="46"/>
                    <a:pt x="0" y="47"/>
                    <a:pt x="0" y="48"/>
                  </a:cubicBezTo>
                  <a:cubicBezTo>
                    <a:pt x="0" y="49"/>
                    <a:pt x="0" y="50"/>
                    <a:pt x="0" y="51"/>
                  </a:cubicBezTo>
                  <a:lnTo>
                    <a:pt x="93" y="58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8" name="Google Shape;438;p24"/>
            <p:cNvSpPr/>
            <p:nvPr/>
          </p:nvSpPr>
          <p:spPr>
            <a:xfrm>
              <a:off x="6099180" y="4206465"/>
              <a:ext cx="372240" cy="94680"/>
            </a:xfrm>
            <a:custGeom>
              <a:avLst/>
              <a:gdLst/>
              <a:ahLst/>
              <a:cxnLst/>
              <a:rect l="l" t="t" r="r" b="b"/>
              <a:pathLst>
                <a:path w="1034" h="263" extrusionOk="0">
                  <a:moveTo>
                    <a:pt x="526" y="5"/>
                  </a:moveTo>
                  <a:cubicBezTo>
                    <a:pt x="616" y="11"/>
                    <a:pt x="706" y="24"/>
                    <a:pt x="783" y="40"/>
                  </a:cubicBezTo>
                  <a:cubicBezTo>
                    <a:pt x="861" y="57"/>
                    <a:pt x="925" y="77"/>
                    <a:pt x="969" y="99"/>
                  </a:cubicBezTo>
                  <a:cubicBezTo>
                    <a:pt x="1013" y="122"/>
                    <a:pt x="1035" y="145"/>
                    <a:pt x="1033" y="167"/>
                  </a:cubicBezTo>
                  <a:cubicBezTo>
                    <a:pt x="1032" y="190"/>
                    <a:pt x="1007" y="210"/>
                    <a:pt x="960" y="226"/>
                  </a:cubicBezTo>
                  <a:cubicBezTo>
                    <a:pt x="914" y="242"/>
                    <a:pt x="847" y="254"/>
                    <a:pt x="767" y="259"/>
                  </a:cubicBezTo>
                  <a:cubicBezTo>
                    <a:pt x="688" y="265"/>
                    <a:pt x="599" y="265"/>
                    <a:pt x="508" y="258"/>
                  </a:cubicBezTo>
                  <a:cubicBezTo>
                    <a:pt x="417" y="252"/>
                    <a:pt x="329" y="240"/>
                    <a:pt x="251" y="223"/>
                  </a:cubicBezTo>
                  <a:cubicBezTo>
                    <a:pt x="174" y="207"/>
                    <a:pt x="109" y="187"/>
                    <a:pt x="65" y="164"/>
                  </a:cubicBezTo>
                  <a:cubicBezTo>
                    <a:pt x="21" y="142"/>
                    <a:pt x="-2" y="118"/>
                    <a:pt x="0" y="96"/>
                  </a:cubicBezTo>
                  <a:cubicBezTo>
                    <a:pt x="1" y="73"/>
                    <a:pt x="28" y="53"/>
                    <a:pt x="74" y="37"/>
                  </a:cubicBezTo>
                  <a:cubicBezTo>
                    <a:pt x="121" y="21"/>
                    <a:pt x="187" y="9"/>
                    <a:pt x="266" y="4"/>
                  </a:cubicBezTo>
                  <a:cubicBezTo>
                    <a:pt x="345" y="-2"/>
                    <a:pt x="435" y="-2"/>
                    <a:pt x="526" y="5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60000" rIns="120000" bIns="60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9" name="Google Shape;439;p24"/>
            <p:cNvSpPr/>
            <p:nvPr/>
          </p:nvSpPr>
          <p:spPr>
            <a:xfrm>
              <a:off x="6099180" y="4206465"/>
              <a:ext cx="372240" cy="94680"/>
            </a:xfrm>
            <a:custGeom>
              <a:avLst/>
              <a:gdLst/>
              <a:ahLst/>
              <a:cxnLst/>
              <a:rect l="l" t="t" r="r" b="b"/>
              <a:pathLst>
                <a:path w="1034" h="263" extrusionOk="0">
                  <a:moveTo>
                    <a:pt x="526" y="5"/>
                  </a:moveTo>
                  <a:cubicBezTo>
                    <a:pt x="616" y="11"/>
                    <a:pt x="706" y="24"/>
                    <a:pt x="783" y="40"/>
                  </a:cubicBezTo>
                  <a:cubicBezTo>
                    <a:pt x="861" y="57"/>
                    <a:pt x="925" y="77"/>
                    <a:pt x="969" y="99"/>
                  </a:cubicBezTo>
                  <a:cubicBezTo>
                    <a:pt x="1013" y="122"/>
                    <a:pt x="1035" y="145"/>
                    <a:pt x="1033" y="167"/>
                  </a:cubicBezTo>
                  <a:cubicBezTo>
                    <a:pt x="1032" y="190"/>
                    <a:pt x="1007" y="210"/>
                    <a:pt x="960" y="226"/>
                  </a:cubicBezTo>
                  <a:cubicBezTo>
                    <a:pt x="914" y="242"/>
                    <a:pt x="847" y="254"/>
                    <a:pt x="767" y="259"/>
                  </a:cubicBezTo>
                  <a:cubicBezTo>
                    <a:pt x="688" y="265"/>
                    <a:pt x="599" y="265"/>
                    <a:pt x="508" y="258"/>
                  </a:cubicBezTo>
                  <a:cubicBezTo>
                    <a:pt x="417" y="252"/>
                    <a:pt x="329" y="240"/>
                    <a:pt x="251" y="223"/>
                  </a:cubicBezTo>
                  <a:cubicBezTo>
                    <a:pt x="174" y="207"/>
                    <a:pt x="109" y="187"/>
                    <a:pt x="65" y="164"/>
                  </a:cubicBezTo>
                  <a:cubicBezTo>
                    <a:pt x="21" y="142"/>
                    <a:pt x="-2" y="118"/>
                    <a:pt x="0" y="96"/>
                  </a:cubicBezTo>
                  <a:cubicBezTo>
                    <a:pt x="1" y="73"/>
                    <a:pt x="28" y="53"/>
                    <a:pt x="74" y="37"/>
                  </a:cubicBezTo>
                  <a:cubicBezTo>
                    <a:pt x="121" y="21"/>
                    <a:pt x="187" y="9"/>
                    <a:pt x="266" y="4"/>
                  </a:cubicBezTo>
                  <a:cubicBezTo>
                    <a:pt x="345" y="-2"/>
                    <a:pt x="435" y="-2"/>
                    <a:pt x="526" y="5"/>
                  </a:cubicBezTo>
                  <a:close/>
                </a:path>
              </a:pathLst>
            </a:custGeom>
            <a:solidFill>
              <a:srgbClr val="FE9800">
                <a:alpha val="51900"/>
              </a:srgbClr>
            </a:solidFill>
            <a:ln>
              <a:noFill/>
            </a:ln>
          </p:spPr>
          <p:txBody>
            <a:bodyPr spcFirstLastPara="1" wrap="square" lIns="120000" tIns="60000" rIns="120000" bIns="60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0" name="Google Shape;440;p24"/>
            <p:cNvSpPr/>
            <p:nvPr/>
          </p:nvSpPr>
          <p:spPr>
            <a:xfrm>
              <a:off x="6338580" y="4125825"/>
              <a:ext cx="33840" cy="20880"/>
            </a:xfrm>
            <a:custGeom>
              <a:avLst/>
              <a:gdLst/>
              <a:ahLst/>
              <a:cxnLst/>
              <a:rect l="l" t="t" r="r" b="b"/>
              <a:pathLst>
                <a:path w="94" h="58" extrusionOk="0">
                  <a:moveTo>
                    <a:pt x="93" y="58"/>
                  </a:moveTo>
                  <a:cubicBezTo>
                    <a:pt x="93" y="56"/>
                    <a:pt x="94" y="54"/>
                    <a:pt x="94" y="52"/>
                  </a:cubicBezTo>
                  <a:lnTo>
                    <a:pt x="94" y="52"/>
                  </a:lnTo>
                  <a:cubicBezTo>
                    <a:pt x="94" y="50"/>
                    <a:pt x="94" y="49"/>
                    <a:pt x="94" y="48"/>
                  </a:cubicBezTo>
                  <a:cubicBezTo>
                    <a:pt x="94" y="39"/>
                    <a:pt x="92" y="31"/>
                    <a:pt x="88" y="24"/>
                  </a:cubicBezTo>
                  <a:cubicBezTo>
                    <a:pt x="84" y="17"/>
                    <a:pt x="78" y="11"/>
                    <a:pt x="71" y="7"/>
                  </a:cubicBezTo>
                  <a:cubicBezTo>
                    <a:pt x="64" y="3"/>
                    <a:pt x="55" y="0"/>
                    <a:pt x="47" y="0"/>
                  </a:cubicBezTo>
                  <a:cubicBezTo>
                    <a:pt x="39" y="0"/>
                    <a:pt x="31" y="3"/>
                    <a:pt x="23" y="7"/>
                  </a:cubicBezTo>
                  <a:cubicBezTo>
                    <a:pt x="16" y="11"/>
                    <a:pt x="10" y="17"/>
                    <a:pt x="6" y="24"/>
                  </a:cubicBezTo>
                  <a:cubicBezTo>
                    <a:pt x="3" y="30"/>
                    <a:pt x="0" y="37"/>
                    <a:pt x="0" y="44"/>
                  </a:cubicBezTo>
                  <a:lnTo>
                    <a:pt x="0" y="44"/>
                  </a:lnTo>
                  <a:cubicBezTo>
                    <a:pt x="0" y="45"/>
                    <a:pt x="0" y="46"/>
                    <a:pt x="0" y="47"/>
                  </a:cubicBezTo>
                  <a:cubicBezTo>
                    <a:pt x="0" y="48"/>
                    <a:pt x="0" y="49"/>
                    <a:pt x="0" y="50"/>
                  </a:cubicBezTo>
                  <a:lnTo>
                    <a:pt x="93" y="58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1" name="Google Shape;441;p24"/>
            <p:cNvSpPr/>
            <p:nvPr/>
          </p:nvSpPr>
          <p:spPr>
            <a:xfrm>
              <a:off x="6263700" y="4124385"/>
              <a:ext cx="60120" cy="37080"/>
            </a:xfrm>
            <a:custGeom>
              <a:avLst/>
              <a:gdLst/>
              <a:ahLst/>
              <a:cxnLst/>
              <a:rect l="l" t="t" r="r" b="b"/>
              <a:pathLst>
                <a:path w="167" h="103" extrusionOk="0">
                  <a:moveTo>
                    <a:pt x="77" y="103"/>
                  </a:moveTo>
                  <a:lnTo>
                    <a:pt x="77" y="103"/>
                  </a:lnTo>
                  <a:cubicBezTo>
                    <a:pt x="64" y="102"/>
                    <a:pt x="52" y="98"/>
                    <a:pt x="42" y="92"/>
                  </a:cubicBezTo>
                  <a:cubicBezTo>
                    <a:pt x="29" y="84"/>
                    <a:pt x="18" y="74"/>
                    <a:pt x="11" y="61"/>
                  </a:cubicBezTo>
                  <a:cubicBezTo>
                    <a:pt x="4" y="48"/>
                    <a:pt x="0" y="34"/>
                    <a:pt x="0" y="19"/>
                  </a:cubicBezTo>
                  <a:cubicBezTo>
                    <a:pt x="0" y="17"/>
                    <a:pt x="0" y="15"/>
                    <a:pt x="0" y="12"/>
                  </a:cubicBezTo>
                  <a:lnTo>
                    <a:pt x="0" y="12"/>
                  </a:lnTo>
                  <a:cubicBezTo>
                    <a:pt x="0" y="10"/>
                    <a:pt x="2" y="9"/>
                    <a:pt x="2" y="7"/>
                  </a:cubicBezTo>
                  <a:cubicBezTo>
                    <a:pt x="4" y="4"/>
                    <a:pt x="5" y="3"/>
                    <a:pt x="7" y="1"/>
                  </a:cubicBezTo>
                  <a:cubicBezTo>
                    <a:pt x="9" y="0"/>
                    <a:pt x="12" y="0"/>
                    <a:pt x="14" y="0"/>
                  </a:cubicBezTo>
                  <a:cubicBezTo>
                    <a:pt x="17" y="0"/>
                    <a:pt x="19" y="0"/>
                    <a:pt x="21" y="1"/>
                  </a:cubicBezTo>
                  <a:cubicBezTo>
                    <a:pt x="23" y="3"/>
                    <a:pt x="25" y="5"/>
                    <a:pt x="26" y="7"/>
                  </a:cubicBezTo>
                  <a:cubicBezTo>
                    <a:pt x="27" y="10"/>
                    <a:pt x="28" y="11"/>
                    <a:pt x="28" y="13"/>
                  </a:cubicBezTo>
                  <a:cubicBezTo>
                    <a:pt x="28" y="14"/>
                    <a:pt x="28" y="14"/>
                    <a:pt x="28" y="15"/>
                  </a:cubicBezTo>
                  <a:lnTo>
                    <a:pt x="28" y="15"/>
                  </a:lnTo>
                  <a:cubicBezTo>
                    <a:pt x="28" y="15"/>
                    <a:pt x="28" y="16"/>
                    <a:pt x="28" y="17"/>
                  </a:cubicBezTo>
                  <a:cubicBezTo>
                    <a:pt x="28" y="26"/>
                    <a:pt x="30" y="37"/>
                    <a:pt x="35" y="45"/>
                  </a:cubicBezTo>
                  <a:cubicBezTo>
                    <a:pt x="40" y="54"/>
                    <a:pt x="48" y="60"/>
                    <a:pt x="56" y="65"/>
                  </a:cubicBezTo>
                  <a:cubicBezTo>
                    <a:pt x="65" y="70"/>
                    <a:pt x="74" y="73"/>
                    <a:pt x="84" y="73"/>
                  </a:cubicBezTo>
                  <a:cubicBezTo>
                    <a:pt x="94" y="73"/>
                    <a:pt x="104" y="70"/>
                    <a:pt x="112" y="65"/>
                  </a:cubicBezTo>
                  <a:cubicBezTo>
                    <a:pt x="121" y="60"/>
                    <a:pt x="128" y="53"/>
                    <a:pt x="132" y="45"/>
                  </a:cubicBezTo>
                  <a:cubicBezTo>
                    <a:pt x="137" y="38"/>
                    <a:pt x="139" y="31"/>
                    <a:pt x="139" y="24"/>
                  </a:cubicBezTo>
                  <a:lnTo>
                    <a:pt x="139" y="24"/>
                  </a:lnTo>
                  <a:cubicBezTo>
                    <a:pt x="140" y="22"/>
                    <a:pt x="140" y="20"/>
                    <a:pt x="141" y="18"/>
                  </a:cubicBezTo>
                  <a:cubicBezTo>
                    <a:pt x="142" y="16"/>
                    <a:pt x="144" y="15"/>
                    <a:pt x="146" y="13"/>
                  </a:cubicBezTo>
                  <a:cubicBezTo>
                    <a:pt x="148" y="12"/>
                    <a:pt x="151" y="12"/>
                    <a:pt x="153" y="12"/>
                  </a:cubicBezTo>
                  <a:cubicBezTo>
                    <a:pt x="156" y="12"/>
                    <a:pt x="158" y="12"/>
                    <a:pt x="160" y="13"/>
                  </a:cubicBezTo>
                  <a:cubicBezTo>
                    <a:pt x="162" y="15"/>
                    <a:pt x="164" y="16"/>
                    <a:pt x="165" y="18"/>
                  </a:cubicBezTo>
                  <a:cubicBezTo>
                    <a:pt x="166" y="21"/>
                    <a:pt x="167" y="23"/>
                    <a:pt x="167" y="25"/>
                  </a:cubicBezTo>
                  <a:cubicBezTo>
                    <a:pt x="167" y="26"/>
                    <a:pt x="167" y="26"/>
                    <a:pt x="167" y="26"/>
                  </a:cubicBezTo>
                  <a:lnTo>
                    <a:pt x="167" y="26"/>
                  </a:lnTo>
                  <a:cubicBezTo>
                    <a:pt x="166" y="38"/>
                    <a:pt x="162" y="50"/>
                    <a:pt x="156" y="61"/>
                  </a:cubicBezTo>
                  <a:cubicBezTo>
                    <a:pt x="149" y="74"/>
                    <a:pt x="138" y="85"/>
                    <a:pt x="125" y="92"/>
                  </a:cubicBezTo>
                  <a:cubicBezTo>
                    <a:pt x="113" y="100"/>
                    <a:pt x="98" y="103"/>
                    <a:pt x="83" y="103"/>
                  </a:cubicBezTo>
                  <a:cubicBezTo>
                    <a:pt x="81" y="103"/>
                    <a:pt x="79" y="103"/>
                    <a:pt x="77" y="10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2" name="Google Shape;442;p24"/>
            <p:cNvSpPr/>
            <p:nvPr/>
          </p:nvSpPr>
          <p:spPr>
            <a:xfrm>
              <a:off x="6262980" y="4264425"/>
              <a:ext cx="1440" cy="720"/>
            </a:xfrm>
            <a:custGeom>
              <a:avLst/>
              <a:gdLst/>
              <a:ahLst/>
              <a:cxnLst/>
              <a:rect l="l" t="t" r="r" b="b"/>
              <a:pathLst>
                <a:path w="4" h="2" extrusionOk="0">
                  <a:moveTo>
                    <a:pt x="4" y="1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1"/>
                    <a:pt x="1" y="2"/>
                    <a:pt x="1" y="2"/>
                  </a:cubicBezTo>
                  <a:lnTo>
                    <a:pt x="4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3" name="Google Shape;443;p24"/>
            <p:cNvSpPr/>
            <p:nvPr/>
          </p:nvSpPr>
          <p:spPr>
            <a:xfrm>
              <a:off x="6274860" y="4209345"/>
              <a:ext cx="25200" cy="51120"/>
            </a:xfrm>
            <a:custGeom>
              <a:avLst/>
              <a:gdLst/>
              <a:ahLst/>
              <a:cxnLst/>
              <a:rect l="l" t="t" r="r" b="b"/>
              <a:pathLst>
                <a:path w="70" h="142" extrusionOk="0">
                  <a:moveTo>
                    <a:pt x="5" y="141"/>
                  </a:moveTo>
                  <a:lnTo>
                    <a:pt x="70" y="0"/>
                  </a:lnTo>
                  <a:lnTo>
                    <a:pt x="64" y="0"/>
                  </a:lnTo>
                  <a:cubicBezTo>
                    <a:pt x="43" y="46"/>
                    <a:pt x="22" y="92"/>
                    <a:pt x="0" y="138"/>
                  </a:cubicBezTo>
                  <a:cubicBezTo>
                    <a:pt x="-1" y="141"/>
                    <a:pt x="3" y="143"/>
                    <a:pt x="5" y="14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0000" tIns="8133" rIns="120000" bIns="8133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4" name="Google Shape;444;p24"/>
            <p:cNvSpPr/>
            <p:nvPr/>
          </p:nvSpPr>
          <p:spPr>
            <a:xfrm>
              <a:off x="6281340" y="4226625"/>
              <a:ext cx="126720" cy="42840"/>
            </a:xfrm>
            <a:custGeom>
              <a:avLst/>
              <a:gdLst/>
              <a:ahLst/>
              <a:cxnLst/>
              <a:rect l="l" t="t" r="r" b="b"/>
              <a:pathLst>
                <a:path w="352" h="119" extrusionOk="0">
                  <a:moveTo>
                    <a:pt x="1" y="114"/>
                  </a:moveTo>
                  <a:cubicBezTo>
                    <a:pt x="-2" y="115"/>
                    <a:pt x="0" y="120"/>
                    <a:pt x="3" y="119"/>
                  </a:cubicBezTo>
                  <a:cubicBezTo>
                    <a:pt x="120" y="82"/>
                    <a:pt x="236" y="43"/>
                    <a:pt x="352" y="2"/>
                  </a:cubicBezTo>
                  <a:lnTo>
                    <a:pt x="343" y="0"/>
                  </a:lnTo>
                  <a:cubicBezTo>
                    <a:pt x="230" y="40"/>
                    <a:pt x="116" y="78"/>
                    <a:pt x="1" y="114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5" name="Google Shape;445;p24"/>
            <p:cNvSpPr/>
            <p:nvPr/>
          </p:nvSpPr>
          <p:spPr>
            <a:xfrm>
              <a:off x="6287100" y="4270545"/>
              <a:ext cx="102240" cy="28800"/>
            </a:xfrm>
            <a:custGeom>
              <a:avLst/>
              <a:gdLst/>
              <a:ahLst/>
              <a:cxnLst/>
              <a:rect l="l" t="t" r="r" b="b"/>
              <a:pathLst>
                <a:path w="284" h="80" extrusionOk="0">
                  <a:moveTo>
                    <a:pt x="1" y="5"/>
                  </a:moveTo>
                  <a:cubicBezTo>
                    <a:pt x="93" y="26"/>
                    <a:pt x="183" y="50"/>
                    <a:pt x="272" y="80"/>
                  </a:cubicBezTo>
                  <a:lnTo>
                    <a:pt x="284" y="78"/>
                  </a:lnTo>
                  <a:lnTo>
                    <a:pt x="284" y="78"/>
                  </a:lnTo>
                  <a:cubicBezTo>
                    <a:pt x="192" y="48"/>
                    <a:pt x="97" y="22"/>
                    <a:pt x="2" y="0"/>
                  </a:cubicBezTo>
                  <a:cubicBezTo>
                    <a:pt x="-1" y="0"/>
                    <a:pt x="-2" y="5"/>
                    <a:pt x="1" y="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6" name="Google Shape;446;p24"/>
            <p:cNvSpPr/>
            <p:nvPr/>
          </p:nvSpPr>
          <p:spPr>
            <a:xfrm>
              <a:off x="6262260" y="4266945"/>
              <a:ext cx="3960" cy="5760"/>
            </a:xfrm>
            <a:custGeom>
              <a:avLst/>
              <a:gdLst/>
              <a:ahLst/>
              <a:cxnLst/>
              <a:rect l="l" t="t" r="r" b="b"/>
              <a:pathLst>
                <a:path w="11" h="16" extrusionOk="0">
                  <a:moveTo>
                    <a:pt x="5" y="14"/>
                  </a:moveTo>
                  <a:cubicBezTo>
                    <a:pt x="7" y="17"/>
                    <a:pt x="11" y="15"/>
                    <a:pt x="10" y="12"/>
                  </a:cubicBezTo>
                  <a:cubicBezTo>
                    <a:pt x="9" y="9"/>
                    <a:pt x="7" y="4"/>
                    <a:pt x="5" y="0"/>
                  </a:cubicBezTo>
                  <a:lnTo>
                    <a:pt x="0" y="2"/>
                  </a:lnTo>
                  <a:cubicBezTo>
                    <a:pt x="2" y="6"/>
                    <a:pt x="4" y="10"/>
                    <a:pt x="5" y="14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7" name="Google Shape;447;p24"/>
            <p:cNvSpPr/>
            <p:nvPr/>
          </p:nvSpPr>
          <p:spPr>
            <a:xfrm>
              <a:off x="6260460" y="4263705"/>
              <a:ext cx="2880" cy="2160"/>
            </a:xfrm>
            <a:custGeom>
              <a:avLst/>
              <a:gdLst/>
              <a:ahLst/>
              <a:cxnLst/>
              <a:rect l="l" t="t" r="r" b="b"/>
              <a:pathLst>
                <a:path w="8" h="6" extrusionOk="0">
                  <a:moveTo>
                    <a:pt x="7" y="2"/>
                  </a:moveTo>
                  <a:lnTo>
                    <a:pt x="0" y="0"/>
                  </a:lnTo>
                  <a:cubicBezTo>
                    <a:pt x="1" y="2"/>
                    <a:pt x="2" y="4"/>
                    <a:pt x="3" y="6"/>
                  </a:cubicBezTo>
                  <a:lnTo>
                    <a:pt x="8" y="4"/>
                  </a:lnTo>
                  <a:lnTo>
                    <a:pt x="8" y="4"/>
                  </a:lnTo>
                  <a:cubicBezTo>
                    <a:pt x="7" y="4"/>
                    <a:pt x="7" y="3"/>
                    <a:pt x="7" y="2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8" name="Google Shape;448;p24"/>
            <p:cNvSpPr/>
            <p:nvPr/>
          </p:nvSpPr>
          <p:spPr>
            <a:xfrm>
              <a:off x="6234540" y="4206465"/>
              <a:ext cx="27360" cy="55800"/>
            </a:xfrm>
            <a:custGeom>
              <a:avLst/>
              <a:gdLst/>
              <a:ahLst/>
              <a:cxnLst/>
              <a:rect l="l" t="t" r="r" b="b"/>
              <a:pathLst>
                <a:path w="76" h="155" extrusionOk="0">
                  <a:moveTo>
                    <a:pt x="76" y="155"/>
                  </a:moveTo>
                  <a:cubicBezTo>
                    <a:pt x="54" y="103"/>
                    <a:pt x="31" y="51"/>
                    <a:pt x="6" y="0"/>
                  </a:cubicBezTo>
                  <a:lnTo>
                    <a:pt x="0" y="0"/>
                  </a:lnTo>
                  <a:cubicBezTo>
                    <a:pt x="25" y="51"/>
                    <a:pt x="48" y="102"/>
                    <a:pt x="70" y="154"/>
                  </a:cubicBezTo>
                  <a:lnTo>
                    <a:pt x="76" y="155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0000" tIns="14400" rIns="120000" bIns="144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9" name="Google Shape;449;p24"/>
            <p:cNvSpPr/>
            <p:nvPr/>
          </p:nvSpPr>
          <p:spPr>
            <a:xfrm>
              <a:off x="6261900" y="4262265"/>
              <a:ext cx="5760" cy="2520"/>
            </a:xfrm>
            <a:custGeom>
              <a:avLst/>
              <a:gdLst/>
              <a:ahLst/>
              <a:cxnLst/>
              <a:rect l="l" t="t" r="r" b="b"/>
              <a:pathLst>
                <a:path w="16" h="7" extrusionOk="0">
                  <a:moveTo>
                    <a:pt x="7" y="7"/>
                  </a:moveTo>
                  <a:lnTo>
                    <a:pt x="16" y="4"/>
                  </a:lnTo>
                  <a:lnTo>
                    <a:pt x="0" y="0"/>
                  </a:lnTo>
                  <a:lnTo>
                    <a:pt x="3" y="6"/>
                  </a:lnTo>
                  <a:lnTo>
                    <a:pt x="7" y="7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0" name="Google Shape;450;p24"/>
            <p:cNvSpPr/>
            <p:nvPr/>
          </p:nvSpPr>
          <p:spPr>
            <a:xfrm>
              <a:off x="6111780" y="4224825"/>
              <a:ext cx="149040" cy="38880"/>
            </a:xfrm>
            <a:custGeom>
              <a:avLst/>
              <a:gdLst/>
              <a:ahLst/>
              <a:cxnLst/>
              <a:rect l="l" t="t" r="r" b="b"/>
              <a:pathLst>
                <a:path w="414" h="108" extrusionOk="0">
                  <a:moveTo>
                    <a:pt x="411" y="103"/>
                  </a:moveTo>
                  <a:cubicBezTo>
                    <a:pt x="277" y="67"/>
                    <a:pt x="142" y="33"/>
                    <a:pt x="6" y="0"/>
                  </a:cubicBezTo>
                  <a:cubicBezTo>
                    <a:pt x="4" y="1"/>
                    <a:pt x="2" y="2"/>
                    <a:pt x="0" y="4"/>
                  </a:cubicBezTo>
                  <a:cubicBezTo>
                    <a:pt x="138" y="37"/>
                    <a:pt x="276" y="72"/>
                    <a:pt x="414" y="108"/>
                  </a:cubicBezTo>
                  <a:cubicBezTo>
                    <a:pt x="413" y="107"/>
                    <a:pt x="412" y="105"/>
                    <a:pt x="411" y="103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1" name="Google Shape;451;p24"/>
            <p:cNvSpPr/>
            <p:nvPr/>
          </p:nvSpPr>
          <p:spPr>
            <a:xfrm>
              <a:off x="6267660" y="4264425"/>
              <a:ext cx="7560" cy="2880"/>
            </a:xfrm>
            <a:custGeom>
              <a:avLst/>
              <a:gdLst/>
              <a:ahLst/>
              <a:cxnLst/>
              <a:rect l="l" t="t" r="r" b="b"/>
              <a:pathLst>
                <a:path w="21" h="8" extrusionOk="0">
                  <a:moveTo>
                    <a:pt x="5" y="2"/>
                  </a:moveTo>
                  <a:lnTo>
                    <a:pt x="0" y="4"/>
                  </a:lnTo>
                  <a:lnTo>
                    <a:pt x="17" y="8"/>
                  </a:lnTo>
                  <a:lnTo>
                    <a:pt x="17" y="8"/>
                  </a:lnTo>
                  <a:lnTo>
                    <a:pt x="17" y="8"/>
                  </a:lnTo>
                  <a:cubicBezTo>
                    <a:pt x="18" y="8"/>
                    <a:pt x="18" y="8"/>
                    <a:pt x="19" y="8"/>
                  </a:cubicBezTo>
                  <a:cubicBezTo>
                    <a:pt x="19" y="8"/>
                    <a:pt x="20" y="8"/>
                    <a:pt x="20" y="7"/>
                  </a:cubicBezTo>
                  <a:cubicBezTo>
                    <a:pt x="21" y="7"/>
                    <a:pt x="20" y="6"/>
                    <a:pt x="20" y="6"/>
                  </a:cubicBezTo>
                  <a:cubicBezTo>
                    <a:pt x="20" y="5"/>
                    <a:pt x="21" y="5"/>
                    <a:pt x="20" y="4"/>
                  </a:cubicBezTo>
                  <a:cubicBezTo>
                    <a:pt x="20" y="4"/>
                    <a:pt x="19" y="4"/>
                    <a:pt x="19" y="3"/>
                  </a:cubicBezTo>
                  <a:lnTo>
                    <a:pt x="18" y="3"/>
                  </a:lnTo>
                  <a:lnTo>
                    <a:pt x="6" y="0"/>
                  </a:lnTo>
                  <a:lnTo>
                    <a:pt x="6" y="0"/>
                  </a:lnTo>
                  <a:lnTo>
                    <a:pt x="6" y="1"/>
                  </a:lnTo>
                  <a:lnTo>
                    <a:pt x="5" y="2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2" name="Google Shape;452;p24"/>
            <p:cNvSpPr/>
            <p:nvPr/>
          </p:nvSpPr>
          <p:spPr>
            <a:xfrm>
              <a:off x="6259740" y="4261905"/>
              <a:ext cx="3240" cy="2520"/>
            </a:xfrm>
            <a:custGeom>
              <a:avLst/>
              <a:gdLst/>
              <a:ahLst/>
              <a:cxnLst/>
              <a:rect l="l" t="t" r="r" b="b"/>
              <a:pathLst>
                <a:path w="9" h="7" extrusionOk="0">
                  <a:moveTo>
                    <a:pt x="3" y="5"/>
                  </a:moveTo>
                  <a:lnTo>
                    <a:pt x="9" y="7"/>
                  </a:lnTo>
                  <a:lnTo>
                    <a:pt x="6" y="1"/>
                  </a:lnTo>
                  <a:lnTo>
                    <a:pt x="0" y="0"/>
                  </a:lnTo>
                  <a:cubicBezTo>
                    <a:pt x="1" y="2"/>
                    <a:pt x="2" y="4"/>
                    <a:pt x="3" y="5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3" name="Google Shape;453;p24"/>
            <p:cNvSpPr/>
            <p:nvPr/>
          </p:nvSpPr>
          <p:spPr>
            <a:xfrm>
              <a:off x="6196740" y="4265865"/>
              <a:ext cx="65520" cy="23400"/>
            </a:xfrm>
            <a:custGeom>
              <a:avLst/>
              <a:gdLst/>
              <a:ahLst/>
              <a:cxnLst/>
              <a:rect l="l" t="t" r="r" b="b"/>
              <a:pathLst>
                <a:path w="182" h="65" extrusionOk="0">
                  <a:moveTo>
                    <a:pt x="180" y="0"/>
                  </a:moveTo>
                  <a:cubicBezTo>
                    <a:pt x="120" y="20"/>
                    <a:pt x="60" y="41"/>
                    <a:pt x="0" y="63"/>
                  </a:cubicBezTo>
                  <a:lnTo>
                    <a:pt x="10" y="65"/>
                  </a:lnTo>
                  <a:cubicBezTo>
                    <a:pt x="67" y="44"/>
                    <a:pt x="124" y="24"/>
                    <a:pt x="182" y="5"/>
                  </a:cubicBezTo>
                  <a:cubicBezTo>
                    <a:pt x="182" y="4"/>
                    <a:pt x="181" y="2"/>
                    <a:pt x="18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4" name="Google Shape;454;p24"/>
            <p:cNvSpPr/>
            <p:nvPr/>
          </p:nvSpPr>
          <p:spPr>
            <a:xfrm>
              <a:off x="6267660" y="4263345"/>
              <a:ext cx="2520" cy="1080"/>
            </a:xfrm>
            <a:custGeom>
              <a:avLst/>
              <a:gdLst/>
              <a:ahLst/>
              <a:cxnLst/>
              <a:rect l="l" t="t" r="r" b="b"/>
              <a:pathLst>
                <a:path w="7" h="3" extrusionOk="0">
                  <a:moveTo>
                    <a:pt x="4" y="0"/>
                  </a:moveTo>
                  <a:lnTo>
                    <a:pt x="0" y="1"/>
                  </a:lnTo>
                  <a:lnTo>
                    <a:pt x="6" y="3"/>
                  </a:lnTo>
                  <a:cubicBezTo>
                    <a:pt x="7" y="1"/>
                    <a:pt x="6" y="-1"/>
                    <a:pt x="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5" name="Google Shape;455;p24"/>
            <p:cNvSpPr/>
            <p:nvPr/>
          </p:nvSpPr>
          <p:spPr>
            <a:xfrm>
              <a:off x="6263340" y="4264785"/>
              <a:ext cx="4320" cy="2160"/>
            </a:xfrm>
            <a:custGeom>
              <a:avLst/>
              <a:gdLst/>
              <a:ahLst/>
              <a:cxnLst/>
              <a:rect l="l" t="t" r="r" b="b"/>
              <a:pathLst>
                <a:path w="12" h="6" extrusionOk="0">
                  <a:moveTo>
                    <a:pt x="0" y="1"/>
                  </a:moveTo>
                  <a:cubicBezTo>
                    <a:pt x="1" y="3"/>
                    <a:pt x="1" y="5"/>
                    <a:pt x="2" y="6"/>
                  </a:cubicBezTo>
                  <a:lnTo>
                    <a:pt x="12" y="3"/>
                  </a:lnTo>
                  <a:lnTo>
                    <a:pt x="3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6" name="Google Shape;456;p24"/>
            <p:cNvSpPr/>
            <p:nvPr/>
          </p:nvSpPr>
          <p:spPr>
            <a:xfrm>
              <a:off x="6261540" y="4265145"/>
              <a:ext cx="2520" cy="2520"/>
            </a:xfrm>
            <a:custGeom>
              <a:avLst/>
              <a:gdLst/>
              <a:ahLst/>
              <a:cxnLst/>
              <a:rect l="l" t="t" r="r" b="b"/>
              <a:pathLst>
                <a:path w="7" h="7" extrusionOk="0">
                  <a:moveTo>
                    <a:pt x="0" y="2"/>
                  </a:moveTo>
                  <a:cubicBezTo>
                    <a:pt x="0" y="4"/>
                    <a:pt x="2" y="5"/>
                    <a:pt x="2" y="7"/>
                  </a:cubicBezTo>
                  <a:lnTo>
                    <a:pt x="7" y="5"/>
                  </a:lnTo>
                  <a:cubicBezTo>
                    <a:pt x="7" y="4"/>
                    <a:pt x="6" y="2"/>
                    <a:pt x="5" y="0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7" name="Google Shape;457;p24"/>
            <p:cNvSpPr/>
            <p:nvPr/>
          </p:nvSpPr>
          <p:spPr>
            <a:xfrm>
              <a:off x="6264420" y="4263705"/>
              <a:ext cx="5400" cy="2160"/>
            </a:xfrm>
            <a:custGeom>
              <a:avLst/>
              <a:gdLst/>
              <a:ahLst/>
              <a:cxnLst/>
              <a:rect l="l" t="t" r="r" b="b"/>
              <a:pathLst>
                <a:path w="15" h="6" extrusionOk="0">
                  <a:moveTo>
                    <a:pt x="9" y="6"/>
                  </a:moveTo>
                  <a:lnTo>
                    <a:pt x="14" y="4"/>
                  </a:lnTo>
                  <a:lnTo>
                    <a:pt x="14" y="4"/>
                  </a:lnTo>
                  <a:lnTo>
                    <a:pt x="14" y="4"/>
                  </a:lnTo>
                  <a:cubicBezTo>
                    <a:pt x="15" y="4"/>
                    <a:pt x="15" y="3"/>
                    <a:pt x="15" y="3"/>
                  </a:cubicBezTo>
                  <a:lnTo>
                    <a:pt x="15" y="2"/>
                  </a:lnTo>
                  <a:lnTo>
                    <a:pt x="9" y="0"/>
                  </a:lnTo>
                  <a:lnTo>
                    <a:pt x="0" y="3"/>
                  </a:lnTo>
                  <a:lnTo>
                    <a:pt x="9" y="6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8" name="Google Shape;458;p24"/>
            <p:cNvSpPr/>
            <p:nvPr/>
          </p:nvSpPr>
          <p:spPr>
            <a:xfrm>
              <a:off x="6437220" y="4175505"/>
              <a:ext cx="28440" cy="57960"/>
            </a:xfrm>
            <a:custGeom>
              <a:avLst/>
              <a:gdLst/>
              <a:ahLst/>
              <a:cxnLst/>
              <a:rect l="l" t="t" r="r" b="b"/>
              <a:pathLst>
                <a:path w="79" h="161" extrusionOk="0">
                  <a:moveTo>
                    <a:pt x="40" y="0"/>
                  </a:moveTo>
                  <a:lnTo>
                    <a:pt x="40" y="0"/>
                  </a:lnTo>
                  <a:lnTo>
                    <a:pt x="40" y="0"/>
                  </a:lnTo>
                  <a:cubicBezTo>
                    <a:pt x="30" y="8"/>
                    <a:pt x="23" y="18"/>
                    <a:pt x="16" y="29"/>
                  </a:cubicBezTo>
                  <a:cubicBezTo>
                    <a:pt x="11" y="39"/>
                    <a:pt x="6" y="50"/>
                    <a:pt x="3" y="61"/>
                  </a:cubicBezTo>
                  <a:lnTo>
                    <a:pt x="3" y="61"/>
                  </a:lnTo>
                  <a:cubicBezTo>
                    <a:pt x="1" y="68"/>
                    <a:pt x="0" y="75"/>
                    <a:pt x="0" y="83"/>
                  </a:cubicBezTo>
                  <a:cubicBezTo>
                    <a:pt x="0" y="83"/>
                    <a:pt x="0" y="84"/>
                    <a:pt x="1" y="85"/>
                  </a:cubicBezTo>
                  <a:lnTo>
                    <a:pt x="1" y="85"/>
                  </a:lnTo>
                  <a:cubicBezTo>
                    <a:pt x="2" y="97"/>
                    <a:pt x="6" y="107"/>
                    <a:pt x="11" y="117"/>
                  </a:cubicBezTo>
                  <a:cubicBezTo>
                    <a:pt x="19" y="129"/>
                    <a:pt x="28" y="139"/>
                    <a:pt x="40" y="146"/>
                  </a:cubicBezTo>
                  <a:cubicBezTo>
                    <a:pt x="42" y="147"/>
                    <a:pt x="43" y="148"/>
                    <a:pt x="45" y="149"/>
                  </a:cubicBezTo>
                  <a:lnTo>
                    <a:pt x="45" y="149"/>
                  </a:lnTo>
                  <a:cubicBezTo>
                    <a:pt x="56" y="155"/>
                    <a:pt x="68" y="159"/>
                    <a:pt x="79" y="161"/>
                  </a:cubicBezTo>
                  <a:lnTo>
                    <a:pt x="79" y="161"/>
                  </a:lnTo>
                  <a:cubicBezTo>
                    <a:pt x="70" y="106"/>
                    <a:pt x="57" y="52"/>
                    <a:pt x="4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17267" rIns="120000" bIns="17267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9" name="Google Shape;459;p24"/>
            <p:cNvSpPr/>
            <p:nvPr/>
          </p:nvSpPr>
          <p:spPr>
            <a:xfrm>
              <a:off x="6230220" y="4250745"/>
              <a:ext cx="71280" cy="191880"/>
            </a:xfrm>
            <a:custGeom>
              <a:avLst/>
              <a:gdLst/>
              <a:ahLst/>
              <a:cxnLst/>
              <a:rect l="l" t="t" r="r" b="b"/>
              <a:pathLst>
                <a:path w="198" h="533" extrusionOk="0">
                  <a:moveTo>
                    <a:pt x="39" y="513"/>
                  </a:moveTo>
                  <a:lnTo>
                    <a:pt x="43" y="517"/>
                  </a:lnTo>
                  <a:cubicBezTo>
                    <a:pt x="62" y="537"/>
                    <a:pt x="93" y="533"/>
                    <a:pt x="120" y="531"/>
                  </a:cubicBezTo>
                  <a:lnTo>
                    <a:pt x="120" y="531"/>
                  </a:lnTo>
                  <a:cubicBezTo>
                    <a:pt x="138" y="530"/>
                    <a:pt x="158" y="525"/>
                    <a:pt x="173" y="516"/>
                  </a:cubicBezTo>
                  <a:cubicBezTo>
                    <a:pt x="179" y="513"/>
                    <a:pt x="182" y="510"/>
                    <a:pt x="186" y="507"/>
                  </a:cubicBezTo>
                  <a:cubicBezTo>
                    <a:pt x="203" y="492"/>
                    <a:pt x="197" y="470"/>
                    <a:pt x="193" y="449"/>
                  </a:cubicBezTo>
                  <a:cubicBezTo>
                    <a:pt x="186" y="400"/>
                    <a:pt x="167" y="354"/>
                    <a:pt x="159" y="307"/>
                  </a:cubicBezTo>
                  <a:lnTo>
                    <a:pt x="159" y="307"/>
                  </a:lnTo>
                  <a:cubicBezTo>
                    <a:pt x="154" y="281"/>
                    <a:pt x="152" y="254"/>
                    <a:pt x="152" y="228"/>
                  </a:cubicBezTo>
                  <a:cubicBezTo>
                    <a:pt x="152" y="200"/>
                    <a:pt x="154" y="171"/>
                    <a:pt x="160" y="143"/>
                  </a:cubicBezTo>
                  <a:cubicBezTo>
                    <a:pt x="165" y="113"/>
                    <a:pt x="185" y="77"/>
                    <a:pt x="184" y="46"/>
                  </a:cubicBezTo>
                  <a:cubicBezTo>
                    <a:pt x="182" y="20"/>
                    <a:pt x="160" y="11"/>
                    <a:pt x="139" y="3"/>
                  </a:cubicBezTo>
                  <a:cubicBezTo>
                    <a:pt x="114" y="-7"/>
                    <a:pt x="91" y="5"/>
                    <a:pt x="74" y="24"/>
                  </a:cubicBezTo>
                  <a:lnTo>
                    <a:pt x="74" y="24"/>
                  </a:lnTo>
                  <a:cubicBezTo>
                    <a:pt x="69" y="30"/>
                    <a:pt x="65" y="37"/>
                    <a:pt x="60" y="44"/>
                  </a:cubicBezTo>
                  <a:cubicBezTo>
                    <a:pt x="59" y="47"/>
                    <a:pt x="56" y="51"/>
                    <a:pt x="55" y="54"/>
                  </a:cubicBezTo>
                  <a:lnTo>
                    <a:pt x="55" y="54"/>
                  </a:lnTo>
                  <a:cubicBezTo>
                    <a:pt x="50" y="67"/>
                    <a:pt x="46" y="79"/>
                    <a:pt x="43" y="92"/>
                  </a:cubicBezTo>
                  <a:lnTo>
                    <a:pt x="43" y="92"/>
                  </a:lnTo>
                  <a:cubicBezTo>
                    <a:pt x="15" y="168"/>
                    <a:pt x="0" y="249"/>
                    <a:pt x="0" y="331"/>
                  </a:cubicBezTo>
                  <a:cubicBezTo>
                    <a:pt x="0" y="389"/>
                    <a:pt x="-2" y="465"/>
                    <a:pt x="39" y="513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60000" rIns="120000" bIns="60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60" name="Google Shape;460;p24"/>
          <p:cNvGrpSpPr/>
          <p:nvPr/>
        </p:nvGrpSpPr>
        <p:grpSpPr>
          <a:xfrm>
            <a:off x="8725361" y="2303191"/>
            <a:ext cx="2515673" cy="1955244"/>
            <a:chOff x="6544020" y="1727393"/>
            <a:chExt cx="1886755" cy="1466433"/>
          </a:xfrm>
        </p:grpSpPr>
        <p:sp>
          <p:nvSpPr>
            <p:cNvPr id="461" name="Google Shape;461;p24"/>
            <p:cNvSpPr/>
            <p:nvPr/>
          </p:nvSpPr>
          <p:spPr>
            <a:xfrm flipH="1">
              <a:off x="6544020" y="1727393"/>
              <a:ext cx="182880" cy="182880"/>
            </a:xfrm>
            <a:custGeom>
              <a:avLst/>
              <a:gdLst/>
              <a:ahLst/>
              <a:cxnLst/>
              <a:rect l="l" t="t" r="r" b="b"/>
              <a:pathLst>
                <a:path w="214" h="218" extrusionOk="0">
                  <a:moveTo>
                    <a:pt x="133" y="83"/>
                  </a:moveTo>
                  <a:cubicBezTo>
                    <a:pt x="127" y="78"/>
                    <a:pt x="115" y="-1"/>
                    <a:pt x="105" y="0"/>
                  </a:cubicBezTo>
                  <a:cubicBezTo>
                    <a:pt x="94" y="0"/>
                    <a:pt x="86" y="78"/>
                    <a:pt x="81" y="83"/>
                  </a:cubicBezTo>
                  <a:cubicBezTo>
                    <a:pt x="71" y="93"/>
                    <a:pt x="-1" y="101"/>
                    <a:pt x="0" y="111"/>
                  </a:cubicBezTo>
                  <a:cubicBezTo>
                    <a:pt x="1" y="120"/>
                    <a:pt x="71" y="125"/>
                    <a:pt x="81" y="135"/>
                  </a:cubicBezTo>
                  <a:cubicBezTo>
                    <a:pt x="87" y="140"/>
                    <a:pt x="98" y="218"/>
                    <a:pt x="109" y="218"/>
                  </a:cubicBezTo>
                  <a:cubicBezTo>
                    <a:pt x="119" y="217"/>
                    <a:pt x="128" y="140"/>
                    <a:pt x="133" y="135"/>
                  </a:cubicBezTo>
                  <a:cubicBezTo>
                    <a:pt x="142" y="125"/>
                    <a:pt x="214" y="117"/>
                    <a:pt x="214" y="107"/>
                  </a:cubicBezTo>
                  <a:cubicBezTo>
                    <a:pt x="213" y="97"/>
                    <a:pt x="143" y="92"/>
                    <a:pt x="133" y="8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0000" tIns="44633" rIns="120000" bIns="44633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2" name="Google Shape;462;p24"/>
            <p:cNvSpPr/>
            <p:nvPr/>
          </p:nvSpPr>
          <p:spPr>
            <a:xfrm flipH="1">
              <a:off x="8247895" y="2775152"/>
              <a:ext cx="182880" cy="182880"/>
            </a:xfrm>
            <a:custGeom>
              <a:avLst/>
              <a:gdLst/>
              <a:ahLst/>
              <a:cxnLst/>
              <a:rect l="l" t="t" r="r" b="b"/>
              <a:pathLst>
                <a:path w="214" h="218" extrusionOk="0">
                  <a:moveTo>
                    <a:pt x="133" y="83"/>
                  </a:moveTo>
                  <a:cubicBezTo>
                    <a:pt x="127" y="78"/>
                    <a:pt x="115" y="-1"/>
                    <a:pt x="105" y="0"/>
                  </a:cubicBezTo>
                  <a:cubicBezTo>
                    <a:pt x="94" y="0"/>
                    <a:pt x="86" y="78"/>
                    <a:pt x="81" y="83"/>
                  </a:cubicBezTo>
                  <a:cubicBezTo>
                    <a:pt x="71" y="93"/>
                    <a:pt x="-1" y="101"/>
                    <a:pt x="0" y="111"/>
                  </a:cubicBezTo>
                  <a:cubicBezTo>
                    <a:pt x="1" y="120"/>
                    <a:pt x="71" y="125"/>
                    <a:pt x="81" y="135"/>
                  </a:cubicBezTo>
                  <a:cubicBezTo>
                    <a:pt x="87" y="140"/>
                    <a:pt x="98" y="218"/>
                    <a:pt x="109" y="218"/>
                  </a:cubicBezTo>
                  <a:cubicBezTo>
                    <a:pt x="119" y="217"/>
                    <a:pt x="128" y="140"/>
                    <a:pt x="133" y="135"/>
                  </a:cubicBezTo>
                  <a:cubicBezTo>
                    <a:pt x="142" y="125"/>
                    <a:pt x="214" y="117"/>
                    <a:pt x="214" y="107"/>
                  </a:cubicBezTo>
                  <a:cubicBezTo>
                    <a:pt x="213" y="97"/>
                    <a:pt x="143" y="92"/>
                    <a:pt x="133" y="8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0000" tIns="44633" rIns="120000" bIns="44633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3" name="Google Shape;463;p24"/>
            <p:cNvSpPr/>
            <p:nvPr/>
          </p:nvSpPr>
          <p:spPr>
            <a:xfrm flipH="1">
              <a:off x="6726899" y="2828067"/>
              <a:ext cx="268224" cy="365760"/>
            </a:xfrm>
            <a:custGeom>
              <a:avLst/>
              <a:gdLst/>
              <a:ahLst/>
              <a:cxnLst/>
              <a:rect l="l" t="t" r="r" b="b"/>
              <a:pathLst>
                <a:path w="402" h="557" extrusionOk="0">
                  <a:moveTo>
                    <a:pt x="297" y="320"/>
                  </a:moveTo>
                  <a:lnTo>
                    <a:pt x="297" y="320"/>
                  </a:lnTo>
                  <a:cubicBezTo>
                    <a:pt x="315" y="315"/>
                    <a:pt x="332" y="308"/>
                    <a:pt x="347" y="299"/>
                  </a:cubicBezTo>
                  <a:cubicBezTo>
                    <a:pt x="362" y="290"/>
                    <a:pt x="376" y="280"/>
                    <a:pt x="388" y="268"/>
                  </a:cubicBezTo>
                  <a:cubicBezTo>
                    <a:pt x="397" y="259"/>
                    <a:pt x="406" y="245"/>
                    <a:pt x="400" y="233"/>
                  </a:cubicBezTo>
                  <a:cubicBezTo>
                    <a:pt x="394" y="221"/>
                    <a:pt x="376" y="218"/>
                    <a:pt x="360" y="220"/>
                  </a:cubicBezTo>
                  <a:lnTo>
                    <a:pt x="360" y="220"/>
                  </a:lnTo>
                  <a:cubicBezTo>
                    <a:pt x="333" y="224"/>
                    <a:pt x="306" y="234"/>
                    <a:pt x="282" y="248"/>
                  </a:cubicBezTo>
                  <a:cubicBezTo>
                    <a:pt x="259" y="261"/>
                    <a:pt x="239" y="278"/>
                    <a:pt x="222" y="297"/>
                  </a:cubicBezTo>
                  <a:lnTo>
                    <a:pt x="222" y="297"/>
                  </a:lnTo>
                  <a:cubicBezTo>
                    <a:pt x="235" y="270"/>
                    <a:pt x="247" y="243"/>
                    <a:pt x="257" y="214"/>
                  </a:cubicBezTo>
                  <a:cubicBezTo>
                    <a:pt x="267" y="204"/>
                    <a:pt x="276" y="195"/>
                    <a:pt x="285" y="184"/>
                  </a:cubicBezTo>
                  <a:lnTo>
                    <a:pt x="285" y="184"/>
                  </a:lnTo>
                  <a:cubicBezTo>
                    <a:pt x="292" y="175"/>
                    <a:pt x="299" y="166"/>
                    <a:pt x="304" y="156"/>
                  </a:cubicBezTo>
                  <a:cubicBezTo>
                    <a:pt x="322" y="125"/>
                    <a:pt x="332" y="90"/>
                    <a:pt x="332" y="54"/>
                  </a:cubicBezTo>
                  <a:cubicBezTo>
                    <a:pt x="332" y="50"/>
                    <a:pt x="332" y="46"/>
                    <a:pt x="331" y="42"/>
                  </a:cubicBezTo>
                  <a:cubicBezTo>
                    <a:pt x="331" y="27"/>
                    <a:pt x="326" y="10"/>
                    <a:pt x="313" y="3"/>
                  </a:cubicBezTo>
                  <a:cubicBezTo>
                    <a:pt x="300" y="-4"/>
                    <a:pt x="280" y="4"/>
                    <a:pt x="269" y="17"/>
                  </a:cubicBezTo>
                  <a:cubicBezTo>
                    <a:pt x="246" y="41"/>
                    <a:pt x="238" y="75"/>
                    <a:pt x="235" y="107"/>
                  </a:cubicBezTo>
                  <a:lnTo>
                    <a:pt x="235" y="107"/>
                  </a:lnTo>
                  <a:cubicBezTo>
                    <a:pt x="233" y="120"/>
                    <a:pt x="233" y="134"/>
                    <a:pt x="233" y="147"/>
                  </a:cubicBezTo>
                  <a:cubicBezTo>
                    <a:pt x="233" y="171"/>
                    <a:pt x="235" y="195"/>
                    <a:pt x="239" y="219"/>
                  </a:cubicBezTo>
                  <a:lnTo>
                    <a:pt x="239" y="219"/>
                  </a:lnTo>
                  <a:cubicBezTo>
                    <a:pt x="224" y="258"/>
                    <a:pt x="207" y="296"/>
                    <a:pt x="186" y="332"/>
                  </a:cubicBezTo>
                  <a:cubicBezTo>
                    <a:pt x="182" y="339"/>
                    <a:pt x="178" y="346"/>
                    <a:pt x="174" y="352"/>
                  </a:cubicBezTo>
                  <a:cubicBezTo>
                    <a:pt x="188" y="301"/>
                    <a:pt x="199" y="247"/>
                    <a:pt x="188" y="196"/>
                  </a:cubicBezTo>
                  <a:lnTo>
                    <a:pt x="188" y="196"/>
                  </a:lnTo>
                  <a:cubicBezTo>
                    <a:pt x="186" y="182"/>
                    <a:pt x="181" y="168"/>
                    <a:pt x="174" y="156"/>
                  </a:cubicBezTo>
                  <a:cubicBezTo>
                    <a:pt x="171" y="151"/>
                    <a:pt x="168" y="146"/>
                    <a:pt x="164" y="141"/>
                  </a:cubicBezTo>
                  <a:cubicBezTo>
                    <a:pt x="159" y="135"/>
                    <a:pt x="151" y="129"/>
                    <a:pt x="143" y="132"/>
                  </a:cubicBezTo>
                  <a:lnTo>
                    <a:pt x="143" y="132"/>
                  </a:lnTo>
                  <a:cubicBezTo>
                    <a:pt x="142" y="133"/>
                    <a:pt x="142" y="133"/>
                    <a:pt x="141" y="133"/>
                  </a:cubicBezTo>
                  <a:cubicBezTo>
                    <a:pt x="138" y="135"/>
                    <a:pt x="136" y="137"/>
                    <a:pt x="135" y="140"/>
                  </a:cubicBezTo>
                  <a:cubicBezTo>
                    <a:pt x="134" y="140"/>
                    <a:pt x="134" y="140"/>
                    <a:pt x="134" y="140"/>
                  </a:cubicBezTo>
                  <a:lnTo>
                    <a:pt x="134" y="140"/>
                  </a:lnTo>
                  <a:cubicBezTo>
                    <a:pt x="127" y="154"/>
                    <a:pt x="123" y="169"/>
                    <a:pt x="123" y="185"/>
                  </a:cubicBezTo>
                  <a:cubicBezTo>
                    <a:pt x="123" y="188"/>
                    <a:pt x="123" y="191"/>
                    <a:pt x="124" y="194"/>
                  </a:cubicBezTo>
                  <a:lnTo>
                    <a:pt x="124" y="194"/>
                  </a:lnTo>
                  <a:cubicBezTo>
                    <a:pt x="125" y="254"/>
                    <a:pt x="140" y="312"/>
                    <a:pt x="166" y="365"/>
                  </a:cubicBezTo>
                  <a:lnTo>
                    <a:pt x="166" y="365"/>
                  </a:lnTo>
                  <a:cubicBezTo>
                    <a:pt x="134" y="414"/>
                    <a:pt x="97" y="459"/>
                    <a:pt x="55" y="499"/>
                  </a:cubicBezTo>
                  <a:cubicBezTo>
                    <a:pt x="73" y="427"/>
                    <a:pt x="90" y="352"/>
                    <a:pt x="73" y="280"/>
                  </a:cubicBezTo>
                  <a:lnTo>
                    <a:pt x="73" y="280"/>
                  </a:lnTo>
                  <a:cubicBezTo>
                    <a:pt x="72" y="274"/>
                    <a:pt x="70" y="268"/>
                    <a:pt x="66" y="262"/>
                  </a:cubicBezTo>
                  <a:cubicBezTo>
                    <a:pt x="65" y="259"/>
                    <a:pt x="63" y="257"/>
                    <a:pt x="61" y="254"/>
                  </a:cubicBezTo>
                  <a:lnTo>
                    <a:pt x="61" y="254"/>
                  </a:lnTo>
                  <a:cubicBezTo>
                    <a:pt x="59" y="252"/>
                    <a:pt x="58" y="251"/>
                    <a:pt x="55" y="249"/>
                  </a:cubicBezTo>
                  <a:cubicBezTo>
                    <a:pt x="52" y="247"/>
                    <a:pt x="48" y="246"/>
                    <a:pt x="44" y="246"/>
                  </a:cubicBezTo>
                  <a:cubicBezTo>
                    <a:pt x="40" y="246"/>
                    <a:pt x="37" y="247"/>
                    <a:pt x="35" y="248"/>
                  </a:cubicBezTo>
                  <a:lnTo>
                    <a:pt x="35" y="248"/>
                  </a:lnTo>
                  <a:cubicBezTo>
                    <a:pt x="31" y="251"/>
                    <a:pt x="28" y="254"/>
                    <a:pt x="25" y="258"/>
                  </a:cubicBezTo>
                  <a:cubicBezTo>
                    <a:pt x="24" y="260"/>
                    <a:pt x="23" y="263"/>
                    <a:pt x="22" y="265"/>
                  </a:cubicBezTo>
                  <a:lnTo>
                    <a:pt x="22" y="265"/>
                  </a:lnTo>
                  <a:cubicBezTo>
                    <a:pt x="13" y="291"/>
                    <a:pt x="8" y="318"/>
                    <a:pt x="8" y="345"/>
                  </a:cubicBezTo>
                  <a:cubicBezTo>
                    <a:pt x="8" y="359"/>
                    <a:pt x="9" y="373"/>
                    <a:pt x="12" y="387"/>
                  </a:cubicBezTo>
                  <a:lnTo>
                    <a:pt x="12" y="387"/>
                  </a:lnTo>
                  <a:cubicBezTo>
                    <a:pt x="19" y="427"/>
                    <a:pt x="32" y="466"/>
                    <a:pt x="50" y="503"/>
                  </a:cubicBezTo>
                  <a:cubicBezTo>
                    <a:pt x="35" y="517"/>
                    <a:pt x="19" y="531"/>
                    <a:pt x="3" y="544"/>
                  </a:cubicBezTo>
                  <a:cubicBezTo>
                    <a:pt x="-5" y="550"/>
                    <a:pt x="6" y="561"/>
                    <a:pt x="14" y="555"/>
                  </a:cubicBezTo>
                  <a:lnTo>
                    <a:pt x="14" y="555"/>
                  </a:lnTo>
                  <a:cubicBezTo>
                    <a:pt x="46" y="530"/>
                    <a:pt x="76" y="502"/>
                    <a:pt x="103" y="472"/>
                  </a:cubicBezTo>
                  <a:cubicBezTo>
                    <a:pt x="150" y="486"/>
                    <a:pt x="200" y="484"/>
                    <a:pt x="249" y="475"/>
                  </a:cubicBezTo>
                  <a:lnTo>
                    <a:pt x="249" y="475"/>
                  </a:lnTo>
                  <a:cubicBezTo>
                    <a:pt x="266" y="473"/>
                    <a:pt x="283" y="468"/>
                    <a:pt x="299" y="459"/>
                  </a:cubicBezTo>
                  <a:cubicBezTo>
                    <a:pt x="304" y="456"/>
                    <a:pt x="309" y="452"/>
                    <a:pt x="314" y="448"/>
                  </a:cubicBezTo>
                  <a:lnTo>
                    <a:pt x="314" y="448"/>
                  </a:lnTo>
                  <a:cubicBezTo>
                    <a:pt x="316" y="447"/>
                    <a:pt x="318" y="445"/>
                    <a:pt x="319" y="442"/>
                  </a:cubicBezTo>
                  <a:cubicBezTo>
                    <a:pt x="320" y="440"/>
                    <a:pt x="321" y="438"/>
                    <a:pt x="322" y="436"/>
                  </a:cubicBezTo>
                  <a:lnTo>
                    <a:pt x="322" y="436"/>
                  </a:lnTo>
                  <a:cubicBezTo>
                    <a:pt x="322" y="435"/>
                    <a:pt x="322" y="435"/>
                    <a:pt x="322" y="434"/>
                  </a:cubicBezTo>
                  <a:cubicBezTo>
                    <a:pt x="322" y="431"/>
                    <a:pt x="321" y="427"/>
                    <a:pt x="319" y="425"/>
                  </a:cubicBezTo>
                  <a:cubicBezTo>
                    <a:pt x="318" y="422"/>
                    <a:pt x="316" y="420"/>
                    <a:pt x="313" y="418"/>
                  </a:cubicBezTo>
                  <a:lnTo>
                    <a:pt x="313" y="418"/>
                  </a:lnTo>
                  <a:lnTo>
                    <a:pt x="312" y="417"/>
                  </a:lnTo>
                  <a:cubicBezTo>
                    <a:pt x="307" y="413"/>
                    <a:pt x="300" y="412"/>
                    <a:pt x="294" y="411"/>
                  </a:cubicBezTo>
                  <a:lnTo>
                    <a:pt x="294" y="411"/>
                  </a:lnTo>
                  <a:cubicBezTo>
                    <a:pt x="280" y="409"/>
                    <a:pt x="267" y="408"/>
                    <a:pt x="253" y="408"/>
                  </a:cubicBezTo>
                  <a:cubicBezTo>
                    <a:pt x="212" y="408"/>
                    <a:pt x="172" y="419"/>
                    <a:pt x="137" y="439"/>
                  </a:cubicBezTo>
                  <a:cubicBezTo>
                    <a:pt x="133" y="441"/>
                    <a:pt x="129" y="444"/>
                    <a:pt x="125" y="446"/>
                  </a:cubicBezTo>
                  <a:lnTo>
                    <a:pt x="125" y="446"/>
                  </a:lnTo>
                  <a:cubicBezTo>
                    <a:pt x="153" y="413"/>
                    <a:pt x="178" y="377"/>
                    <a:pt x="200" y="339"/>
                  </a:cubicBezTo>
                  <a:cubicBezTo>
                    <a:pt x="201" y="337"/>
                    <a:pt x="202" y="335"/>
                    <a:pt x="203" y="333"/>
                  </a:cubicBezTo>
                  <a:lnTo>
                    <a:pt x="203" y="333"/>
                  </a:lnTo>
                  <a:cubicBezTo>
                    <a:pt x="235" y="332"/>
                    <a:pt x="266" y="328"/>
                    <a:pt x="297" y="32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0000" tIns="60000" rIns="120000" bIns="60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64" name="Google Shape;464;p24"/>
          <p:cNvGrpSpPr/>
          <p:nvPr/>
        </p:nvGrpSpPr>
        <p:grpSpPr>
          <a:xfrm>
            <a:off x="950970" y="719314"/>
            <a:ext cx="2438309" cy="2382349"/>
            <a:chOff x="713227" y="539485"/>
            <a:chExt cx="1828732" cy="1786762"/>
          </a:xfrm>
        </p:grpSpPr>
        <p:grpSp>
          <p:nvGrpSpPr>
            <p:cNvPr id="465" name="Google Shape;465;p24"/>
            <p:cNvGrpSpPr/>
            <p:nvPr/>
          </p:nvGrpSpPr>
          <p:grpSpPr>
            <a:xfrm flipH="1">
              <a:off x="1628905" y="1569845"/>
              <a:ext cx="913054" cy="721059"/>
              <a:chOff x="6528825" y="1622083"/>
              <a:chExt cx="949615" cy="752914"/>
            </a:xfrm>
          </p:grpSpPr>
          <p:sp>
            <p:nvSpPr>
              <p:cNvPr id="466" name="Google Shape;466;p24"/>
              <p:cNvSpPr/>
              <p:nvPr/>
            </p:nvSpPr>
            <p:spPr>
              <a:xfrm>
                <a:off x="6528825" y="1622083"/>
                <a:ext cx="795201" cy="387018"/>
              </a:xfrm>
              <a:custGeom>
                <a:avLst/>
                <a:gdLst/>
                <a:ahLst/>
                <a:cxnLst/>
                <a:rect l="l" t="t" r="r" b="b"/>
                <a:pathLst>
                  <a:path w="1169" h="568" extrusionOk="0">
                    <a:moveTo>
                      <a:pt x="1169" y="180"/>
                    </a:moveTo>
                    <a:cubicBezTo>
                      <a:pt x="1169" y="180"/>
                      <a:pt x="996" y="621"/>
                      <a:pt x="429" y="563"/>
                    </a:cubicBezTo>
                    <a:cubicBezTo>
                      <a:pt x="-137" y="504"/>
                      <a:pt x="-93" y="5"/>
                      <a:pt x="272" y="0"/>
                    </a:cubicBezTo>
                    <a:cubicBezTo>
                      <a:pt x="638" y="-6"/>
                      <a:pt x="1169" y="180"/>
                      <a:pt x="1169" y="18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67" name="Google Shape;467;p24"/>
              <p:cNvSpPr/>
              <p:nvPr/>
            </p:nvSpPr>
            <p:spPr>
              <a:xfrm>
                <a:off x="7118594" y="1846254"/>
                <a:ext cx="270736" cy="528743"/>
              </a:xfrm>
              <a:custGeom>
                <a:avLst/>
                <a:gdLst/>
                <a:ahLst/>
                <a:cxnLst/>
                <a:rect l="l" t="t" r="r" b="b"/>
                <a:pathLst>
                  <a:path w="398" h="776" extrusionOk="0">
                    <a:moveTo>
                      <a:pt x="389" y="0"/>
                    </a:moveTo>
                    <a:cubicBezTo>
                      <a:pt x="389" y="0"/>
                      <a:pt x="64" y="41"/>
                      <a:pt x="6" y="429"/>
                    </a:cubicBezTo>
                    <a:cubicBezTo>
                      <a:pt x="-51" y="817"/>
                      <a:pt x="290" y="873"/>
                      <a:pt x="356" y="630"/>
                    </a:cubicBezTo>
                    <a:cubicBezTo>
                      <a:pt x="423" y="387"/>
                      <a:pt x="389" y="0"/>
                      <a:pt x="389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68" name="Google Shape;468;p24"/>
              <p:cNvSpPr/>
              <p:nvPr/>
            </p:nvSpPr>
            <p:spPr>
              <a:xfrm>
                <a:off x="6837654" y="1639117"/>
                <a:ext cx="640786" cy="431989"/>
              </a:xfrm>
              <a:custGeom>
                <a:avLst/>
                <a:gdLst/>
                <a:ahLst/>
                <a:cxnLst/>
                <a:rect l="l" t="t" r="r" b="b"/>
                <a:pathLst>
                  <a:path w="942" h="634" extrusionOk="0">
                    <a:moveTo>
                      <a:pt x="934" y="2"/>
                    </a:moveTo>
                    <a:cubicBezTo>
                      <a:pt x="920" y="19"/>
                      <a:pt x="906" y="36"/>
                      <a:pt x="893" y="54"/>
                    </a:cubicBezTo>
                    <a:lnTo>
                      <a:pt x="893" y="54"/>
                    </a:lnTo>
                    <a:cubicBezTo>
                      <a:pt x="849" y="77"/>
                      <a:pt x="803" y="98"/>
                      <a:pt x="757" y="116"/>
                    </a:cubicBezTo>
                    <a:lnTo>
                      <a:pt x="757" y="116"/>
                    </a:lnTo>
                    <a:cubicBezTo>
                      <a:pt x="704" y="136"/>
                      <a:pt x="650" y="153"/>
                      <a:pt x="596" y="167"/>
                    </a:cubicBezTo>
                    <a:cubicBezTo>
                      <a:pt x="403" y="215"/>
                      <a:pt x="202" y="223"/>
                      <a:pt x="11" y="206"/>
                    </a:cubicBezTo>
                    <a:cubicBezTo>
                      <a:pt x="0" y="205"/>
                      <a:pt x="-4" y="217"/>
                      <a:pt x="6" y="220"/>
                    </a:cubicBezTo>
                    <a:cubicBezTo>
                      <a:pt x="192" y="264"/>
                      <a:pt x="409" y="259"/>
                      <a:pt x="607" y="203"/>
                    </a:cubicBezTo>
                    <a:lnTo>
                      <a:pt x="607" y="203"/>
                    </a:lnTo>
                    <a:cubicBezTo>
                      <a:pt x="689" y="180"/>
                      <a:pt x="767" y="147"/>
                      <a:pt x="841" y="105"/>
                    </a:cubicBezTo>
                    <a:cubicBezTo>
                      <a:pt x="851" y="99"/>
                      <a:pt x="861" y="92"/>
                      <a:pt x="872" y="86"/>
                    </a:cubicBezTo>
                    <a:lnTo>
                      <a:pt x="872" y="86"/>
                    </a:lnTo>
                    <a:cubicBezTo>
                      <a:pt x="864" y="98"/>
                      <a:pt x="856" y="110"/>
                      <a:pt x="848" y="124"/>
                    </a:cubicBezTo>
                    <a:cubicBezTo>
                      <a:pt x="800" y="207"/>
                      <a:pt x="765" y="299"/>
                      <a:pt x="746" y="394"/>
                    </a:cubicBezTo>
                    <a:lnTo>
                      <a:pt x="746" y="394"/>
                    </a:lnTo>
                    <a:cubicBezTo>
                      <a:pt x="736" y="441"/>
                      <a:pt x="732" y="489"/>
                      <a:pt x="732" y="536"/>
                    </a:cubicBezTo>
                    <a:cubicBezTo>
                      <a:pt x="732" y="568"/>
                      <a:pt x="734" y="599"/>
                      <a:pt x="738" y="630"/>
                    </a:cubicBezTo>
                    <a:cubicBezTo>
                      <a:pt x="739" y="637"/>
                      <a:pt x="748" y="635"/>
                      <a:pt x="748" y="627"/>
                    </a:cubicBezTo>
                    <a:lnTo>
                      <a:pt x="748" y="627"/>
                    </a:lnTo>
                    <a:cubicBezTo>
                      <a:pt x="748" y="626"/>
                      <a:pt x="748" y="625"/>
                      <a:pt x="748" y="624"/>
                    </a:cubicBezTo>
                    <a:cubicBezTo>
                      <a:pt x="748" y="589"/>
                      <a:pt x="750" y="554"/>
                      <a:pt x="753" y="519"/>
                    </a:cubicBezTo>
                    <a:lnTo>
                      <a:pt x="753" y="519"/>
                    </a:lnTo>
                    <a:cubicBezTo>
                      <a:pt x="758" y="479"/>
                      <a:pt x="764" y="438"/>
                      <a:pt x="773" y="399"/>
                    </a:cubicBezTo>
                    <a:lnTo>
                      <a:pt x="773" y="399"/>
                    </a:lnTo>
                    <a:cubicBezTo>
                      <a:pt x="802" y="282"/>
                      <a:pt x="847" y="170"/>
                      <a:pt x="907" y="66"/>
                    </a:cubicBezTo>
                    <a:cubicBezTo>
                      <a:pt x="918" y="47"/>
                      <a:pt x="929" y="29"/>
                      <a:pt x="941" y="10"/>
                    </a:cubicBezTo>
                    <a:cubicBezTo>
                      <a:pt x="945" y="4"/>
                      <a:pt x="939" y="-3"/>
                      <a:pt x="934" y="2"/>
                    </a:cubicBezTo>
                    <a:close/>
                  </a:path>
                </a:pathLst>
              </a:custGeom>
              <a:solidFill>
                <a:srgbClr val="422809">
                  <a:alpha val="50000"/>
                </a:srgbClr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69" name="Google Shape;469;p24"/>
              <p:cNvSpPr/>
              <p:nvPr/>
            </p:nvSpPr>
            <p:spPr>
              <a:xfrm>
                <a:off x="7151925" y="2052710"/>
                <a:ext cx="59181" cy="194872"/>
              </a:xfrm>
              <a:custGeom>
                <a:avLst/>
                <a:gdLst/>
                <a:ahLst/>
                <a:cxnLst/>
                <a:rect l="l" t="t" r="r" b="b"/>
                <a:pathLst>
                  <a:path w="87" h="286" extrusionOk="0">
                    <a:moveTo>
                      <a:pt x="59" y="255"/>
                    </a:moveTo>
                    <a:lnTo>
                      <a:pt x="59" y="255"/>
                    </a:lnTo>
                    <a:cubicBezTo>
                      <a:pt x="58" y="245"/>
                      <a:pt x="58" y="235"/>
                      <a:pt x="58" y="226"/>
                    </a:cubicBezTo>
                    <a:cubicBezTo>
                      <a:pt x="58" y="162"/>
                      <a:pt x="67" y="98"/>
                      <a:pt x="85" y="37"/>
                    </a:cubicBezTo>
                    <a:lnTo>
                      <a:pt x="85" y="37"/>
                    </a:lnTo>
                    <a:cubicBezTo>
                      <a:pt x="86" y="34"/>
                      <a:pt x="87" y="32"/>
                      <a:pt x="87" y="29"/>
                    </a:cubicBezTo>
                    <a:cubicBezTo>
                      <a:pt x="87" y="24"/>
                      <a:pt x="86" y="18"/>
                      <a:pt x="83" y="14"/>
                    </a:cubicBezTo>
                    <a:cubicBezTo>
                      <a:pt x="81" y="9"/>
                      <a:pt x="77" y="6"/>
                      <a:pt x="72" y="4"/>
                    </a:cubicBezTo>
                    <a:cubicBezTo>
                      <a:pt x="68" y="1"/>
                      <a:pt x="64" y="0"/>
                      <a:pt x="58" y="0"/>
                    </a:cubicBezTo>
                    <a:cubicBezTo>
                      <a:pt x="53" y="0"/>
                      <a:pt x="47" y="1"/>
                      <a:pt x="43" y="4"/>
                    </a:cubicBezTo>
                    <a:cubicBezTo>
                      <a:pt x="39" y="6"/>
                      <a:pt x="35" y="9"/>
                      <a:pt x="32" y="14"/>
                    </a:cubicBezTo>
                    <a:cubicBezTo>
                      <a:pt x="31" y="15"/>
                      <a:pt x="30" y="18"/>
                      <a:pt x="30" y="21"/>
                    </a:cubicBezTo>
                    <a:lnTo>
                      <a:pt x="30" y="21"/>
                    </a:lnTo>
                    <a:cubicBezTo>
                      <a:pt x="10" y="87"/>
                      <a:pt x="0" y="156"/>
                      <a:pt x="0" y="225"/>
                    </a:cubicBezTo>
                    <a:cubicBezTo>
                      <a:pt x="0" y="236"/>
                      <a:pt x="0" y="247"/>
                      <a:pt x="1" y="257"/>
                    </a:cubicBezTo>
                    <a:lnTo>
                      <a:pt x="1" y="257"/>
                    </a:lnTo>
                    <a:lnTo>
                      <a:pt x="1" y="257"/>
                    </a:lnTo>
                    <a:cubicBezTo>
                      <a:pt x="1" y="262"/>
                      <a:pt x="3" y="267"/>
                      <a:pt x="5" y="272"/>
                    </a:cubicBezTo>
                    <a:cubicBezTo>
                      <a:pt x="8" y="276"/>
                      <a:pt x="11" y="280"/>
                      <a:pt x="15" y="283"/>
                    </a:cubicBezTo>
                    <a:cubicBezTo>
                      <a:pt x="20" y="285"/>
                      <a:pt x="25" y="286"/>
                      <a:pt x="30" y="286"/>
                    </a:cubicBezTo>
                    <a:cubicBezTo>
                      <a:pt x="35" y="286"/>
                      <a:pt x="40" y="285"/>
                      <a:pt x="44" y="283"/>
                    </a:cubicBezTo>
                    <a:cubicBezTo>
                      <a:pt x="49" y="280"/>
                      <a:pt x="52" y="276"/>
                      <a:pt x="55" y="272"/>
                    </a:cubicBezTo>
                    <a:cubicBezTo>
                      <a:pt x="58" y="267"/>
                      <a:pt x="59" y="262"/>
                      <a:pt x="59" y="257"/>
                    </a:cubicBezTo>
                    <a:cubicBezTo>
                      <a:pt x="59" y="257"/>
                      <a:pt x="59" y="256"/>
                      <a:pt x="59" y="255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70" name="Google Shape;470;p24"/>
              <p:cNvSpPr/>
              <p:nvPr/>
            </p:nvSpPr>
            <p:spPr>
              <a:xfrm>
                <a:off x="7159408" y="2268705"/>
                <a:ext cx="39454" cy="39519"/>
              </a:xfrm>
              <a:custGeom>
                <a:avLst/>
                <a:gdLst/>
                <a:ahLst/>
                <a:cxnLst/>
                <a:rect l="l" t="t" r="r" b="b"/>
                <a:pathLst>
                  <a:path w="58" h="58" extrusionOk="0">
                    <a:moveTo>
                      <a:pt x="57" y="24"/>
                    </a:moveTo>
                    <a:lnTo>
                      <a:pt x="57" y="24"/>
                    </a:lnTo>
                    <a:cubicBezTo>
                      <a:pt x="57" y="21"/>
                      <a:pt x="56" y="18"/>
                      <a:pt x="54" y="15"/>
                    </a:cubicBezTo>
                    <a:cubicBezTo>
                      <a:pt x="51" y="10"/>
                      <a:pt x="48" y="6"/>
                      <a:pt x="43" y="4"/>
                    </a:cubicBezTo>
                    <a:cubicBezTo>
                      <a:pt x="39" y="1"/>
                      <a:pt x="34" y="0"/>
                      <a:pt x="29" y="0"/>
                    </a:cubicBezTo>
                    <a:cubicBezTo>
                      <a:pt x="24" y="0"/>
                      <a:pt x="19" y="1"/>
                      <a:pt x="14" y="4"/>
                    </a:cubicBezTo>
                    <a:cubicBezTo>
                      <a:pt x="10" y="6"/>
                      <a:pt x="7" y="10"/>
                      <a:pt x="4" y="15"/>
                    </a:cubicBezTo>
                    <a:cubicBezTo>
                      <a:pt x="2" y="19"/>
                      <a:pt x="0" y="24"/>
                      <a:pt x="0" y="29"/>
                    </a:cubicBezTo>
                    <a:cubicBezTo>
                      <a:pt x="0" y="31"/>
                      <a:pt x="0" y="33"/>
                      <a:pt x="0" y="34"/>
                    </a:cubicBezTo>
                    <a:lnTo>
                      <a:pt x="0" y="34"/>
                    </a:lnTo>
                    <a:cubicBezTo>
                      <a:pt x="1" y="38"/>
                      <a:pt x="2" y="40"/>
                      <a:pt x="4" y="44"/>
                    </a:cubicBezTo>
                    <a:cubicBezTo>
                      <a:pt x="6" y="47"/>
                      <a:pt x="10" y="51"/>
                      <a:pt x="14" y="54"/>
                    </a:cubicBezTo>
                    <a:cubicBezTo>
                      <a:pt x="19" y="56"/>
                      <a:pt x="24" y="58"/>
                      <a:pt x="29" y="58"/>
                    </a:cubicBezTo>
                    <a:cubicBezTo>
                      <a:pt x="34" y="58"/>
                      <a:pt x="39" y="56"/>
                      <a:pt x="43" y="54"/>
                    </a:cubicBezTo>
                    <a:cubicBezTo>
                      <a:pt x="48" y="51"/>
                      <a:pt x="52" y="48"/>
                      <a:pt x="54" y="44"/>
                    </a:cubicBezTo>
                    <a:cubicBezTo>
                      <a:pt x="57" y="39"/>
                      <a:pt x="58" y="34"/>
                      <a:pt x="58" y="29"/>
                    </a:cubicBezTo>
                    <a:cubicBezTo>
                      <a:pt x="58" y="28"/>
                      <a:pt x="58" y="26"/>
                      <a:pt x="57" y="24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71" name="Google Shape;471;p24"/>
              <p:cNvSpPr/>
              <p:nvPr/>
            </p:nvSpPr>
            <p:spPr>
              <a:xfrm>
                <a:off x="7194781" y="1990705"/>
                <a:ext cx="39454" cy="39519"/>
              </a:xfrm>
              <a:custGeom>
                <a:avLst/>
                <a:gdLst/>
                <a:ahLst/>
                <a:cxnLst/>
                <a:rect l="l" t="t" r="r" b="b"/>
                <a:pathLst>
                  <a:path w="58" h="58" extrusionOk="0">
                    <a:moveTo>
                      <a:pt x="55" y="41"/>
                    </a:moveTo>
                    <a:lnTo>
                      <a:pt x="55" y="41"/>
                    </a:lnTo>
                    <a:cubicBezTo>
                      <a:pt x="57" y="37"/>
                      <a:pt x="58" y="33"/>
                      <a:pt x="58" y="29"/>
                    </a:cubicBezTo>
                    <a:cubicBezTo>
                      <a:pt x="58" y="24"/>
                      <a:pt x="57" y="18"/>
                      <a:pt x="54" y="14"/>
                    </a:cubicBezTo>
                    <a:cubicBezTo>
                      <a:pt x="52" y="9"/>
                      <a:pt x="48" y="6"/>
                      <a:pt x="43" y="4"/>
                    </a:cubicBezTo>
                    <a:cubicBezTo>
                      <a:pt x="39" y="1"/>
                      <a:pt x="35" y="0"/>
                      <a:pt x="29" y="0"/>
                    </a:cubicBezTo>
                    <a:cubicBezTo>
                      <a:pt x="24" y="0"/>
                      <a:pt x="18" y="1"/>
                      <a:pt x="14" y="4"/>
                    </a:cubicBezTo>
                    <a:cubicBezTo>
                      <a:pt x="10" y="6"/>
                      <a:pt x="6" y="9"/>
                      <a:pt x="3" y="14"/>
                    </a:cubicBezTo>
                    <a:cubicBezTo>
                      <a:pt x="3" y="14"/>
                      <a:pt x="3" y="16"/>
                      <a:pt x="2" y="17"/>
                    </a:cubicBezTo>
                    <a:lnTo>
                      <a:pt x="2" y="17"/>
                    </a:lnTo>
                    <a:cubicBezTo>
                      <a:pt x="0" y="21"/>
                      <a:pt x="0" y="25"/>
                      <a:pt x="0" y="29"/>
                    </a:cubicBezTo>
                    <a:cubicBezTo>
                      <a:pt x="0" y="34"/>
                      <a:pt x="1" y="38"/>
                      <a:pt x="3" y="43"/>
                    </a:cubicBezTo>
                    <a:cubicBezTo>
                      <a:pt x="6" y="47"/>
                      <a:pt x="10" y="51"/>
                      <a:pt x="14" y="54"/>
                    </a:cubicBezTo>
                    <a:cubicBezTo>
                      <a:pt x="18" y="56"/>
                      <a:pt x="24" y="58"/>
                      <a:pt x="29" y="58"/>
                    </a:cubicBezTo>
                    <a:cubicBezTo>
                      <a:pt x="35" y="58"/>
                      <a:pt x="39" y="56"/>
                      <a:pt x="43" y="54"/>
                    </a:cubicBezTo>
                    <a:cubicBezTo>
                      <a:pt x="48" y="51"/>
                      <a:pt x="51" y="48"/>
                      <a:pt x="54" y="43"/>
                    </a:cubicBezTo>
                    <a:cubicBezTo>
                      <a:pt x="54" y="43"/>
                      <a:pt x="55" y="42"/>
                      <a:pt x="55" y="4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72" name="Google Shape;472;p24"/>
              <p:cNvSpPr/>
              <p:nvPr/>
            </p:nvSpPr>
            <p:spPr>
              <a:xfrm>
                <a:off x="6727455" y="1895994"/>
                <a:ext cx="221078" cy="66774"/>
              </a:xfrm>
              <a:custGeom>
                <a:avLst/>
                <a:gdLst/>
                <a:ahLst/>
                <a:cxnLst/>
                <a:rect l="l" t="t" r="r" b="b"/>
                <a:pathLst>
                  <a:path w="325" h="98" extrusionOk="0">
                    <a:moveTo>
                      <a:pt x="289" y="32"/>
                    </a:moveTo>
                    <a:lnTo>
                      <a:pt x="289" y="32"/>
                    </a:lnTo>
                    <a:cubicBezTo>
                      <a:pt x="279" y="32"/>
                      <a:pt x="268" y="32"/>
                      <a:pt x="257" y="32"/>
                    </a:cubicBezTo>
                    <a:cubicBezTo>
                      <a:pt x="185" y="32"/>
                      <a:pt x="113" y="22"/>
                      <a:pt x="44" y="2"/>
                    </a:cubicBezTo>
                    <a:lnTo>
                      <a:pt x="44" y="2"/>
                    </a:lnTo>
                    <a:cubicBezTo>
                      <a:pt x="40" y="0"/>
                      <a:pt x="36" y="0"/>
                      <a:pt x="33" y="0"/>
                    </a:cubicBezTo>
                    <a:cubicBezTo>
                      <a:pt x="27" y="0"/>
                      <a:pt x="21" y="1"/>
                      <a:pt x="16" y="4"/>
                    </a:cubicBezTo>
                    <a:cubicBezTo>
                      <a:pt x="11" y="7"/>
                      <a:pt x="7" y="11"/>
                      <a:pt x="4" y="16"/>
                    </a:cubicBezTo>
                    <a:cubicBezTo>
                      <a:pt x="1" y="21"/>
                      <a:pt x="0" y="26"/>
                      <a:pt x="0" y="32"/>
                    </a:cubicBezTo>
                    <a:cubicBezTo>
                      <a:pt x="0" y="37"/>
                      <a:pt x="1" y="44"/>
                      <a:pt x="4" y="49"/>
                    </a:cubicBezTo>
                    <a:cubicBezTo>
                      <a:pt x="7" y="54"/>
                      <a:pt x="11" y="58"/>
                      <a:pt x="16" y="61"/>
                    </a:cubicBezTo>
                    <a:cubicBezTo>
                      <a:pt x="19" y="62"/>
                      <a:pt x="22" y="64"/>
                      <a:pt x="25" y="64"/>
                    </a:cubicBezTo>
                    <a:lnTo>
                      <a:pt x="25" y="64"/>
                    </a:lnTo>
                    <a:cubicBezTo>
                      <a:pt x="100" y="87"/>
                      <a:pt x="178" y="98"/>
                      <a:pt x="256" y="98"/>
                    </a:cubicBezTo>
                    <a:cubicBezTo>
                      <a:pt x="268" y="98"/>
                      <a:pt x="280" y="98"/>
                      <a:pt x="292" y="97"/>
                    </a:cubicBezTo>
                    <a:lnTo>
                      <a:pt x="292" y="97"/>
                    </a:lnTo>
                    <a:lnTo>
                      <a:pt x="292" y="97"/>
                    </a:lnTo>
                    <a:cubicBezTo>
                      <a:pt x="298" y="97"/>
                      <a:pt x="304" y="96"/>
                      <a:pt x="309" y="93"/>
                    </a:cubicBezTo>
                    <a:cubicBezTo>
                      <a:pt x="314" y="90"/>
                      <a:pt x="318" y="86"/>
                      <a:pt x="321" y="81"/>
                    </a:cubicBezTo>
                    <a:cubicBezTo>
                      <a:pt x="324" y="76"/>
                      <a:pt x="325" y="69"/>
                      <a:pt x="325" y="64"/>
                    </a:cubicBezTo>
                    <a:cubicBezTo>
                      <a:pt x="325" y="58"/>
                      <a:pt x="324" y="53"/>
                      <a:pt x="321" y="48"/>
                    </a:cubicBezTo>
                    <a:cubicBezTo>
                      <a:pt x="318" y="43"/>
                      <a:pt x="314" y="39"/>
                      <a:pt x="309" y="36"/>
                    </a:cubicBezTo>
                    <a:cubicBezTo>
                      <a:pt x="304" y="33"/>
                      <a:pt x="298" y="32"/>
                      <a:pt x="292" y="32"/>
                    </a:cubicBezTo>
                    <a:cubicBezTo>
                      <a:pt x="291" y="32"/>
                      <a:pt x="290" y="32"/>
                      <a:pt x="289" y="32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73" name="Google Shape;473;p24"/>
              <p:cNvSpPr/>
              <p:nvPr/>
            </p:nvSpPr>
            <p:spPr>
              <a:xfrm>
                <a:off x="6970981" y="1909622"/>
                <a:ext cx="46937" cy="44970"/>
              </a:xfrm>
              <a:custGeom>
                <a:avLst/>
                <a:gdLst/>
                <a:ahLst/>
                <a:cxnLst/>
                <a:rect l="l" t="t" r="r" b="b"/>
                <a:pathLst>
                  <a:path w="69" h="66" extrusionOk="0">
                    <a:moveTo>
                      <a:pt x="29" y="1"/>
                    </a:moveTo>
                    <a:lnTo>
                      <a:pt x="29" y="1"/>
                    </a:lnTo>
                    <a:cubicBezTo>
                      <a:pt x="25" y="2"/>
                      <a:pt x="20" y="3"/>
                      <a:pt x="17" y="5"/>
                    </a:cubicBezTo>
                    <a:cubicBezTo>
                      <a:pt x="12" y="8"/>
                      <a:pt x="8" y="12"/>
                      <a:pt x="5" y="17"/>
                    </a:cubicBezTo>
                    <a:cubicBezTo>
                      <a:pt x="2" y="22"/>
                      <a:pt x="0" y="28"/>
                      <a:pt x="0" y="34"/>
                    </a:cubicBezTo>
                    <a:cubicBezTo>
                      <a:pt x="0" y="39"/>
                      <a:pt x="2" y="45"/>
                      <a:pt x="5" y="50"/>
                    </a:cubicBezTo>
                    <a:cubicBezTo>
                      <a:pt x="8" y="55"/>
                      <a:pt x="12" y="59"/>
                      <a:pt x="17" y="62"/>
                    </a:cubicBezTo>
                    <a:cubicBezTo>
                      <a:pt x="22" y="65"/>
                      <a:pt x="27" y="66"/>
                      <a:pt x="33" y="66"/>
                    </a:cubicBezTo>
                    <a:cubicBezTo>
                      <a:pt x="36" y="66"/>
                      <a:pt x="38" y="66"/>
                      <a:pt x="40" y="66"/>
                    </a:cubicBezTo>
                    <a:lnTo>
                      <a:pt x="40" y="66"/>
                    </a:lnTo>
                    <a:cubicBezTo>
                      <a:pt x="45" y="65"/>
                      <a:pt x="49" y="63"/>
                      <a:pt x="53" y="61"/>
                    </a:cubicBezTo>
                    <a:cubicBezTo>
                      <a:pt x="58" y="58"/>
                      <a:pt x="62" y="54"/>
                      <a:pt x="65" y="49"/>
                    </a:cubicBezTo>
                    <a:cubicBezTo>
                      <a:pt x="68" y="44"/>
                      <a:pt x="69" y="39"/>
                      <a:pt x="69" y="33"/>
                    </a:cubicBezTo>
                    <a:cubicBezTo>
                      <a:pt x="69" y="27"/>
                      <a:pt x="68" y="22"/>
                      <a:pt x="65" y="17"/>
                    </a:cubicBezTo>
                    <a:cubicBezTo>
                      <a:pt x="62" y="12"/>
                      <a:pt x="58" y="8"/>
                      <a:pt x="53" y="5"/>
                    </a:cubicBezTo>
                    <a:cubicBezTo>
                      <a:pt x="48" y="2"/>
                      <a:pt x="42" y="0"/>
                      <a:pt x="36" y="0"/>
                    </a:cubicBezTo>
                    <a:cubicBezTo>
                      <a:pt x="34" y="0"/>
                      <a:pt x="31" y="1"/>
                      <a:pt x="29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74" name="Google Shape;474;p24"/>
              <p:cNvSpPr/>
              <p:nvPr/>
            </p:nvSpPr>
            <p:spPr>
              <a:xfrm>
                <a:off x="6658751" y="1870102"/>
                <a:ext cx="44896" cy="44289"/>
              </a:xfrm>
              <a:custGeom>
                <a:avLst/>
                <a:gdLst/>
                <a:ahLst/>
                <a:cxnLst/>
                <a:rect l="l" t="t" r="r" b="b"/>
                <a:pathLst>
                  <a:path w="66" h="65" extrusionOk="0">
                    <a:moveTo>
                      <a:pt x="46" y="3"/>
                    </a:moveTo>
                    <a:lnTo>
                      <a:pt x="46" y="3"/>
                    </a:lnTo>
                    <a:cubicBezTo>
                      <a:pt x="42" y="1"/>
                      <a:pt x="37" y="0"/>
                      <a:pt x="33" y="0"/>
                    </a:cubicBezTo>
                    <a:cubicBezTo>
                      <a:pt x="27" y="0"/>
                      <a:pt x="21" y="1"/>
                      <a:pt x="16" y="4"/>
                    </a:cubicBezTo>
                    <a:cubicBezTo>
                      <a:pt x="11" y="7"/>
                      <a:pt x="7" y="11"/>
                      <a:pt x="4" y="16"/>
                    </a:cubicBezTo>
                    <a:cubicBezTo>
                      <a:pt x="2" y="21"/>
                      <a:pt x="0" y="27"/>
                      <a:pt x="0" y="33"/>
                    </a:cubicBezTo>
                    <a:cubicBezTo>
                      <a:pt x="0" y="38"/>
                      <a:pt x="2" y="44"/>
                      <a:pt x="4" y="49"/>
                    </a:cubicBezTo>
                    <a:cubicBezTo>
                      <a:pt x="7" y="54"/>
                      <a:pt x="11" y="57"/>
                      <a:pt x="16" y="61"/>
                    </a:cubicBezTo>
                    <a:cubicBezTo>
                      <a:pt x="17" y="61"/>
                      <a:pt x="18" y="62"/>
                      <a:pt x="19" y="62"/>
                    </a:cubicBezTo>
                    <a:lnTo>
                      <a:pt x="19" y="62"/>
                    </a:lnTo>
                    <a:cubicBezTo>
                      <a:pt x="23" y="64"/>
                      <a:pt x="28" y="65"/>
                      <a:pt x="33" y="65"/>
                    </a:cubicBezTo>
                    <a:cubicBezTo>
                      <a:pt x="39" y="65"/>
                      <a:pt x="44" y="64"/>
                      <a:pt x="49" y="61"/>
                    </a:cubicBezTo>
                    <a:cubicBezTo>
                      <a:pt x="54" y="58"/>
                      <a:pt x="58" y="54"/>
                      <a:pt x="61" y="49"/>
                    </a:cubicBezTo>
                    <a:cubicBezTo>
                      <a:pt x="64" y="44"/>
                      <a:pt x="66" y="38"/>
                      <a:pt x="66" y="33"/>
                    </a:cubicBezTo>
                    <a:cubicBezTo>
                      <a:pt x="66" y="27"/>
                      <a:pt x="64" y="21"/>
                      <a:pt x="61" y="16"/>
                    </a:cubicBezTo>
                    <a:cubicBezTo>
                      <a:pt x="58" y="11"/>
                      <a:pt x="54" y="6"/>
                      <a:pt x="49" y="4"/>
                    </a:cubicBezTo>
                    <a:cubicBezTo>
                      <a:pt x="48" y="3"/>
                      <a:pt x="47" y="3"/>
                      <a:pt x="46" y="3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75" name="Google Shape;475;p24"/>
              <p:cNvSpPr/>
              <p:nvPr/>
            </p:nvSpPr>
            <p:spPr>
              <a:xfrm>
                <a:off x="6633582" y="1671142"/>
                <a:ext cx="140810" cy="143088"/>
              </a:xfrm>
              <a:custGeom>
                <a:avLst/>
                <a:gdLst/>
                <a:ahLst/>
                <a:cxnLst/>
                <a:rect l="l" t="t" r="r" b="b"/>
                <a:pathLst>
                  <a:path w="207" h="210" extrusionOk="0">
                    <a:moveTo>
                      <a:pt x="129" y="80"/>
                    </a:moveTo>
                    <a:cubicBezTo>
                      <a:pt x="123" y="75"/>
                      <a:pt x="112" y="-1"/>
                      <a:pt x="102" y="0"/>
                    </a:cubicBezTo>
                    <a:cubicBezTo>
                      <a:pt x="92" y="0"/>
                      <a:pt x="83" y="75"/>
                      <a:pt x="78" y="80"/>
                    </a:cubicBezTo>
                    <a:cubicBezTo>
                      <a:pt x="69" y="90"/>
                      <a:pt x="0" y="96"/>
                      <a:pt x="0" y="106"/>
                    </a:cubicBezTo>
                    <a:cubicBezTo>
                      <a:pt x="1" y="115"/>
                      <a:pt x="69" y="120"/>
                      <a:pt x="78" y="130"/>
                    </a:cubicBezTo>
                    <a:cubicBezTo>
                      <a:pt x="84" y="135"/>
                      <a:pt x="95" y="210"/>
                      <a:pt x="105" y="210"/>
                    </a:cubicBezTo>
                    <a:cubicBezTo>
                      <a:pt x="115" y="209"/>
                      <a:pt x="124" y="135"/>
                      <a:pt x="129" y="130"/>
                    </a:cubicBezTo>
                    <a:cubicBezTo>
                      <a:pt x="138" y="120"/>
                      <a:pt x="208" y="112"/>
                      <a:pt x="207" y="103"/>
                    </a:cubicBezTo>
                    <a:cubicBezTo>
                      <a:pt x="207" y="93"/>
                      <a:pt x="138" y="89"/>
                      <a:pt x="129" y="8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40800" rIns="120000" bIns="4080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76" name="Google Shape;476;p24"/>
              <p:cNvSpPr/>
              <p:nvPr/>
            </p:nvSpPr>
            <p:spPr>
              <a:xfrm>
                <a:off x="7093425" y="1863970"/>
                <a:ext cx="40814" cy="42245"/>
              </a:xfrm>
              <a:custGeom>
                <a:avLst/>
                <a:gdLst/>
                <a:ahLst/>
                <a:cxnLst/>
                <a:rect l="l" t="t" r="r" b="b"/>
                <a:pathLst>
                  <a:path w="60" h="62" extrusionOk="0">
                    <a:moveTo>
                      <a:pt x="30" y="0"/>
                    </a:moveTo>
                    <a:cubicBezTo>
                      <a:pt x="-10" y="0"/>
                      <a:pt x="-10" y="62"/>
                      <a:pt x="30" y="62"/>
                    </a:cubicBezTo>
                    <a:cubicBezTo>
                      <a:pt x="70" y="62"/>
                      <a:pt x="70" y="0"/>
                      <a:pt x="3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77" name="Google Shape;477;p24"/>
              <p:cNvSpPr/>
              <p:nvPr/>
            </p:nvSpPr>
            <p:spPr>
              <a:xfrm>
                <a:off x="7053291" y="1720882"/>
                <a:ext cx="40814" cy="41564"/>
              </a:xfrm>
              <a:custGeom>
                <a:avLst/>
                <a:gdLst/>
                <a:ahLst/>
                <a:cxnLst/>
                <a:rect l="l" t="t" r="r" b="b"/>
                <a:pathLst>
                  <a:path w="60" h="61" extrusionOk="0">
                    <a:moveTo>
                      <a:pt x="30" y="0"/>
                    </a:moveTo>
                    <a:cubicBezTo>
                      <a:pt x="-10" y="0"/>
                      <a:pt x="-10" y="61"/>
                      <a:pt x="30" y="61"/>
                    </a:cubicBezTo>
                    <a:cubicBezTo>
                      <a:pt x="70" y="61"/>
                      <a:pt x="70" y="0"/>
                      <a:pt x="3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78" name="Google Shape;478;p24"/>
              <p:cNvSpPr/>
              <p:nvPr/>
            </p:nvSpPr>
            <p:spPr>
              <a:xfrm>
                <a:off x="6824730" y="1680681"/>
                <a:ext cx="40814" cy="42245"/>
              </a:xfrm>
              <a:custGeom>
                <a:avLst/>
                <a:gdLst/>
                <a:ahLst/>
                <a:cxnLst/>
                <a:rect l="l" t="t" r="r" b="b"/>
                <a:pathLst>
                  <a:path w="60" h="62" extrusionOk="0">
                    <a:moveTo>
                      <a:pt x="30" y="0"/>
                    </a:moveTo>
                    <a:cubicBezTo>
                      <a:pt x="-10" y="0"/>
                      <a:pt x="-9" y="62"/>
                      <a:pt x="30" y="62"/>
                    </a:cubicBezTo>
                    <a:cubicBezTo>
                      <a:pt x="70" y="62"/>
                      <a:pt x="70" y="0"/>
                      <a:pt x="3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79" name="Google Shape;479;p24"/>
              <p:cNvSpPr/>
              <p:nvPr/>
            </p:nvSpPr>
            <p:spPr>
              <a:xfrm>
                <a:off x="7243078" y="2275518"/>
                <a:ext cx="40814" cy="42245"/>
              </a:xfrm>
              <a:custGeom>
                <a:avLst/>
                <a:gdLst/>
                <a:ahLst/>
                <a:cxnLst/>
                <a:rect l="l" t="t" r="r" b="b"/>
                <a:pathLst>
                  <a:path w="60" h="62" extrusionOk="0">
                    <a:moveTo>
                      <a:pt x="30" y="0"/>
                    </a:moveTo>
                    <a:cubicBezTo>
                      <a:pt x="-10" y="0"/>
                      <a:pt x="-9" y="62"/>
                      <a:pt x="30" y="62"/>
                    </a:cubicBezTo>
                    <a:cubicBezTo>
                      <a:pt x="70" y="62"/>
                      <a:pt x="69" y="0"/>
                      <a:pt x="3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80" name="Google Shape;480;p24"/>
              <p:cNvSpPr/>
              <p:nvPr/>
            </p:nvSpPr>
            <p:spPr>
              <a:xfrm>
                <a:off x="7287974" y="2103813"/>
                <a:ext cx="40814" cy="42245"/>
              </a:xfrm>
              <a:custGeom>
                <a:avLst/>
                <a:gdLst/>
                <a:ahLst/>
                <a:cxnLst/>
                <a:rect l="l" t="t" r="r" b="b"/>
                <a:pathLst>
                  <a:path w="60" h="62" extrusionOk="0">
                    <a:moveTo>
                      <a:pt x="30" y="0"/>
                    </a:moveTo>
                    <a:cubicBezTo>
                      <a:pt x="-10" y="0"/>
                      <a:pt x="-10" y="62"/>
                      <a:pt x="30" y="62"/>
                    </a:cubicBezTo>
                    <a:cubicBezTo>
                      <a:pt x="70" y="62"/>
                      <a:pt x="70" y="0"/>
                      <a:pt x="3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81" name="Google Shape;481;p24"/>
            <p:cNvGrpSpPr/>
            <p:nvPr/>
          </p:nvGrpSpPr>
          <p:grpSpPr>
            <a:xfrm flipH="1">
              <a:off x="844044" y="606691"/>
              <a:ext cx="521932" cy="754991"/>
              <a:chOff x="7751898" y="616379"/>
              <a:chExt cx="542832" cy="788346"/>
            </a:xfrm>
          </p:grpSpPr>
          <p:sp>
            <p:nvSpPr>
              <p:cNvPr id="482" name="Google Shape;482;p24"/>
              <p:cNvSpPr/>
              <p:nvPr/>
            </p:nvSpPr>
            <p:spPr>
              <a:xfrm>
                <a:off x="7864818" y="616379"/>
                <a:ext cx="429912" cy="707262"/>
              </a:xfrm>
              <a:custGeom>
                <a:avLst/>
                <a:gdLst/>
                <a:ahLst/>
                <a:cxnLst/>
                <a:rect l="l" t="t" r="r" b="b"/>
                <a:pathLst>
                  <a:path w="632" h="1038" extrusionOk="0">
                    <a:moveTo>
                      <a:pt x="0" y="1037"/>
                    </a:moveTo>
                    <a:cubicBezTo>
                      <a:pt x="0" y="1037"/>
                      <a:pt x="407" y="1085"/>
                      <a:pt x="586" y="555"/>
                    </a:cubicBezTo>
                    <a:cubicBezTo>
                      <a:pt x="766" y="25"/>
                      <a:pt x="366" y="-164"/>
                      <a:pt x="217" y="158"/>
                    </a:cubicBezTo>
                    <a:cubicBezTo>
                      <a:pt x="68" y="479"/>
                      <a:pt x="0" y="1037"/>
                      <a:pt x="0" y="1037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83" name="Google Shape;483;p24"/>
              <p:cNvSpPr/>
              <p:nvPr/>
            </p:nvSpPr>
            <p:spPr>
              <a:xfrm>
                <a:off x="7751898" y="929810"/>
                <a:ext cx="395219" cy="474915"/>
              </a:xfrm>
              <a:custGeom>
                <a:avLst/>
                <a:gdLst/>
                <a:ahLst/>
                <a:cxnLst/>
                <a:rect l="l" t="t" r="r" b="b"/>
                <a:pathLst>
                  <a:path w="581" h="697" extrusionOk="0">
                    <a:moveTo>
                      <a:pt x="9" y="697"/>
                    </a:moveTo>
                    <a:cubicBezTo>
                      <a:pt x="178" y="611"/>
                      <a:pt x="336" y="469"/>
                      <a:pt x="449" y="300"/>
                    </a:cubicBezTo>
                    <a:lnTo>
                      <a:pt x="449" y="300"/>
                    </a:lnTo>
                    <a:cubicBezTo>
                      <a:pt x="461" y="282"/>
                      <a:pt x="473" y="264"/>
                      <a:pt x="483" y="245"/>
                    </a:cubicBezTo>
                    <a:cubicBezTo>
                      <a:pt x="526" y="171"/>
                      <a:pt x="559" y="91"/>
                      <a:pt x="581" y="8"/>
                    </a:cubicBezTo>
                    <a:cubicBezTo>
                      <a:pt x="583" y="-2"/>
                      <a:pt x="571" y="-3"/>
                      <a:pt x="567" y="6"/>
                    </a:cubicBezTo>
                    <a:lnTo>
                      <a:pt x="567" y="6"/>
                    </a:lnTo>
                    <a:cubicBezTo>
                      <a:pt x="548" y="52"/>
                      <a:pt x="527" y="96"/>
                      <a:pt x="504" y="140"/>
                    </a:cubicBezTo>
                    <a:lnTo>
                      <a:pt x="504" y="140"/>
                    </a:lnTo>
                    <a:cubicBezTo>
                      <a:pt x="499" y="149"/>
                      <a:pt x="493" y="159"/>
                      <a:pt x="488" y="168"/>
                    </a:cubicBezTo>
                    <a:cubicBezTo>
                      <a:pt x="466" y="207"/>
                      <a:pt x="442" y="244"/>
                      <a:pt x="417" y="280"/>
                    </a:cubicBezTo>
                    <a:cubicBezTo>
                      <a:pt x="304" y="440"/>
                      <a:pt x="159" y="574"/>
                      <a:pt x="4" y="683"/>
                    </a:cubicBezTo>
                    <a:cubicBezTo>
                      <a:pt x="-4" y="689"/>
                      <a:pt x="0" y="701"/>
                      <a:pt x="9" y="697"/>
                    </a:cubicBezTo>
                    <a:close/>
                  </a:path>
                </a:pathLst>
              </a:custGeom>
              <a:solidFill>
                <a:srgbClr val="422809">
                  <a:alpha val="50000"/>
                </a:srgbClr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84" name="Google Shape;484;p24"/>
              <p:cNvSpPr/>
              <p:nvPr/>
            </p:nvSpPr>
            <p:spPr>
              <a:xfrm>
                <a:off x="8196775" y="781952"/>
                <a:ext cx="63262" cy="220083"/>
              </a:xfrm>
              <a:custGeom>
                <a:avLst/>
                <a:gdLst/>
                <a:ahLst/>
                <a:cxnLst/>
                <a:rect l="l" t="t" r="r" b="b"/>
                <a:pathLst>
                  <a:path w="93" h="323" extrusionOk="0">
                    <a:moveTo>
                      <a:pt x="26" y="35"/>
                    </a:moveTo>
                    <a:lnTo>
                      <a:pt x="26" y="35"/>
                    </a:lnTo>
                    <a:cubicBezTo>
                      <a:pt x="27" y="51"/>
                      <a:pt x="28" y="67"/>
                      <a:pt x="28" y="83"/>
                    </a:cubicBezTo>
                    <a:cubicBezTo>
                      <a:pt x="28" y="150"/>
                      <a:pt x="19" y="217"/>
                      <a:pt x="1" y="281"/>
                    </a:cubicBezTo>
                    <a:lnTo>
                      <a:pt x="1" y="281"/>
                    </a:lnTo>
                    <a:cubicBezTo>
                      <a:pt x="0" y="284"/>
                      <a:pt x="0" y="287"/>
                      <a:pt x="0" y="290"/>
                    </a:cubicBezTo>
                    <a:cubicBezTo>
                      <a:pt x="0" y="296"/>
                      <a:pt x="1" y="301"/>
                      <a:pt x="4" y="306"/>
                    </a:cubicBezTo>
                    <a:cubicBezTo>
                      <a:pt x="7" y="311"/>
                      <a:pt x="11" y="315"/>
                      <a:pt x="16" y="318"/>
                    </a:cubicBezTo>
                    <a:cubicBezTo>
                      <a:pt x="21" y="321"/>
                      <a:pt x="27" y="323"/>
                      <a:pt x="32" y="323"/>
                    </a:cubicBezTo>
                    <a:cubicBezTo>
                      <a:pt x="38" y="323"/>
                      <a:pt x="44" y="321"/>
                      <a:pt x="49" y="318"/>
                    </a:cubicBezTo>
                    <a:cubicBezTo>
                      <a:pt x="54" y="315"/>
                      <a:pt x="58" y="311"/>
                      <a:pt x="61" y="306"/>
                    </a:cubicBezTo>
                    <a:cubicBezTo>
                      <a:pt x="62" y="304"/>
                      <a:pt x="63" y="301"/>
                      <a:pt x="64" y="299"/>
                    </a:cubicBezTo>
                    <a:lnTo>
                      <a:pt x="64" y="299"/>
                    </a:lnTo>
                    <a:cubicBezTo>
                      <a:pt x="83" y="228"/>
                      <a:pt x="93" y="156"/>
                      <a:pt x="93" y="83"/>
                    </a:cubicBezTo>
                    <a:cubicBezTo>
                      <a:pt x="93" y="66"/>
                      <a:pt x="93" y="48"/>
                      <a:pt x="91" y="31"/>
                    </a:cubicBezTo>
                    <a:lnTo>
                      <a:pt x="91" y="31"/>
                    </a:lnTo>
                    <a:cubicBezTo>
                      <a:pt x="91" y="26"/>
                      <a:pt x="90" y="21"/>
                      <a:pt x="87" y="16"/>
                    </a:cubicBezTo>
                    <a:cubicBezTo>
                      <a:pt x="84" y="11"/>
                      <a:pt x="80" y="6"/>
                      <a:pt x="75" y="4"/>
                    </a:cubicBezTo>
                    <a:cubicBezTo>
                      <a:pt x="70" y="1"/>
                      <a:pt x="65" y="0"/>
                      <a:pt x="59" y="0"/>
                    </a:cubicBezTo>
                    <a:cubicBezTo>
                      <a:pt x="54" y="0"/>
                      <a:pt x="47" y="1"/>
                      <a:pt x="42" y="4"/>
                    </a:cubicBezTo>
                    <a:cubicBezTo>
                      <a:pt x="37" y="6"/>
                      <a:pt x="33" y="11"/>
                      <a:pt x="30" y="16"/>
                    </a:cubicBezTo>
                    <a:cubicBezTo>
                      <a:pt x="27" y="21"/>
                      <a:pt x="26" y="27"/>
                      <a:pt x="26" y="33"/>
                    </a:cubicBezTo>
                    <a:cubicBezTo>
                      <a:pt x="26" y="34"/>
                      <a:pt x="26" y="34"/>
                      <a:pt x="26" y="35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85" name="Google Shape;485;p24"/>
              <p:cNvSpPr/>
              <p:nvPr/>
            </p:nvSpPr>
            <p:spPr>
              <a:xfrm>
                <a:off x="8204938" y="711771"/>
                <a:ext cx="44896" cy="47015"/>
              </a:xfrm>
              <a:custGeom>
                <a:avLst/>
                <a:gdLst/>
                <a:ahLst/>
                <a:cxnLst/>
                <a:rect l="l" t="t" r="r" b="b"/>
                <a:pathLst>
                  <a:path w="66" h="69" extrusionOk="0">
                    <a:moveTo>
                      <a:pt x="1" y="41"/>
                    </a:moveTo>
                    <a:lnTo>
                      <a:pt x="1" y="41"/>
                    </a:lnTo>
                    <a:cubicBezTo>
                      <a:pt x="2" y="45"/>
                      <a:pt x="3" y="49"/>
                      <a:pt x="5" y="52"/>
                    </a:cubicBezTo>
                    <a:cubicBezTo>
                      <a:pt x="8" y="57"/>
                      <a:pt x="12" y="61"/>
                      <a:pt x="17" y="64"/>
                    </a:cubicBezTo>
                    <a:cubicBezTo>
                      <a:pt x="22" y="67"/>
                      <a:pt x="29" y="69"/>
                      <a:pt x="34" y="69"/>
                    </a:cubicBezTo>
                    <a:cubicBezTo>
                      <a:pt x="40" y="69"/>
                      <a:pt x="45" y="67"/>
                      <a:pt x="50" y="64"/>
                    </a:cubicBezTo>
                    <a:cubicBezTo>
                      <a:pt x="55" y="61"/>
                      <a:pt x="59" y="57"/>
                      <a:pt x="62" y="52"/>
                    </a:cubicBezTo>
                    <a:cubicBezTo>
                      <a:pt x="65" y="47"/>
                      <a:pt x="66" y="42"/>
                      <a:pt x="66" y="36"/>
                    </a:cubicBezTo>
                    <a:cubicBezTo>
                      <a:pt x="66" y="33"/>
                      <a:pt x="66" y="30"/>
                      <a:pt x="65" y="28"/>
                    </a:cubicBezTo>
                    <a:lnTo>
                      <a:pt x="65" y="28"/>
                    </a:lnTo>
                    <a:cubicBezTo>
                      <a:pt x="65" y="24"/>
                      <a:pt x="63" y="20"/>
                      <a:pt x="61" y="16"/>
                    </a:cubicBezTo>
                    <a:cubicBezTo>
                      <a:pt x="59" y="11"/>
                      <a:pt x="54" y="7"/>
                      <a:pt x="49" y="4"/>
                    </a:cubicBezTo>
                    <a:cubicBezTo>
                      <a:pt x="44" y="1"/>
                      <a:pt x="39" y="0"/>
                      <a:pt x="33" y="0"/>
                    </a:cubicBezTo>
                    <a:cubicBezTo>
                      <a:pt x="27" y="0"/>
                      <a:pt x="22" y="1"/>
                      <a:pt x="17" y="4"/>
                    </a:cubicBezTo>
                    <a:cubicBezTo>
                      <a:pt x="12" y="7"/>
                      <a:pt x="8" y="11"/>
                      <a:pt x="5" y="16"/>
                    </a:cubicBezTo>
                    <a:cubicBezTo>
                      <a:pt x="2" y="21"/>
                      <a:pt x="0" y="27"/>
                      <a:pt x="0" y="33"/>
                    </a:cubicBezTo>
                    <a:cubicBezTo>
                      <a:pt x="0" y="35"/>
                      <a:pt x="1" y="38"/>
                      <a:pt x="1" y="4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86" name="Google Shape;486;p24"/>
              <p:cNvSpPr/>
              <p:nvPr/>
            </p:nvSpPr>
            <p:spPr>
              <a:xfrm>
                <a:off x="8171606" y="1027246"/>
                <a:ext cx="45576" cy="44970"/>
              </a:xfrm>
              <a:custGeom>
                <a:avLst/>
                <a:gdLst/>
                <a:ahLst/>
                <a:cxnLst/>
                <a:rect l="l" t="t" r="r" b="b"/>
                <a:pathLst>
                  <a:path w="67" h="66" extrusionOk="0">
                    <a:moveTo>
                      <a:pt x="3" y="20"/>
                    </a:moveTo>
                    <a:lnTo>
                      <a:pt x="3" y="20"/>
                    </a:lnTo>
                    <a:cubicBezTo>
                      <a:pt x="1" y="24"/>
                      <a:pt x="0" y="29"/>
                      <a:pt x="0" y="33"/>
                    </a:cubicBezTo>
                    <a:cubicBezTo>
                      <a:pt x="0" y="39"/>
                      <a:pt x="2" y="45"/>
                      <a:pt x="5" y="50"/>
                    </a:cubicBezTo>
                    <a:cubicBezTo>
                      <a:pt x="8" y="55"/>
                      <a:pt x="12" y="59"/>
                      <a:pt x="17" y="62"/>
                    </a:cubicBezTo>
                    <a:cubicBezTo>
                      <a:pt x="22" y="65"/>
                      <a:pt x="28" y="66"/>
                      <a:pt x="33" y="66"/>
                    </a:cubicBezTo>
                    <a:cubicBezTo>
                      <a:pt x="39" y="66"/>
                      <a:pt x="45" y="65"/>
                      <a:pt x="50" y="62"/>
                    </a:cubicBezTo>
                    <a:cubicBezTo>
                      <a:pt x="55" y="59"/>
                      <a:pt x="59" y="55"/>
                      <a:pt x="62" y="50"/>
                    </a:cubicBezTo>
                    <a:cubicBezTo>
                      <a:pt x="63" y="49"/>
                      <a:pt x="63" y="47"/>
                      <a:pt x="64" y="46"/>
                    </a:cubicBezTo>
                    <a:lnTo>
                      <a:pt x="64" y="46"/>
                    </a:lnTo>
                    <a:cubicBezTo>
                      <a:pt x="66" y="42"/>
                      <a:pt x="67" y="38"/>
                      <a:pt x="67" y="33"/>
                    </a:cubicBezTo>
                    <a:cubicBezTo>
                      <a:pt x="67" y="27"/>
                      <a:pt x="65" y="22"/>
                      <a:pt x="62" y="17"/>
                    </a:cubicBezTo>
                    <a:cubicBezTo>
                      <a:pt x="59" y="12"/>
                      <a:pt x="55" y="7"/>
                      <a:pt x="50" y="5"/>
                    </a:cubicBezTo>
                    <a:cubicBezTo>
                      <a:pt x="45" y="2"/>
                      <a:pt x="39" y="0"/>
                      <a:pt x="33" y="0"/>
                    </a:cubicBezTo>
                    <a:cubicBezTo>
                      <a:pt x="28" y="0"/>
                      <a:pt x="22" y="2"/>
                      <a:pt x="17" y="5"/>
                    </a:cubicBezTo>
                    <a:cubicBezTo>
                      <a:pt x="12" y="7"/>
                      <a:pt x="8" y="12"/>
                      <a:pt x="5" y="17"/>
                    </a:cubicBezTo>
                    <a:cubicBezTo>
                      <a:pt x="4" y="18"/>
                      <a:pt x="4" y="19"/>
                      <a:pt x="3" y="2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87" name="Google Shape;487;p24"/>
              <p:cNvSpPr/>
              <p:nvPr/>
            </p:nvSpPr>
            <p:spPr>
              <a:xfrm>
                <a:off x="8051204" y="760830"/>
                <a:ext cx="128565" cy="130142"/>
              </a:xfrm>
              <a:custGeom>
                <a:avLst/>
                <a:gdLst/>
                <a:ahLst/>
                <a:cxnLst/>
                <a:rect l="l" t="t" r="r" b="b"/>
                <a:pathLst>
                  <a:path w="189" h="191" extrusionOk="0">
                    <a:moveTo>
                      <a:pt x="117" y="73"/>
                    </a:moveTo>
                    <a:cubicBezTo>
                      <a:pt x="112" y="68"/>
                      <a:pt x="102" y="-1"/>
                      <a:pt x="93" y="0"/>
                    </a:cubicBezTo>
                    <a:cubicBezTo>
                      <a:pt x="84" y="1"/>
                      <a:pt x="76" y="69"/>
                      <a:pt x="71" y="73"/>
                    </a:cubicBezTo>
                    <a:cubicBezTo>
                      <a:pt x="63" y="82"/>
                      <a:pt x="0" y="88"/>
                      <a:pt x="0" y="97"/>
                    </a:cubicBezTo>
                    <a:cubicBezTo>
                      <a:pt x="1" y="106"/>
                      <a:pt x="62" y="110"/>
                      <a:pt x="71" y="118"/>
                    </a:cubicBezTo>
                    <a:cubicBezTo>
                      <a:pt x="76" y="123"/>
                      <a:pt x="87" y="191"/>
                      <a:pt x="96" y="191"/>
                    </a:cubicBezTo>
                    <a:cubicBezTo>
                      <a:pt x="105" y="190"/>
                      <a:pt x="113" y="123"/>
                      <a:pt x="117" y="118"/>
                    </a:cubicBezTo>
                    <a:cubicBezTo>
                      <a:pt x="126" y="110"/>
                      <a:pt x="190" y="103"/>
                      <a:pt x="189" y="94"/>
                    </a:cubicBezTo>
                    <a:cubicBezTo>
                      <a:pt x="189" y="85"/>
                      <a:pt x="125" y="81"/>
                      <a:pt x="117" y="73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31667" rIns="120000" bIns="31667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88" name="Google Shape;488;p24"/>
              <p:cNvSpPr/>
              <p:nvPr/>
            </p:nvSpPr>
            <p:spPr>
              <a:xfrm>
                <a:off x="8064128" y="1182599"/>
                <a:ext cx="40814" cy="41564"/>
              </a:xfrm>
              <a:custGeom>
                <a:avLst/>
                <a:gdLst/>
                <a:ahLst/>
                <a:cxnLst/>
                <a:rect l="l" t="t" r="r" b="b"/>
                <a:pathLst>
                  <a:path w="60" h="61" extrusionOk="0">
                    <a:moveTo>
                      <a:pt x="30" y="0"/>
                    </a:moveTo>
                    <a:cubicBezTo>
                      <a:pt x="-10" y="0"/>
                      <a:pt x="-10" y="61"/>
                      <a:pt x="30" y="61"/>
                    </a:cubicBezTo>
                    <a:cubicBezTo>
                      <a:pt x="70" y="61"/>
                      <a:pt x="70" y="0"/>
                      <a:pt x="3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89" name="Google Shape;489;p24"/>
              <p:cNvSpPr/>
              <p:nvPr/>
            </p:nvSpPr>
            <p:spPr>
              <a:xfrm>
                <a:off x="7965493" y="1089932"/>
                <a:ext cx="40814" cy="42245"/>
              </a:xfrm>
              <a:custGeom>
                <a:avLst/>
                <a:gdLst/>
                <a:ahLst/>
                <a:cxnLst/>
                <a:rect l="l" t="t" r="r" b="b"/>
                <a:pathLst>
                  <a:path w="60" h="62" extrusionOk="0">
                    <a:moveTo>
                      <a:pt x="30" y="0"/>
                    </a:moveTo>
                    <a:cubicBezTo>
                      <a:pt x="-10" y="0"/>
                      <a:pt x="-10" y="62"/>
                      <a:pt x="30" y="62"/>
                    </a:cubicBezTo>
                    <a:cubicBezTo>
                      <a:pt x="70" y="62"/>
                      <a:pt x="70" y="0"/>
                      <a:pt x="3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90" name="Google Shape;490;p24"/>
              <p:cNvSpPr/>
              <p:nvPr/>
            </p:nvSpPr>
            <p:spPr>
              <a:xfrm>
                <a:off x="8041000" y="913457"/>
                <a:ext cx="40134" cy="42245"/>
              </a:xfrm>
              <a:custGeom>
                <a:avLst/>
                <a:gdLst/>
                <a:ahLst/>
                <a:cxnLst/>
                <a:rect l="l" t="t" r="r" b="b"/>
                <a:pathLst>
                  <a:path w="59" h="62" extrusionOk="0">
                    <a:moveTo>
                      <a:pt x="29" y="0"/>
                    </a:moveTo>
                    <a:cubicBezTo>
                      <a:pt x="-10" y="0"/>
                      <a:pt x="-10" y="62"/>
                      <a:pt x="29" y="62"/>
                    </a:cubicBezTo>
                    <a:cubicBezTo>
                      <a:pt x="69" y="62"/>
                      <a:pt x="69" y="0"/>
                      <a:pt x="2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91" name="Google Shape;491;p24"/>
              <p:cNvSpPr/>
              <p:nvPr/>
            </p:nvSpPr>
            <p:spPr>
              <a:xfrm>
                <a:off x="8134873" y="657942"/>
                <a:ext cx="40814" cy="42245"/>
              </a:xfrm>
              <a:custGeom>
                <a:avLst/>
                <a:gdLst/>
                <a:ahLst/>
                <a:cxnLst/>
                <a:rect l="l" t="t" r="r" b="b"/>
                <a:pathLst>
                  <a:path w="60" h="62" extrusionOk="0">
                    <a:moveTo>
                      <a:pt x="30" y="0"/>
                    </a:moveTo>
                    <a:cubicBezTo>
                      <a:pt x="-10" y="0"/>
                      <a:pt x="-10" y="62"/>
                      <a:pt x="30" y="62"/>
                    </a:cubicBezTo>
                    <a:cubicBezTo>
                      <a:pt x="70" y="62"/>
                      <a:pt x="70" y="0"/>
                      <a:pt x="3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92" name="Google Shape;492;p24"/>
            <p:cNvGrpSpPr/>
            <p:nvPr/>
          </p:nvGrpSpPr>
          <p:grpSpPr>
            <a:xfrm flipH="1">
              <a:off x="713227" y="1444654"/>
              <a:ext cx="884931" cy="881592"/>
              <a:chOff x="7510412" y="1412221"/>
              <a:chExt cx="920365" cy="920531"/>
            </a:xfrm>
          </p:grpSpPr>
          <p:sp>
            <p:nvSpPr>
              <p:cNvPr id="493" name="Google Shape;493;p24"/>
              <p:cNvSpPr/>
              <p:nvPr/>
            </p:nvSpPr>
            <p:spPr>
              <a:xfrm>
                <a:off x="7527418" y="1431980"/>
                <a:ext cx="897917" cy="896002"/>
              </a:xfrm>
              <a:custGeom>
                <a:avLst/>
                <a:gdLst/>
                <a:ahLst/>
                <a:cxnLst/>
                <a:rect l="l" t="t" r="r" b="b"/>
                <a:pathLst>
                  <a:path w="1320" h="1315" extrusionOk="0">
                    <a:moveTo>
                      <a:pt x="1101" y="655"/>
                    </a:moveTo>
                    <a:cubicBezTo>
                      <a:pt x="999" y="626"/>
                      <a:pt x="856" y="658"/>
                      <a:pt x="734" y="640"/>
                    </a:cubicBezTo>
                    <a:cubicBezTo>
                      <a:pt x="848" y="513"/>
                      <a:pt x="1037" y="458"/>
                      <a:pt x="1094" y="282"/>
                    </a:cubicBezTo>
                    <a:cubicBezTo>
                      <a:pt x="1138" y="147"/>
                      <a:pt x="1032" y="36"/>
                      <a:pt x="911" y="6"/>
                    </a:cubicBezTo>
                    <a:cubicBezTo>
                      <a:pt x="771" y="-29"/>
                      <a:pt x="673" y="104"/>
                      <a:pt x="641" y="219"/>
                    </a:cubicBezTo>
                    <a:cubicBezTo>
                      <a:pt x="613" y="316"/>
                      <a:pt x="641" y="451"/>
                      <a:pt x="629" y="569"/>
                    </a:cubicBezTo>
                    <a:cubicBezTo>
                      <a:pt x="548" y="477"/>
                      <a:pt x="496" y="342"/>
                      <a:pt x="417" y="274"/>
                    </a:cubicBezTo>
                    <a:cubicBezTo>
                      <a:pt x="326" y="196"/>
                      <a:pt x="172" y="139"/>
                      <a:pt x="74" y="244"/>
                    </a:cubicBezTo>
                    <a:cubicBezTo>
                      <a:pt x="-11" y="336"/>
                      <a:pt x="-38" y="487"/>
                      <a:pt x="73" y="576"/>
                    </a:cubicBezTo>
                    <a:cubicBezTo>
                      <a:pt x="223" y="696"/>
                      <a:pt x="419" y="629"/>
                      <a:pt x="588" y="681"/>
                    </a:cubicBezTo>
                    <a:cubicBezTo>
                      <a:pt x="495" y="765"/>
                      <a:pt x="357" y="817"/>
                      <a:pt x="286" y="898"/>
                    </a:cubicBezTo>
                    <a:cubicBezTo>
                      <a:pt x="208" y="988"/>
                      <a:pt x="152" y="1143"/>
                      <a:pt x="257" y="1241"/>
                    </a:cubicBezTo>
                    <a:cubicBezTo>
                      <a:pt x="349" y="1326"/>
                      <a:pt x="500" y="1353"/>
                      <a:pt x="588" y="1242"/>
                    </a:cubicBezTo>
                    <a:cubicBezTo>
                      <a:pt x="702" y="1100"/>
                      <a:pt x="649" y="916"/>
                      <a:pt x="687" y="754"/>
                    </a:cubicBezTo>
                    <a:cubicBezTo>
                      <a:pt x="808" y="869"/>
                      <a:pt x="865" y="1052"/>
                      <a:pt x="1039" y="1108"/>
                    </a:cubicBezTo>
                    <a:cubicBezTo>
                      <a:pt x="1174" y="1152"/>
                      <a:pt x="1284" y="1046"/>
                      <a:pt x="1315" y="924"/>
                    </a:cubicBezTo>
                    <a:cubicBezTo>
                      <a:pt x="1349" y="785"/>
                      <a:pt x="1216" y="687"/>
                      <a:pt x="1101" y="655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94" name="Google Shape;494;p24"/>
              <p:cNvSpPr/>
              <p:nvPr/>
            </p:nvSpPr>
            <p:spPr>
              <a:xfrm>
                <a:off x="7510412" y="1412221"/>
                <a:ext cx="920365" cy="920531"/>
              </a:xfrm>
              <a:custGeom>
                <a:avLst/>
                <a:gdLst/>
                <a:ahLst/>
                <a:cxnLst/>
                <a:rect l="l" t="t" r="r" b="b"/>
                <a:pathLst>
                  <a:path w="1353" h="1351" extrusionOk="0">
                    <a:moveTo>
                      <a:pt x="1316" y="410"/>
                    </a:moveTo>
                    <a:cubicBezTo>
                      <a:pt x="1250" y="301"/>
                      <a:pt x="1106" y="323"/>
                      <a:pt x="1013" y="375"/>
                    </a:cubicBezTo>
                    <a:cubicBezTo>
                      <a:pt x="909" y="432"/>
                      <a:pt x="827" y="589"/>
                      <a:pt x="703" y="636"/>
                    </a:cubicBezTo>
                    <a:cubicBezTo>
                      <a:pt x="673" y="507"/>
                      <a:pt x="759" y="351"/>
                      <a:pt x="750" y="234"/>
                    </a:cubicBezTo>
                    <a:cubicBezTo>
                      <a:pt x="742" y="128"/>
                      <a:pt x="681" y="-5"/>
                      <a:pt x="554" y="0"/>
                    </a:cubicBezTo>
                    <a:cubicBezTo>
                      <a:pt x="442" y="5"/>
                      <a:pt x="330" y="82"/>
                      <a:pt x="345" y="207"/>
                    </a:cubicBezTo>
                    <a:cubicBezTo>
                      <a:pt x="366" y="397"/>
                      <a:pt x="570" y="476"/>
                      <a:pt x="624" y="649"/>
                    </a:cubicBezTo>
                    <a:lnTo>
                      <a:pt x="624" y="649"/>
                    </a:lnTo>
                    <a:cubicBezTo>
                      <a:pt x="625" y="651"/>
                      <a:pt x="625" y="654"/>
                      <a:pt x="627" y="656"/>
                    </a:cubicBezTo>
                    <a:cubicBezTo>
                      <a:pt x="627" y="656"/>
                      <a:pt x="627" y="657"/>
                      <a:pt x="628" y="657"/>
                    </a:cubicBezTo>
                    <a:cubicBezTo>
                      <a:pt x="500" y="681"/>
                      <a:pt x="348" y="600"/>
                      <a:pt x="234" y="608"/>
                    </a:cubicBezTo>
                    <a:cubicBezTo>
                      <a:pt x="128" y="616"/>
                      <a:pt x="-5" y="677"/>
                      <a:pt x="0" y="805"/>
                    </a:cubicBezTo>
                    <a:cubicBezTo>
                      <a:pt x="5" y="916"/>
                      <a:pt x="82" y="1028"/>
                      <a:pt x="207" y="1013"/>
                    </a:cubicBezTo>
                    <a:cubicBezTo>
                      <a:pt x="397" y="992"/>
                      <a:pt x="476" y="788"/>
                      <a:pt x="649" y="734"/>
                    </a:cubicBezTo>
                    <a:cubicBezTo>
                      <a:pt x="699" y="909"/>
                      <a:pt x="572" y="1086"/>
                      <a:pt x="659" y="1257"/>
                    </a:cubicBezTo>
                    <a:cubicBezTo>
                      <a:pt x="716" y="1369"/>
                      <a:pt x="852" y="1372"/>
                      <a:pt x="947" y="1315"/>
                    </a:cubicBezTo>
                    <a:cubicBezTo>
                      <a:pt x="1056" y="1249"/>
                      <a:pt x="1035" y="1104"/>
                      <a:pt x="983" y="1011"/>
                    </a:cubicBezTo>
                    <a:cubicBezTo>
                      <a:pt x="927" y="910"/>
                      <a:pt x="775" y="829"/>
                      <a:pt x="725" y="709"/>
                    </a:cubicBezTo>
                    <a:lnTo>
                      <a:pt x="725" y="709"/>
                    </a:lnTo>
                    <a:cubicBezTo>
                      <a:pt x="728" y="709"/>
                      <a:pt x="731" y="709"/>
                      <a:pt x="734" y="708"/>
                    </a:cubicBezTo>
                    <a:cubicBezTo>
                      <a:pt x="908" y="658"/>
                      <a:pt x="1087" y="785"/>
                      <a:pt x="1257" y="698"/>
                    </a:cubicBezTo>
                    <a:cubicBezTo>
                      <a:pt x="1322" y="666"/>
                      <a:pt x="1351" y="608"/>
                      <a:pt x="1353" y="546"/>
                    </a:cubicBezTo>
                    <a:lnTo>
                      <a:pt x="1353" y="532"/>
                    </a:lnTo>
                    <a:cubicBezTo>
                      <a:pt x="1352" y="490"/>
                      <a:pt x="1338" y="447"/>
                      <a:pt x="1316" y="41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95" name="Google Shape;495;p24"/>
              <p:cNvSpPr/>
              <p:nvPr/>
            </p:nvSpPr>
            <p:spPr>
              <a:xfrm>
                <a:off x="7868219" y="1781524"/>
                <a:ext cx="198630" cy="198279"/>
              </a:xfrm>
              <a:custGeom>
                <a:avLst/>
                <a:gdLst/>
                <a:ahLst/>
                <a:cxnLst/>
                <a:rect l="l" t="t" r="r" b="b"/>
                <a:pathLst>
                  <a:path w="292" h="291" extrusionOk="0">
                    <a:moveTo>
                      <a:pt x="266" y="64"/>
                    </a:moveTo>
                    <a:cubicBezTo>
                      <a:pt x="264" y="62"/>
                      <a:pt x="263" y="60"/>
                      <a:pt x="262" y="59"/>
                    </a:cubicBezTo>
                    <a:cubicBezTo>
                      <a:pt x="221" y="-9"/>
                      <a:pt x="119" y="-16"/>
                      <a:pt x="60" y="27"/>
                    </a:cubicBezTo>
                    <a:cubicBezTo>
                      <a:pt x="-9" y="78"/>
                      <a:pt x="-27" y="207"/>
                      <a:pt x="54" y="257"/>
                    </a:cubicBezTo>
                    <a:lnTo>
                      <a:pt x="60" y="261"/>
                    </a:lnTo>
                    <a:cubicBezTo>
                      <a:pt x="115" y="295"/>
                      <a:pt x="178" y="306"/>
                      <a:pt x="235" y="265"/>
                    </a:cubicBezTo>
                    <a:cubicBezTo>
                      <a:pt x="302" y="215"/>
                      <a:pt x="306" y="131"/>
                      <a:pt x="266" y="64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96" name="Google Shape;496;p24"/>
              <p:cNvSpPr/>
              <p:nvPr/>
            </p:nvSpPr>
            <p:spPr>
              <a:xfrm>
                <a:off x="8168885" y="1547814"/>
                <a:ext cx="140810" cy="194872"/>
              </a:xfrm>
              <a:custGeom>
                <a:avLst/>
                <a:gdLst/>
                <a:ahLst/>
                <a:cxnLst/>
                <a:rect l="l" t="t" r="r" b="b"/>
                <a:pathLst>
                  <a:path w="207" h="286" extrusionOk="0">
                    <a:moveTo>
                      <a:pt x="87" y="150"/>
                    </a:moveTo>
                    <a:cubicBezTo>
                      <a:pt x="122" y="74"/>
                      <a:pt x="166" y="18"/>
                      <a:pt x="128" y="0"/>
                    </a:cubicBezTo>
                    <a:cubicBezTo>
                      <a:pt x="199" y="33"/>
                      <a:pt x="227" y="120"/>
                      <a:pt x="192" y="196"/>
                    </a:cubicBezTo>
                    <a:cubicBezTo>
                      <a:pt x="157" y="271"/>
                      <a:pt x="71" y="306"/>
                      <a:pt x="0" y="274"/>
                    </a:cubicBezTo>
                    <a:cubicBezTo>
                      <a:pt x="38" y="291"/>
                      <a:pt x="52" y="225"/>
                      <a:pt x="87" y="15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97" name="Google Shape;497;p24"/>
              <p:cNvSpPr/>
              <p:nvPr/>
            </p:nvSpPr>
            <p:spPr>
              <a:xfrm>
                <a:off x="8115146" y="1538956"/>
                <a:ext cx="161217" cy="197597"/>
              </a:xfrm>
              <a:custGeom>
                <a:avLst/>
                <a:gdLst/>
                <a:ahLst/>
                <a:cxnLst/>
                <a:rect l="l" t="t" r="r" b="b"/>
                <a:pathLst>
                  <a:path w="237" h="290" extrusionOk="0">
                    <a:moveTo>
                      <a:pt x="207" y="13"/>
                    </a:moveTo>
                    <a:cubicBezTo>
                      <a:pt x="245" y="31"/>
                      <a:pt x="247" y="106"/>
                      <a:pt x="212" y="182"/>
                    </a:cubicBezTo>
                    <a:cubicBezTo>
                      <a:pt x="177" y="257"/>
                      <a:pt x="117" y="304"/>
                      <a:pt x="79" y="287"/>
                    </a:cubicBezTo>
                    <a:cubicBezTo>
                      <a:pt x="9" y="254"/>
                      <a:pt x="-20" y="165"/>
                      <a:pt x="15" y="90"/>
                    </a:cubicBezTo>
                    <a:cubicBezTo>
                      <a:pt x="50" y="15"/>
                      <a:pt x="136" y="-20"/>
                      <a:pt x="207" y="13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98" name="Google Shape;498;p24"/>
              <p:cNvSpPr/>
              <p:nvPr/>
            </p:nvSpPr>
            <p:spPr>
              <a:xfrm>
                <a:off x="7925359" y="1464005"/>
                <a:ext cx="140129" cy="194190"/>
              </a:xfrm>
              <a:custGeom>
                <a:avLst/>
                <a:gdLst/>
                <a:ahLst/>
                <a:cxnLst/>
                <a:rect l="l" t="t" r="r" b="b"/>
                <a:pathLst>
                  <a:path w="206" h="285" extrusionOk="0">
                    <a:moveTo>
                      <a:pt x="79" y="142"/>
                    </a:moveTo>
                    <a:cubicBezTo>
                      <a:pt x="115" y="66"/>
                      <a:pt x="164" y="17"/>
                      <a:pt x="127" y="0"/>
                    </a:cubicBezTo>
                    <a:cubicBezTo>
                      <a:pt x="198" y="33"/>
                      <a:pt x="226" y="121"/>
                      <a:pt x="191" y="196"/>
                    </a:cubicBezTo>
                    <a:cubicBezTo>
                      <a:pt x="156" y="271"/>
                      <a:pt x="70" y="306"/>
                      <a:pt x="0" y="273"/>
                    </a:cubicBezTo>
                    <a:cubicBezTo>
                      <a:pt x="38" y="291"/>
                      <a:pt x="44" y="218"/>
                      <a:pt x="79" y="142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99" name="Google Shape;499;p24"/>
              <p:cNvSpPr/>
              <p:nvPr/>
            </p:nvSpPr>
            <p:spPr>
              <a:xfrm>
                <a:off x="7871620" y="1455147"/>
                <a:ext cx="160537" cy="196916"/>
              </a:xfrm>
              <a:custGeom>
                <a:avLst/>
                <a:gdLst/>
                <a:ahLst/>
                <a:cxnLst/>
                <a:rect l="l" t="t" r="r" b="b"/>
                <a:pathLst>
                  <a:path w="236" h="289" extrusionOk="0">
                    <a:moveTo>
                      <a:pt x="206" y="12"/>
                    </a:moveTo>
                    <a:cubicBezTo>
                      <a:pt x="244" y="30"/>
                      <a:pt x="247" y="105"/>
                      <a:pt x="211" y="181"/>
                    </a:cubicBezTo>
                    <a:cubicBezTo>
                      <a:pt x="176" y="256"/>
                      <a:pt x="117" y="304"/>
                      <a:pt x="79" y="286"/>
                    </a:cubicBezTo>
                    <a:cubicBezTo>
                      <a:pt x="8" y="253"/>
                      <a:pt x="-20" y="165"/>
                      <a:pt x="15" y="90"/>
                    </a:cubicBezTo>
                    <a:cubicBezTo>
                      <a:pt x="51" y="14"/>
                      <a:pt x="135" y="-20"/>
                      <a:pt x="206" y="12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00" name="Google Shape;500;p24"/>
              <p:cNvSpPr/>
              <p:nvPr/>
            </p:nvSpPr>
            <p:spPr>
              <a:xfrm>
                <a:off x="8008348" y="1685451"/>
                <a:ext cx="89792" cy="74951"/>
              </a:xfrm>
              <a:custGeom>
                <a:avLst/>
                <a:gdLst/>
                <a:ahLst/>
                <a:cxnLst/>
                <a:rect l="l" t="t" r="r" b="b"/>
                <a:pathLst>
                  <a:path w="132" h="110" extrusionOk="0">
                    <a:moveTo>
                      <a:pt x="6" y="14"/>
                    </a:moveTo>
                    <a:cubicBezTo>
                      <a:pt x="16" y="-9"/>
                      <a:pt x="54" y="0"/>
                      <a:pt x="45" y="24"/>
                    </a:cubicBezTo>
                    <a:cubicBezTo>
                      <a:pt x="37" y="43"/>
                      <a:pt x="34" y="64"/>
                      <a:pt x="58" y="70"/>
                    </a:cubicBezTo>
                    <a:cubicBezTo>
                      <a:pt x="82" y="76"/>
                      <a:pt x="88" y="55"/>
                      <a:pt x="93" y="37"/>
                    </a:cubicBezTo>
                    <a:cubicBezTo>
                      <a:pt x="99" y="13"/>
                      <a:pt x="137" y="22"/>
                      <a:pt x="131" y="47"/>
                    </a:cubicBezTo>
                    <a:cubicBezTo>
                      <a:pt x="120" y="89"/>
                      <a:pt x="95" y="116"/>
                      <a:pt x="48" y="109"/>
                    </a:cubicBezTo>
                    <a:cubicBezTo>
                      <a:pt x="2" y="101"/>
                      <a:pt x="-8" y="52"/>
                      <a:pt x="6" y="14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01" name="Google Shape;501;p24"/>
              <p:cNvSpPr/>
              <p:nvPr/>
            </p:nvSpPr>
            <p:spPr>
              <a:xfrm>
                <a:off x="7583198" y="1847617"/>
                <a:ext cx="142850" cy="74269"/>
              </a:xfrm>
              <a:custGeom>
                <a:avLst/>
                <a:gdLst/>
                <a:ahLst/>
                <a:cxnLst/>
                <a:rect l="l" t="t" r="r" b="b"/>
                <a:pathLst>
                  <a:path w="210" h="109" extrusionOk="0">
                    <a:moveTo>
                      <a:pt x="190" y="47"/>
                    </a:moveTo>
                    <a:cubicBezTo>
                      <a:pt x="135" y="52"/>
                      <a:pt x="81" y="68"/>
                      <a:pt x="39" y="104"/>
                    </a:cubicBezTo>
                    <a:cubicBezTo>
                      <a:pt x="18" y="123"/>
                      <a:pt x="-16" y="88"/>
                      <a:pt x="8" y="68"/>
                    </a:cubicBezTo>
                    <a:lnTo>
                      <a:pt x="8" y="68"/>
                    </a:lnTo>
                    <a:cubicBezTo>
                      <a:pt x="20" y="58"/>
                      <a:pt x="33" y="49"/>
                      <a:pt x="47" y="41"/>
                    </a:cubicBezTo>
                    <a:cubicBezTo>
                      <a:pt x="89" y="17"/>
                      <a:pt x="135" y="3"/>
                      <a:pt x="183" y="0"/>
                    </a:cubicBezTo>
                    <a:cubicBezTo>
                      <a:pt x="215" y="-2"/>
                      <a:pt x="219" y="46"/>
                      <a:pt x="190" y="47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02" name="Google Shape;502;p24"/>
              <p:cNvSpPr/>
              <p:nvPr/>
            </p:nvSpPr>
            <p:spPr>
              <a:xfrm>
                <a:off x="7547145" y="1925293"/>
                <a:ext cx="30611" cy="33387"/>
              </a:xfrm>
              <a:custGeom>
                <a:avLst/>
                <a:gdLst/>
                <a:ahLst/>
                <a:cxnLst/>
                <a:rect l="l" t="t" r="r" b="b"/>
                <a:pathLst>
                  <a:path w="45" h="49" extrusionOk="0">
                    <a:moveTo>
                      <a:pt x="41" y="12"/>
                    </a:moveTo>
                    <a:cubicBezTo>
                      <a:pt x="56" y="39"/>
                      <a:pt x="22" y="63"/>
                      <a:pt x="4" y="39"/>
                    </a:cubicBezTo>
                    <a:cubicBezTo>
                      <a:pt x="-13" y="14"/>
                      <a:pt x="25" y="-16"/>
                      <a:pt x="41" y="12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03" name="Google Shape;503;p24"/>
              <p:cNvSpPr/>
              <p:nvPr/>
            </p:nvSpPr>
            <p:spPr>
              <a:xfrm>
                <a:off x="7747816" y="1846254"/>
                <a:ext cx="31971" cy="30662"/>
              </a:xfrm>
              <a:custGeom>
                <a:avLst/>
                <a:gdLst/>
                <a:ahLst/>
                <a:cxnLst/>
                <a:rect l="l" t="t" r="r" b="b"/>
                <a:pathLst>
                  <a:path w="47" h="45" extrusionOk="0">
                    <a:moveTo>
                      <a:pt x="47" y="25"/>
                    </a:moveTo>
                    <a:cubicBezTo>
                      <a:pt x="46" y="55"/>
                      <a:pt x="2" y="51"/>
                      <a:pt x="0" y="21"/>
                    </a:cubicBezTo>
                    <a:cubicBezTo>
                      <a:pt x="-2" y="-9"/>
                      <a:pt x="48" y="-6"/>
                      <a:pt x="47" y="25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04" name="Google Shape;504;p24"/>
              <p:cNvSpPr/>
              <p:nvPr/>
            </p:nvSpPr>
            <p:spPr>
              <a:xfrm>
                <a:off x="7759380" y="2129705"/>
                <a:ext cx="128565" cy="130823"/>
              </a:xfrm>
              <a:custGeom>
                <a:avLst/>
                <a:gdLst/>
                <a:ahLst/>
                <a:cxnLst/>
                <a:rect l="l" t="t" r="r" b="b"/>
                <a:pathLst>
                  <a:path w="189" h="192" extrusionOk="0">
                    <a:moveTo>
                      <a:pt x="117" y="73"/>
                    </a:moveTo>
                    <a:cubicBezTo>
                      <a:pt x="112" y="68"/>
                      <a:pt x="102" y="-1"/>
                      <a:pt x="93" y="0"/>
                    </a:cubicBezTo>
                    <a:cubicBezTo>
                      <a:pt x="84" y="0"/>
                      <a:pt x="75" y="69"/>
                      <a:pt x="71" y="73"/>
                    </a:cubicBezTo>
                    <a:cubicBezTo>
                      <a:pt x="62" y="82"/>
                      <a:pt x="0" y="88"/>
                      <a:pt x="0" y="97"/>
                    </a:cubicBezTo>
                    <a:cubicBezTo>
                      <a:pt x="1" y="105"/>
                      <a:pt x="62" y="110"/>
                      <a:pt x="71" y="119"/>
                    </a:cubicBezTo>
                    <a:cubicBezTo>
                      <a:pt x="76" y="123"/>
                      <a:pt x="86" y="192"/>
                      <a:pt x="95" y="192"/>
                    </a:cubicBezTo>
                    <a:cubicBezTo>
                      <a:pt x="105" y="191"/>
                      <a:pt x="113" y="123"/>
                      <a:pt x="117" y="119"/>
                    </a:cubicBezTo>
                    <a:cubicBezTo>
                      <a:pt x="125" y="110"/>
                      <a:pt x="190" y="102"/>
                      <a:pt x="189" y="94"/>
                    </a:cubicBezTo>
                    <a:cubicBezTo>
                      <a:pt x="189" y="85"/>
                      <a:pt x="125" y="81"/>
                      <a:pt x="117" y="73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32133" rIns="120000" bIns="32133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05" name="Google Shape;505;p24"/>
              <p:cNvSpPr/>
              <p:nvPr/>
            </p:nvSpPr>
            <p:spPr>
              <a:xfrm>
                <a:off x="7609727" y="1678637"/>
                <a:ext cx="40134" cy="42245"/>
              </a:xfrm>
              <a:custGeom>
                <a:avLst/>
                <a:gdLst/>
                <a:ahLst/>
                <a:cxnLst/>
                <a:rect l="l" t="t" r="r" b="b"/>
                <a:pathLst>
                  <a:path w="59" h="62" extrusionOk="0">
                    <a:moveTo>
                      <a:pt x="30" y="0"/>
                    </a:moveTo>
                    <a:cubicBezTo>
                      <a:pt x="-10" y="0"/>
                      <a:pt x="-9" y="62"/>
                      <a:pt x="30" y="62"/>
                    </a:cubicBezTo>
                    <a:cubicBezTo>
                      <a:pt x="70" y="62"/>
                      <a:pt x="69" y="0"/>
                      <a:pt x="3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06" name="Google Shape;506;p24"/>
              <p:cNvSpPr/>
              <p:nvPr/>
            </p:nvSpPr>
            <p:spPr>
              <a:xfrm>
                <a:off x="7768904" y="1762446"/>
                <a:ext cx="40134" cy="41564"/>
              </a:xfrm>
              <a:custGeom>
                <a:avLst/>
                <a:gdLst/>
                <a:ahLst/>
                <a:cxnLst/>
                <a:rect l="l" t="t" r="r" b="b"/>
                <a:pathLst>
                  <a:path w="59" h="61" extrusionOk="0">
                    <a:moveTo>
                      <a:pt x="29" y="0"/>
                    </a:moveTo>
                    <a:cubicBezTo>
                      <a:pt x="-10" y="0"/>
                      <a:pt x="-10" y="61"/>
                      <a:pt x="29" y="61"/>
                    </a:cubicBezTo>
                    <a:cubicBezTo>
                      <a:pt x="69" y="61"/>
                      <a:pt x="69" y="0"/>
                      <a:pt x="2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07" name="Google Shape;507;p24"/>
              <p:cNvSpPr/>
              <p:nvPr/>
            </p:nvSpPr>
            <p:spPr>
              <a:xfrm>
                <a:off x="7901551" y="1701804"/>
                <a:ext cx="40134" cy="42245"/>
              </a:xfrm>
              <a:custGeom>
                <a:avLst/>
                <a:gdLst/>
                <a:ahLst/>
                <a:cxnLst/>
                <a:rect l="l" t="t" r="r" b="b"/>
                <a:pathLst>
                  <a:path w="59" h="62" extrusionOk="0">
                    <a:moveTo>
                      <a:pt x="29" y="0"/>
                    </a:moveTo>
                    <a:cubicBezTo>
                      <a:pt x="-10" y="0"/>
                      <a:pt x="-10" y="62"/>
                      <a:pt x="29" y="62"/>
                    </a:cubicBezTo>
                    <a:cubicBezTo>
                      <a:pt x="69" y="62"/>
                      <a:pt x="69" y="0"/>
                      <a:pt x="2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08" name="Google Shape;508;p24"/>
              <p:cNvSpPr/>
              <p:nvPr/>
            </p:nvSpPr>
            <p:spPr>
              <a:xfrm>
                <a:off x="7800195" y="1478314"/>
                <a:ext cx="40814" cy="42245"/>
              </a:xfrm>
              <a:custGeom>
                <a:avLst/>
                <a:gdLst/>
                <a:ahLst/>
                <a:cxnLst/>
                <a:rect l="l" t="t" r="r" b="b"/>
                <a:pathLst>
                  <a:path w="60" h="62" extrusionOk="0">
                    <a:moveTo>
                      <a:pt x="30" y="0"/>
                    </a:moveTo>
                    <a:cubicBezTo>
                      <a:pt x="-9" y="0"/>
                      <a:pt x="-10" y="62"/>
                      <a:pt x="30" y="62"/>
                    </a:cubicBezTo>
                    <a:cubicBezTo>
                      <a:pt x="70" y="62"/>
                      <a:pt x="70" y="0"/>
                      <a:pt x="3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09" name="Google Shape;509;p24"/>
              <p:cNvSpPr/>
              <p:nvPr/>
            </p:nvSpPr>
            <p:spPr>
              <a:xfrm>
                <a:off x="8121949" y="1493985"/>
                <a:ext cx="40814" cy="41564"/>
              </a:xfrm>
              <a:custGeom>
                <a:avLst/>
                <a:gdLst/>
                <a:ahLst/>
                <a:cxnLst/>
                <a:rect l="l" t="t" r="r" b="b"/>
                <a:pathLst>
                  <a:path w="60" h="61" extrusionOk="0">
                    <a:moveTo>
                      <a:pt x="30" y="0"/>
                    </a:moveTo>
                    <a:cubicBezTo>
                      <a:pt x="-10" y="0"/>
                      <a:pt x="-10" y="61"/>
                      <a:pt x="30" y="61"/>
                    </a:cubicBezTo>
                    <a:cubicBezTo>
                      <a:pt x="70" y="61"/>
                      <a:pt x="70" y="0"/>
                      <a:pt x="3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0" name="Google Shape;510;p24"/>
              <p:cNvSpPr/>
              <p:nvPr/>
            </p:nvSpPr>
            <p:spPr>
              <a:xfrm>
                <a:off x="8298131" y="2069063"/>
                <a:ext cx="40814" cy="42245"/>
              </a:xfrm>
              <a:custGeom>
                <a:avLst/>
                <a:gdLst/>
                <a:ahLst/>
                <a:cxnLst/>
                <a:rect l="l" t="t" r="r" b="b"/>
                <a:pathLst>
                  <a:path w="60" h="62" extrusionOk="0">
                    <a:moveTo>
                      <a:pt x="30" y="0"/>
                    </a:moveTo>
                    <a:cubicBezTo>
                      <a:pt x="-10" y="0"/>
                      <a:pt x="-10" y="62"/>
                      <a:pt x="30" y="62"/>
                    </a:cubicBezTo>
                    <a:cubicBezTo>
                      <a:pt x="70" y="62"/>
                      <a:pt x="69" y="0"/>
                      <a:pt x="3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1" name="Google Shape;511;p24"/>
              <p:cNvSpPr/>
              <p:nvPr/>
            </p:nvSpPr>
            <p:spPr>
              <a:xfrm>
                <a:off x="8126710" y="1957318"/>
                <a:ext cx="40134" cy="42245"/>
              </a:xfrm>
              <a:custGeom>
                <a:avLst/>
                <a:gdLst/>
                <a:ahLst/>
                <a:cxnLst/>
                <a:rect l="l" t="t" r="r" b="b"/>
                <a:pathLst>
                  <a:path w="59" h="62" extrusionOk="0">
                    <a:moveTo>
                      <a:pt x="30" y="0"/>
                    </a:moveTo>
                    <a:cubicBezTo>
                      <a:pt x="-10" y="0"/>
                      <a:pt x="-9" y="62"/>
                      <a:pt x="30" y="62"/>
                    </a:cubicBezTo>
                    <a:cubicBezTo>
                      <a:pt x="70" y="62"/>
                      <a:pt x="69" y="0"/>
                      <a:pt x="3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2" name="Google Shape;512;p24"/>
              <p:cNvSpPr/>
              <p:nvPr/>
            </p:nvSpPr>
            <p:spPr>
              <a:xfrm>
                <a:off x="8306974" y="1781524"/>
                <a:ext cx="40134" cy="42245"/>
              </a:xfrm>
              <a:custGeom>
                <a:avLst/>
                <a:gdLst/>
                <a:ahLst/>
                <a:cxnLst/>
                <a:rect l="l" t="t" r="r" b="b"/>
                <a:pathLst>
                  <a:path w="59" h="62" extrusionOk="0">
                    <a:moveTo>
                      <a:pt x="29" y="0"/>
                    </a:moveTo>
                    <a:cubicBezTo>
                      <a:pt x="-10" y="0"/>
                      <a:pt x="-10" y="62"/>
                      <a:pt x="29" y="62"/>
                    </a:cubicBezTo>
                    <a:cubicBezTo>
                      <a:pt x="69" y="62"/>
                      <a:pt x="69" y="0"/>
                      <a:pt x="2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3" name="Google Shape;513;p24"/>
              <p:cNvSpPr/>
              <p:nvPr/>
            </p:nvSpPr>
            <p:spPr>
              <a:xfrm>
                <a:off x="8136914" y="1807416"/>
                <a:ext cx="40814" cy="42245"/>
              </a:xfrm>
              <a:custGeom>
                <a:avLst/>
                <a:gdLst/>
                <a:ahLst/>
                <a:cxnLst/>
                <a:rect l="l" t="t" r="r" b="b"/>
                <a:pathLst>
                  <a:path w="60" h="62" extrusionOk="0">
                    <a:moveTo>
                      <a:pt x="30" y="0"/>
                    </a:moveTo>
                    <a:cubicBezTo>
                      <a:pt x="-10" y="0"/>
                      <a:pt x="-10" y="62"/>
                      <a:pt x="30" y="62"/>
                    </a:cubicBezTo>
                    <a:cubicBezTo>
                      <a:pt x="70" y="62"/>
                      <a:pt x="70" y="0"/>
                      <a:pt x="3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4" name="Google Shape;514;p24"/>
              <p:cNvSpPr/>
              <p:nvPr/>
            </p:nvSpPr>
            <p:spPr>
              <a:xfrm>
                <a:off x="7993383" y="1850343"/>
                <a:ext cx="40814" cy="42245"/>
              </a:xfrm>
              <a:custGeom>
                <a:avLst/>
                <a:gdLst/>
                <a:ahLst/>
                <a:cxnLst/>
                <a:rect l="l" t="t" r="r" b="b"/>
                <a:pathLst>
                  <a:path w="60" h="62" extrusionOk="0">
                    <a:moveTo>
                      <a:pt x="30" y="0"/>
                    </a:moveTo>
                    <a:cubicBezTo>
                      <a:pt x="-10" y="0"/>
                      <a:pt x="-10" y="62"/>
                      <a:pt x="30" y="62"/>
                    </a:cubicBezTo>
                    <a:cubicBezTo>
                      <a:pt x="70" y="62"/>
                      <a:pt x="70" y="0"/>
                      <a:pt x="3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5" name="Google Shape;515;p24"/>
              <p:cNvSpPr/>
              <p:nvPr/>
            </p:nvSpPr>
            <p:spPr>
              <a:xfrm>
                <a:off x="8002226" y="2020004"/>
                <a:ext cx="40134" cy="42245"/>
              </a:xfrm>
              <a:custGeom>
                <a:avLst/>
                <a:gdLst/>
                <a:ahLst/>
                <a:cxnLst/>
                <a:rect l="l" t="t" r="r" b="b"/>
                <a:pathLst>
                  <a:path w="59" h="62" extrusionOk="0">
                    <a:moveTo>
                      <a:pt x="30" y="0"/>
                    </a:moveTo>
                    <a:cubicBezTo>
                      <a:pt x="-10" y="0"/>
                      <a:pt x="-9" y="62"/>
                      <a:pt x="30" y="62"/>
                    </a:cubicBezTo>
                    <a:cubicBezTo>
                      <a:pt x="70" y="62"/>
                      <a:pt x="69" y="0"/>
                      <a:pt x="3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6" name="Google Shape;516;p24"/>
              <p:cNvSpPr/>
              <p:nvPr/>
            </p:nvSpPr>
            <p:spPr>
              <a:xfrm>
                <a:off x="8045081" y="2204656"/>
                <a:ext cx="40814" cy="42245"/>
              </a:xfrm>
              <a:custGeom>
                <a:avLst/>
                <a:gdLst/>
                <a:ahLst/>
                <a:cxnLst/>
                <a:rect l="l" t="t" r="r" b="b"/>
                <a:pathLst>
                  <a:path w="60" h="62" extrusionOk="0">
                    <a:moveTo>
                      <a:pt x="30" y="0"/>
                    </a:moveTo>
                    <a:cubicBezTo>
                      <a:pt x="-10" y="0"/>
                      <a:pt x="-10" y="62"/>
                      <a:pt x="30" y="62"/>
                    </a:cubicBezTo>
                    <a:cubicBezTo>
                      <a:pt x="70" y="62"/>
                      <a:pt x="70" y="0"/>
                      <a:pt x="3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7" name="Google Shape;517;p24"/>
              <p:cNvSpPr/>
              <p:nvPr/>
            </p:nvSpPr>
            <p:spPr>
              <a:xfrm>
                <a:off x="7871620" y="2069063"/>
                <a:ext cx="40134" cy="42245"/>
              </a:xfrm>
              <a:custGeom>
                <a:avLst/>
                <a:gdLst/>
                <a:ahLst/>
                <a:cxnLst/>
                <a:rect l="l" t="t" r="r" b="b"/>
                <a:pathLst>
                  <a:path w="59" h="62" extrusionOk="0">
                    <a:moveTo>
                      <a:pt x="29" y="0"/>
                    </a:moveTo>
                    <a:cubicBezTo>
                      <a:pt x="-10" y="0"/>
                      <a:pt x="-10" y="62"/>
                      <a:pt x="29" y="62"/>
                    </a:cubicBezTo>
                    <a:cubicBezTo>
                      <a:pt x="69" y="62"/>
                      <a:pt x="69" y="0"/>
                      <a:pt x="2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8" name="Google Shape;518;p24"/>
              <p:cNvSpPr/>
              <p:nvPr/>
            </p:nvSpPr>
            <p:spPr>
              <a:xfrm>
                <a:off x="7796113" y="1940284"/>
                <a:ext cx="40814" cy="42245"/>
              </a:xfrm>
              <a:custGeom>
                <a:avLst/>
                <a:gdLst/>
                <a:ahLst/>
                <a:cxnLst/>
                <a:rect l="l" t="t" r="r" b="b"/>
                <a:pathLst>
                  <a:path w="60" h="62" extrusionOk="0">
                    <a:moveTo>
                      <a:pt x="30" y="0"/>
                    </a:moveTo>
                    <a:cubicBezTo>
                      <a:pt x="-10" y="0"/>
                      <a:pt x="-10" y="62"/>
                      <a:pt x="30" y="62"/>
                    </a:cubicBezTo>
                    <a:cubicBezTo>
                      <a:pt x="70" y="62"/>
                      <a:pt x="70" y="0"/>
                      <a:pt x="3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9" name="Google Shape;519;p24"/>
              <p:cNvSpPr/>
              <p:nvPr/>
            </p:nvSpPr>
            <p:spPr>
              <a:xfrm>
                <a:off x="7600884" y="1987980"/>
                <a:ext cx="40814" cy="41564"/>
              </a:xfrm>
              <a:custGeom>
                <a:avLst/>
                <a:gdLst/>
                <a:ahLst/>
                <a:cxnLst/>
                <a:rect l="l" t="t" r="r" b="b"/>
                <a:pathLst>
                  <a:path w="60" h="61" extrusionOk="0">
                    <a:moveTo>
                      <a:pt x="30" y="0"/>
                    </a:moveTo>
                    <a:cubicBezTo>
                      <a:pt x="-10" y="0"/>
                      <a:pt x="-10" y="61"/>
                      <a:pt x="30" y="61"/>
                    </a:cubicBezTo>
                    <a:cubicBezTo>
                      <a:pt x="70" y="61"/>
                      <a:pt x="70" y="0"/>
                      <a:pt x="3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520" name="Google Shape;520;p24"/>
            <p:cNvGrpSpPr/>
            <p:nvPr/>
          </p:nvGrpSpPr>
          <p:grpSpPr>
            <a:xfrm flipH="1">
              <a:off x="1385096" y="539485"/>
              <a:ext cx="965379" cy="963161"/>
              <a:chOff x="6780514" y="546198"/>
              <a:chExt cx="1004034" cy="1005702"/>
            </a:xfrm>
          </p:grpSpPr>
          <p:sp>
            <p:nvSpPr>
              <p:cNvPr id="521" name="Google Shape;521;p24"/>
              <p:cNvSpPr/>
              <p:nvPr/>
            </p:nvSpPr>
            <p:spPr>
              <a:xfrm>
                <a:off x="6798200" y="568001"/>
                <a:ext cx="980906" cy="977766"/>
              </a:xfrm>
              <a:custGeom>
                <a:avLst/>
                <a:gdLst/>
                <a:ahLst/>
                <a:cxnLst/>
                <a:rect l="l" t="t" r="r" b="b"/>
                <a:pathLst>
                  <a:path w="1442" h="1435" extrusionOk="0">
                    <a:moveTo>
                      <a:pt x="1202" y="715"/>
                    </a:moveTo>
                    <a:cubicBezTo>
                      <a:pt x="1091" y="683"/>
                      <a:pt x="935" y="718"/>
                      <a:pt x="802" y="699"/>
                    </a:cubicBezTo>
                    <a:cubicBezTo>
                      <a:pt x="926" y="561"/>
                      <a:pt x="1133" y="501"/>
                      <a:pt x="1195" y="308"/>
                    </a:cubicBezTo>
                    <a:cubicBezTo>
                      <a:pt x="1244" y="160"/>
                      <a:pt x="1128" y="39"/>
                      <a:pt x="995" y="6"/>
                    </a:cubicBezTo>
                    <a:cubicBezTo>
                      <a:pt x="843" y="-31"/>
                      <a:pt x="736" y="114"/>
                      <a:pt x="700" y="239"/>
                    </a:cubicBezTo>
                    <a:cubicBezTo>
                      <a:pt x="670" y="346"/>
                      <a:pt x="700" y="492"/>
                      <a:pt x="687" y="622"/>
                    </a:cubicBezTo>
                    <a:cubicBezTo>
                      <a:pt x="599" y="521"/>
                      <a:pt x="542" y="374"/>
                      <a:pt x="456" y="299"/>
                    </a:cubicBezTo>
                    <a:cubicBezTo>
                      <a:pt x="357" y="214"/>
                      <a:pt x="189" y="152"/>
                      <a:pt x="82" y="267"/>
                    </a:cubicBezTo>
                    <a:cubicBezTo>
                      <a:pt x="-11" y="367"/>
                      <a:pt x="-41" y="532"/>
                      <a:pt x="80" y="629"/>
                    </a:cubicBezTo>
                    <a:cubicBezTo>
                      <a:pt x="245" y="760"/>
                      <a:pt x="458" y="687"/>
                      <a:pt x="643" y="744"/>
                    </a:cubicBezTo>
                    <a:cubicBezTo>
                      <a:pt x="542" y="835"/>
                      <a:pt x="390" y="892"/>
                      <a:pt x="314" y="981"/>
                    </a:cubicBezTo>
                    <a:cubicBezTo>
                      <a:pt x="229" y="1079"/>
                      <a:pt x="166" y="1248"/>
                      <a:pt x="282" y="1355"/>
                    </a:cubicBezTo>
                    <a:cubicBezTo>
                      <a:pt x="382" y="1447"/>
                      <a:pt x="547" y="1477"/>
                      <a:pt x="643" y="1356"/>
                    </a:cubicBezTo>
                    <a:cubicBezTo>
                      <a:pt x="768" y="1201"/>
                      <a:pt x="709" y="1001"/>
                      <a:pt x="751" y="823"/>
                    </a:cubicBezTo>
                    <a:cubicBezTo>
                      <a:pt x="884" y="949"/>
                      <a:pt x="945" y="1148"/>
                      <a:pt x="1135" y="1210"/>
                    </a:cubicBezTo>
                    <a:cubicBezTo>
                      <a:pt x="1282" y="1259"/>
                      <a:pt x="1403" y="1142"/>
                      <a:pt x="1436" y="1009"/>
                    </a:cubicBezTo>
                    <a:cubicBezTo>
                      <a:pt x="1473" y="857"/>
                      <a:pt x="1328" y="750"/>
                      <a:pt x="1202" y="715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22" name="Google Shape;522;p24"/>
              <p:cNvSpPr/>
              <p:nvPr/>
            </p:nvSpPr>
            <p:spPr>
              <a:xfrm>
                <a:off x="6780514" y="546198"/>
                <a:ext cx="1004034" cy="1005702"/>
              </a:xfrm>
              <a:custGeom>
                <a:avLst/>
                <a:gdLst/>
                <a:ahLst/>
                <a:cxnLst/>
                <a:rect l="l" t="t" r="r" b="b"/>
                <a:pathLst>
                  <a:path w="1476" h="1476" extrusionOk="0">
                    <a:moveTo>
                      <a:pt x="1436" y="449"/>
                    </a:moveTo>
                    <a:cubicBezTo>
                      <a:pt x="1364" y="330"/>
                      <a:pt x="1206" y="353"/>
                      <a:pt x="1105" y="410"/>
                    </a:cubicBezTo>
                    <a:cubicBezTo>
                      <a:pt x="992" y="473"/>
                      <a:pt x="902" y="644"/>
                      <a:pt x="767" y="695"/>
                    </a:cubicBezTo>
                    <a:cubicBezTo>
                      <a:pt x="735" y="554"/>
                      <a:pt x="827" y="384"/>
                      <a:pt x="818" y="255"/>
                    </a:cubicBezTo>
                    <a:cubicBezTo>
                      <a:pt x="810" y="140"/>
                      <a:pt x="743" y="-5"/>
                      <a:pt x="604" y="0"/>
                    </a:cubicBezTo>
                    <a:cubicBezTo>
                      <a:pt x="482" y="5"/>
                      <a:pt x="360" y="90"/>
                      <a:pt x="376" y="226"/>
                    </a:cubicBezTo>
                    <a:cubicBezTo>
                      <a:pt x="399" y="434"/>
                      <a:pt x="622" y="520"/>
                      <a:pt x="681" y="709"/>
                    </a:cubicBezTo>
                    <a:lnTo>
                      <a:pt x="681" y="709"/>
                    </a:lnTo>
                    <a:cubicBezTo>
                      <a:pt x="682" y="712"/>
                      <a:pt x="682" y="715"/>
                      <a:pt x="684" y="717"/>
                    </a:cubicBezTo>
                    <a:cubicBezTo>
                      <a:pt x="685" y="717"/>
                      <a:pt x="685" y="718"/>
                      <a:pt x="685" y="718"/>
                    </a:cubicBezTo>
                    <a:cubicBezTo>
                      <a:pt x="546" y="744"/>
                      <a:pt x="381" y="655"/>
                      <a:pt x="255" y="665"/>
                    </a:cubicBezTo>
                    <a:cubicBezTo>
                      <a:pt x="140" y="673"/>
                      <a:pt x="-5" y="740"/>
                      <a:pt x="0" y="879"/>
                    </a:cubicBezTo>
                    <a:cubicBezTo>
                      <a:pt x="5" y="1001"/>
                      <a:pt x="89" y="1123"/>
                      <a:pt x="226" y="1107"/>
                    </a:cubicBezTo>
                    <a:cubicBezTo>
                      <a:pt x="433" y="1084"/>
                      <a:pt x="519" y="862"/>
                      <a:pt x="708" y="802"/>
                    </a:cubicBezTo>
                    <a:cubicBezTo>
                      <a:pt x="763" y="993"/>
                      <a:pt x="625" y="1187"/>
                      <a:pt x="719" y="1373"/>
                    </a:cubicBezTo>
                    <a:cubicBezTo>
                      <a:pt x="782" y="1495"/>
                      <a:pt x="930" y="1499"/>
                      <a:pt x="1034" y="1436"/>
                    </a:cubicBezTo>
                    <a:cubicBezTo>
                      <a:pt x="1153" y="1364"/>
                      <a:pt x="1129" y="1206"/>
                      <a:pt x="1073" y="1105"/>
                    </a:cubicBezTo>
                    <a:cubicBezTo>
                      <a:pt x="1012" y="995"/>
                      <a:pt x="846" y="906"/>
                      <a:pt x="791" y="776"/>
                    </a:cubicBezTo>
                    <a:lnTo>
                      <a:pt x="791" y="776"/>
                    </a:lnTo>
                    <a:cubicBezTo>
                      <a:pt x="795" y="776"/>
                      <a:pt x="798" y="775"/>
                      <a:pt x="801" y="774"/>
                    </a:cubicBezTo>
                    <a:cubicBezTo>
                      <a:pt x="992" y="720"/>
                      <a:pt x="1186" y="858"/>
                      <a:pt x="1373" y="763"/>
                    </a:cubicBezTo>
                    <a:cubicBezTo>
                      <a:pt x="1495" y="701"/>
                      <a:pt x="1499" y="553"/>
                      <a:pt x="1436" y="449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23" name="Google Shape;523;p24"/>
              <p:cNvSpPr/>
              <p:nvPr/>
            </p:nvSpPr>
            <p:spPr>
              <a:xfrm>
                <a:off x="7170972" y="949569"/>
                <a:ext cx="215636" cy="216676"/>
              </a:xfrm>
              <a:custGeom>
                <a:avLst/>
                <a:gdLst/>
                <a:ahLst/>
                <a:cxnLst/>
                <a:rect l="l" t="t" r="r" b="b"/>
                <a:pathLst>
                  <a:path w="317" h="318" extrusionOk="0">
                    <a:moveTo>
                      <a:pt x="289" y="70"/>
                    </a:moveTo>
                    <a:lnTo>
                      <a:pt x="286" y="64"/>
                    </a:lnTo>
                    <a:cubicBezTo>
                      <a:pt x="241" y="-10"/>
                      <a:pt x="129" y="-17"/>
                      <a:pt x="64" y="30"/>
                    </a:cubicBezTo>
                    <a:cubicBezTo>
                      <a:pt x="-11" y="85"/>
                      <a:pt x="-30" y="226"/>
                      <a:pt x="58" y="281"/>
                    </a:cubicBezTo>
                    <a:lnTo>
                      <a:pt x="64" y="285"/>
                    </a:lnTo>
                    <a:cubicBezTo>
                      <a:pt x="125" y="323"/>
                      <a:pt x="194" y="334"/>
                      <a:pt x="255" y="289"/>
                    </a:cubicBezTo>
                    <a:cubicBezTo>
                      <a:pt x="329" y="235"/>
                      <a:pt x="333" y="143"/>
                      <a:pt x="289" y="7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24" name="Google Shape;524;p24"/>
              <p:cNvSpPr/>
              <p:nvPr/>
            </p:nvSpPr>
            <p:spPr>
              <a:xfrm>
                <a:off x="6986627" y="699506"/>
                <a:ext cx="129246" cy="199641"/>
              </a:xfrm>
              <a:custGeom>
                <a:avLst/>
                <a:gdLst/>
                <a:ahLst/>
                <a:cxnLst/>
                <a:rect l="l" t="t" r="r" b="b"/>
                <a:pathLst>
                  <a:path w="190" h="293" extrusionOk="0">
                    <a:moveTo>
                      <a:pt x="118" y="154"/>
                    </a:moveTo>
                    <a:cubicBezTo>
                      <a:pt x="91" y="75"/>
                      <a:pt x="54" y="14"/>
                      <a:pt x="93" y="0"/>
                    </a:cubicBezTo>
                    <a:cubicBezTo>
                      <a:pt x="20" y="25"/>
                      <a:pt x="-18" y="109"/>
                      <a:pt x="8" y="188"/>
                    </a:cubicBezTo>
                    <a:cubicBezTo>
                      <a:pt x="35" y="267"/>
                      <a:pt x="116" y="311"/>
                      <a:pt x="190" y="286"/>
                    </a:cubicBezTo>
                    <a:cubicBezTo>
                      <a:pt x="150" y="300"/>
                      <a:pt x="144" y="233"/>
                      <a:pt x="118" y="154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25" name="Google Shape;525;p24"/>
              <p:cNvSpPr/>
              <p:nvPr/>
            </p:nvSpPr>
            <p:spPr>
              <a:xfrm>
                <a:off x="7024040" y="694736"/>
                <a:ext cx="155095" cy="201004"/>
              </a:xfrm>
              <a:custGeom>
                <a:avLst/>
                <a:gdLst/>
                <a:ahLst/>
                <a:cxnLst/>
                <a:rect l="l" t="t" r="r" b="b"/>
                <a:pathLst>
                  <a:path w="228" h="295" extrusionOk="0">
                    <a:moveTo>
                      <a:pt x="39" y="7"/>
                    </a:moveTo>
                    <a:cubicBezTo>
                      <a:pt x="-1" y="21"/>
                      <a:pt x="-12" y="95"/>
                      <a:pt x="14" y="174"/>
                    </a:cubicBezTo>
                    <a:cubicBezTo>
                      <a:pt x="40" y="253"/>
                      <a:pt x="95" y="307"/>
                      <a:pt x="134" y="293"/>
                    </a:cubicBezTo>
                    <a:cubicBezTo>
                      <a:pt x="208" y="269"/>
                      <a:pt x="247" y="184"/>
                      <a:pt x="220" y="105"/>
                    </a:cubicBezTo>
                    <a:cubicBezTo>
                      <a:pt x="194" y="26"/>
                      <a:pt x="113" y="-18"/>
                      <a:pt x="39" y="7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26" name="Google Shape;526;p24"/>
              <p:cNvSpPr/>
              <p:nvPr/>
            </p:nvSpPr>
            <p:spPr>
              <a:xfrm>
                <a:off x="7238316" y="643634"/>
                <a:ext cx="129246" cy="198960"/>
              </a:xfrm>
              <a:custGeom>
                <a:avLst/>
                <a:gdLst/>
                <a:ahLst/>
                <a:cxnLst/>
                <a:rect l="l" t="t" r="r" b="b"/>
                <a:pathLst>
                  <a:path w="190" h="292" extrusionOk="0">
                    <a:moveTo>
                      <a:pt x="125" y="146"/>
                    </a:moveTo>
                    <a:cubicBezTo>
                      <a:pt x="99" y="67"/>
                      <a:pt x="54" y="13"/>
                      <a:pt x="94" y="0"/>
                    </a:cubicBezTo>
                    <a:cubicBezTo>
                      <a:pt x="20" y="24"/>
                      <a:pt x="-18" y="109"/>
                      <a:pt x="8" y="188"/>
                    </a:cubicBezTo>
                    <a:cubicBezTo>
                      <a:pt x="35" y="266"/>
                      <a:pt x="116" y="310"/>
                      <a:pt x="190" y="286"/>
                    </a:cubicBezTo>
                    <a:cubicBezTo>
                      <a:pt x="151" y="299"/>
                      <a:pt x="152" y="225"/>
                      <a:pt x="125" y="146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27" name="Google Shape;527;p24"/>
              <p:cNvSpPr/>
              <p:nvPr/>
            </p:nvSpPr>
            <p:spPr>
              <a:xfrm>
                <a:off x="7276409" y="638864"/>
                <a:ext cx="155095" cy="201004"/>
              </a:xfrm>
              <a:custGeom>
                <a:avLst/>
                <a:gdLst/>
                <a:ahLst/>
                <a:cxnLst/>
                <a:rect l="l" t="t" r="r" b="b"/>
                <a:pathLst>
                  <a:path w="228" h="295" extrusionOk="0">
                    <a:moveTo>
                      <a:pt x="38" y="7"/>
                    </a:moveTo>
                    <a:cubicBezTo>
                      <a:pt x="-2" y="20"/>
                      <a:pt x="-12" y="95"/>
                      <a:pt x="14" y="174"/>
                    </a:cubicBezTo>
                    <a:cubicBezTo>
                      <a:pt x="40" y="253"/>
                      <a:pt x="94" y="306"/>
                      <a:pt x="134" y="293"/>
                    </a:cubicBezTo>
                    <a:cubicBezTo>
                      <a:pt x="208" y="268"/>
                      <a:pt x="246" y="182"/>
                      <a:pt x="219" y="104"/>
                    </a:cubicBezTo>
                    <a:cubicBezTo>
                      <a:pt x="193" y="25"/>
                      <a:pt x="112" y="-18"/>
                      <a:pt x="38" y="7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28" name="Google Shape;528;p24"/>
              <p:cNvSpPr/>
              <p:nvPr/>
            </p:nvSpPr>
            <p:spPr>
              <a:xfrm>
                <a:off x="7188658" y="862354"/>
                <a:ext cx="89111" cy="72225"/>
              </a:xfrm>
              <a:custGeom>
                <a:avLst/>
                <a:gdLst/>
                <a:ahLst/>
                <a:cxnLst/>
                <a:rect l="l" t="t" r="r" b="b"/>
                <a:pathLst>
                  <a:path w="131" h="106" extrusionOk="0">
                    <a:moveTo>
                      <a:pt x="128" y="16"/>
                    </a:moveTo>
                    <a:cubicBezTo>
                      <a:pt x="121" y="-8"/>
                      <a:pt x="82" y="-3"/>
                      <a:pt x="89" y="22"/>
                    </a:cubicBezTo>
                    <a:cubicBezTo>
                      <a:pt x="94" y="41"/>
                      <a:pt x="96" y="63"/>
                      <a:pt x="71" y="66"/>
                    </a:cubicBezTo>
                    <a:cubicBezTo>
                      <a:pt x="47" y="69"/>
                      <a:pt x="43" y="48"/>
                      <a:pt x="40" y="30"/>
                    </a:cubicBezTo>
                    <a:cubicBezTo>
                      <a:pt x="36" y="4"/>
                      <a:pt x="-3" y="10"/>
                      <a:pt x="0" y="35"/>
                    </a:cubicBezTo>
                    <a:cubicBezTo>
                      <a:pt x="7" y="78"/>
                      <a:pt x="29" y="108"/>
                      <a:pt x="76" y="106"/>
                    </a:cubicBezTo>
                    <a:cubicBezTo>
                      <a:pt x="123" y="103"/>
                      <a:pt x="138" y="55"/>
                      <a:pt x="128" y="16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29" name="Google Shape;529;p24"/>
              <p:cNvSpPr/>
              <p:nvPr/>
            </p:nvSpPr>
            <p:spPr>
              <a:xfrm>
                <a:off x="6845817" y="1027246"/>
                <a:ext cx="178903" cy="93348"/>
              </a:xfrm>
              <a:custGeom>
                <a:avLst/>
                <a:gdLst/>
                <a:ahLst/>
                <a:cxnLst/>
                <a:rect l="l" t="t" r="r" b="b"/>
                <a:pathLst>
                  <a:path w="263" h="137" extrusionOk="0">
                    <a:moveTo>
                      <a:pt x="239" y="60"/>
                    </a:moveTo>
                    <a:cubicBezTo>
                      <a:pt x="170" y="66"/>
                      <a:pt x="102" y="86"/>
                      <a:pt x="49" y="131"/>
                    </a:cubicBezTo>
                    <a:cubicBezTo>
                      <a:pt x="23" y="154"/>
                      <a:pt x="-19" y="111"/>
                      <a:pt x="10" y="85"/>
                    </a:cubicBezTo>
                    <a:cubicBezTo>
                      <a:pt x="71" y="33"/>
                      <a:pt x="150" y="8"/>
                      <a:pt x="230" y="0"/>
                    </a:cubicBezTo>
                    <a:cubicBezTo>
                      <a:pt x="269" y="-2"/>
                      <a:pt x="275" y="58"/>
                      <a:pt x="239" y="6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5733" rIns="120000" bIns="5733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30" name="Google Shape;530;p24"/>
              <p:cNvSpPr/>
              <p:nvPr/>
            </p:nvSpPr>
            <p:spPr>
              <a:xfrm>
                <a:off x="6800921" y="1125363"/>
                <a:ext cx="38093" cy="40882"/>
              </a:xfrm>
              <a:custGeom>
                <a:avLst/>
                <a:gdLst/>
                <a:ahLst/>
                <a:cxnLst/>
                <a:rect l="l" t="t" r="r" b="b"/>
                <a:pathLst>
                  <a:path w="56" h="60" extrusionOk="0">
                    <a:moveTo>
                      <a:pt x="52" y="14"/>
                    </a:moveTo>
                    <a:cubicBezTo>
                      <a:pt x="70" y="48"/>
                      <a:pt x="27" y="79"/>
                      <a:pt x="5" y="48"/>
                    </a:cubicBezTo>
                    <a:cubicBezTo>
                      <a:pt x="-17" y="17"/>
                      <a:pt x="32" y="-20"/>
                      <a:pt x="52" y="14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31" name="Google Shape;531;p24"/>
              <p:cNvSpPr/>
              <p:nvPr/>
            </p:nvSpPr>
            <p:spPr>
              <a:xfrm>
                <a:off x="7052610" y="1025883"/>
                <a:ext cx="40134" cy="38838"/>
              </a:xfrm>
              <a:custGeom>
                <a:avLst/>
                <a:gdLst/>
                <a:ahLst/>
                <a:cxnLst/>
                <a:rect l="l" t="t" r="r" b="b"/>
                <a:pathLst>
                  <a:path w="59" h="57" extrusionOk="0">
                    <a:moveTo>
                      <a:pt x="59" y="32"/>
                    </a:moveTo>
                    <a:cubicBezTo>
                      <a:pt x="57" y="69"/>
                      <a:pt x="3" y="65"/>
                      <a:pt x="0" y="27"/>
                    </a:cubicBezTo>
                    <a:cubicBezTo>
                      <a:pt x="-2" y="-11"/>
                      <a:pt x="60" y="-7"/>
                      <a:pt x="59" y="32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32" name="Google Shape;532;p24"/>
              <p:cNvSpPr/>
              <p:nvPr/>
            </p:nvSpPr>
            <p:spPr>
              <a:xfrm>
                <a:off x="7548506" y="1138991"/>
                <a:ext cx="140810" cy="142406"/>
              </a:xfrm>
              <a:custGeom>
                <a:avLst/>
                <a:gdLst/>
                <a:ahLst/>
                <a:cxnLst/>
                <a:rect l="l" t="t" r="r" b="b"/>
                <a:pathLst>
                  <a:path w="207" h="209" extrusionOk="0">
                    <a:moveTo>
                      <a:pt x="128" y="80"/>
                    </a:moveTo>
                    <a:cubicBezTo>
                      <a:pt x="123" y="74"/>
                      <a:pt x="113" y="-1"/>
                      <a:pt x="102" y="0"/>
                    </a:cubicBezTo>
                    <a:cubicBezTo>
                      <a:pt x="92" y="0"/>
                      <a:pt x="83" y="75"/>
                      <a:pt x="78" y="80"/>
                    </a:cubicBezTo>
                    <a:cubicBezTo>
                      <a:pt x="69" y="89"/>
                      <a:pt x="-1" y="96"/>
                      <a:pt x="0" y="106"/>
                    </a:cubicBezTo>
                    <a:cubicBezTo>
                      <a:pt x="1" y="116"/>
                      <a:pt x="68" y="120"/>
                      <a:pt x="78" y="129"/>
                    </a:cubicBezTo>
                    <a:cubicBezTo>
                      <a:pt x="83" y="134"/>
                      <a:pt x="95" y="210"/>
                      <a:pt x="105" y="209"/>
                    </a:cubicBezTo>
                    <a:cubicBezTo>
                      <a:pt x="115" y="208"/>
                      <a:pt x="123" y="134"/>
                      <a:pt x="129" y="129"/>
                    </a:cubicBezTo>
                    <a:cubicBezTo>
                      <a:pt x="138" y="120"/>
                      <a:pt x="208" y="112"/>
                      <a:pt x="207" y="103"/>
                    </a:cubicBezTo>
                    <a:cubicBezTo>
                      <a:pt x="207" y="93"/>
                      <a:pt x="138" y="88"/>
                      <a:pt x="128" y="8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40300" rIns="120000" bIns="4030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33" name="Google Shape;533;p24"/>
              <p:cNvSpPr/>
              <p:nvPr/>
            </p:nvSpPr>
            <p:spPr>
              <a:xfrm>
                <a:off x="7380486" y="1435387"/>
                <a:ext cx="40814" cy="42245"/>
              </a:xfrm>
              <a:custGeom>
                <a:avLst/>
                <a:gdLst/>
                <a:ahLst/>
                <a:cxnLst/>
                <a:rect l="l" t="t" r="r" b="b"/>
                <a:pathLst>
                  <a:path w="60" h="62" extrusionOk="0">
                    <a:moveTo>
                      <a:pt x="30" y="0"/>
                    </a:moveTo>
                    <a:cubicBezTo>
                      <a:pt x="-10" y="0"/>
                      <a:pt x="-10" y="62"/>
                      <a:pt x="30" y="62"/>
                    </a:cubicBezTo>
                    <a:cubicBezTo>
                      <a:pt x="70" y="62"/>
                      <a:pt x="69" y="0"/>
                      <a:pt x="3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34" name="Google Shape;534;p24"/>
              <p:cNvSpPr/>
              <p:nvPr/>
            </p:nvSpPr>
            <p:spPr>
              <a:xfrm>
                <a:off x="7311782" y="1321598"/>
                <a:ext cx="40134" cy="42245"/>
              </a:xfrm>
              <a:custGeom>
                <a:avLst/>
                <a:gdLst/>
                <a:ahLst/>
                <a:cxnLst/>
                <a:rect l="l" t="t" r="r" b="b"/>
                <a:pathLst>
                  <a:path w="59" h="62" extrusionOk="0">
                    <a:moveTo>
                      <a:pt x="29" y="0"/>
                    </a:moveTo>
                    <a:cubicBezTo>
                      <a:pt x="-10" y="0"/>
                      <a:pt x="-10" y="62"/>
                      <a:pt x="29" y="62"/>
                    </a:cubicBezTo>
                    <a:cubicBezTo>
                      <a:pt x="69" y="62"/>
                      <a:pt x="69" y="0"/>
                      <a:pt x="2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35" name="Google Shape;535;p24"/>
              <p:cNvSpPr/>
              <p:nvPr/>
            </p:nvSpPr>
            <p:spPr>
              <a:xfrm>
                <a:off x="7472319" y="1136947"/>
                <a:ext cx="40814" cy="42245"/>
              </a:xfrm>
              <a:custGeom>
                <a:avLst/>
                <a:gdLst/>
                <a:ahLst/>
                <a:cxnLst/>
                <a:rect l="l" t="t" r="r" b="b"/>
                <a:pathLst>
                  <a:path w="60" h="62" extrusionOk="0">
                    <a:moveTo>
                      <a:pt x="30" y="0"/>
                    </a:moveTo>
                    <a:cubicBezTo>
                      <a:pt x="-10" y="0"/>
                      <a:pt x="-10" y="62"/>
                      <a:pt x="30" y="62"/>
                    </a:cubicBezTo>
                    <a:cubicBezTo>
                      <a:pt x="70" y="62"/>
                      <a:pt x="70" y="0"/>
                      <a:pt x="3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36" name="Google Shape;536;p24"/>
              <p:cNvSpPr/>
              <p:nvPr/>
            </p:nvSpPr>
            <p:spPr>
              <a:xfrm>
                <a:off x="7617890" y="933217"/>
                <a:ext cx="40814" cy="41564"/>
              </a:xfrm>
              <a:custGeom>
                <a:avLst/>
                <a:gdLst/>
                <a:ahLst/>
                <a:cxnLst/>
                <a:rect l="l" t="t" r="r" b="b"/>
                <a:pathLst>
                  <a:path w="60" h="61" extrusionOk="0">
                    <a:moveTo>
                      <a:pt x="30" y="0"/>
                    </a:moveTo>
                    <a:cubicBezTo>
                      <a:pt x="-9" y="0"/>
                      <a:pt x="-10" y="61"/>
                      <a:pt x="30" y="61"/>
                    </a:cubicBezTo>
                    <a:cubicBezTo>
                      <a:pt x="70" y="61"/>
                      <a:pt x="70" y="0"/>
                      <a:pt x="3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37" name="Google Shape;537;p24"/>
              <p:cNvSpPr/>
              <p:nvPr/>
            </p:nvSpPr>
            <p:spPr>
              <a:xfrm>
                <a:off x="7273008" y="1027246"/>
                <a:ext cx="40814" cy="42245"/>
              </a:xfrm>
              <a:custGeom>
                <a:avLst/>
                <a:gdLst/>
                <a:ahLst/>
                <a:cxnLst/>
                <a:rect l="l" t="t" r="r" b="b"/>
                <a:pathLst>
                  <a:path w="60" h="62" extrusionOk="0">
                    <a:moveTo>
                      <a:pt x="30" y="0"/>
                    </a:moveTo>
                    <a:cubicBezTo>
                      <a:pt x="-10" y="0"/>
                      <a:pt x="-10" y="62"/>
                      <a:pt x="30" y="62"/>
                    </a:cubicBezTo>
                    <a:cubicBezTo>
                      <a:pt x="70" y="62"/>
                      <a:pt x="69" y="0"/>
                      <a:pt x="3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38" name="Google Shape;538;p24"/>
              <p:cNvSpPr/>
              <p:nvPr/>
            </p:nvSpPr>
            <p:spPr>
              <a:xfrm>
                <a:off x="7375725" y="898467"/>
                <a:ext cx="40814" cy="42245"/>
              </a:xfrm>
              <a:custGeom>
                <a:avLst/>
                <a:gdLst/>
                <a:ahLst/>
                <a:cxnLst/>
                <a:rect l="l" t="t" r="r" b="b"/>
                <a:pathLst>
                  <a:path w="60" h="62" extrusionOk="0">
                    <a:moveTo>
                      <a:pt x="30" y="0"/>
                    </a:moveTo>
                    <a:cubicBezTo>
                      <a:pt x="-10" y="0"/>
                      <a:pt x="-10" y="62"/>
                      <a:pt x="30" y="62"/>
                    </a:cubicBezTo>
                    <a:cubicBezTo>
                      <a:pt x="70" y="62"/>
                      <a:pt x="70" y="0"/>
                      <a:pt x="3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39" name="Google Shape;539;p24"/>
              <p:cNvSpPr/>
              <p:nvPr/>
            </p:nvSpPr>
            <p:spPr>
              <a:xfrm>
                <a:off x="7491365" y="689967"/>
                <a:ext cx="40814" cy="42245"/>
              </a:xfrm>
              <a:custGeom>
                <a:avLst/>
                <a:gdLst/>
                <a:ahLst/>
                <a:cxnLst/>
                <a:rect l="l" t="t" r="r" b="b"/>
                <a:pathLst>
                  <a:path w="60" h="62" extrusionOk="0">
                    <a:moveTo>
                      <a:pt x="30" y="0"/>
                    </a:moveTo>
                    <a:cubicBezTo>
                      <a:pt x="-9" y="0"/>
                      <a:pt x="-10" y="62"/>
                      <a:pt x="30" y="62"/>
                    </a:cubicBezTo>
                    <a:cubicBezTo>
                      <a:pt x="70" y="62"/>
                      <a:pt x="70" y="0"/>
                      <a:pt x="3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40" name="Google Shape;540;p24"/>
              <p:cNvSpPr/>
              <p:nvPr/>
            </p:nvSpPr>
            <p:spPr>
              <a:xfrm>
                <a:off x="7178455" y="638864"/>
                <a:ext cx="40814" cy="41564"/>
              </a:xfrm>
              <a:custGeom>
                <a:avLst/>
                <a:gdLst/>
                <a:ahLst/>
                <a:cxnLst/>
                <a:rect l="l" t="t" r="r" b="b"/>
                <a:pathLst>
                  <a:path w="60" h="61" extrusionOk="0">
                    <a:moveTo>
                      <a:pt x="30" y="0"/>
                    </a:moveTo>
                    <a:cubicBezTo>
                      <a:pt x="-10" y="0"/>
                      <a:pt x="-10" y="61"/>
                      <a:pt x="30" y="61"/>
                    </a:cubicBezTo>
                    <a:cubicBezTo>
                      <a:pt x="70" y="61"/>
                      <a:pt x="70" y="0"/>
                      <a:pt x="3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41" name="Google Shape;541;p24"/>
              <p:cNvSpPr/>
              <p:nvPr/>
            </p:nvSpPr>
            <p:spPr>
              <a:xfrm>
                <a:off x="6858742" y="829648"/>
                <a:ext cx="40814" cy="42245"/>
              </a:xfrm>
              <a:custGeom>
                <a:avLst/>
                <a:gdLst/>
                <a:ahLst/>
                <a:cxnLst/>
                <a:rect l="l" t="t" r="r" b="b"/>
                <a:pathLst>
                  <a:path w="60" h="62" extrusionOk="0">
                    <a:moveTo>
                      <a:pt x="30" y="0"/>
                    </a:moveTo>
                    <a:cubicBezTo>
                      <a:pt x="-9" y="0"/>
                      <a:pt x="-10" y="62"/>
                      <a:pt x="30" y="62"/>
                    </a:cubicBezTo>
                    <a:cubicBezTo>
                      <a:pt x="70" y="62"/>
                      <a:pt x="70" y="0"/>
                      <a:pt x="3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42" name="Google Shape;542;p24"/>
              <p:cNvSpPr/>
              <p:nvPr/>
            </p:nvSpPr>
            <p:spPr>
              <a:xfrm>
                <a:off x="7137640" y="963197"/>
                <a:ext cx="40814" cy="42245"/>
              </a:xfrm>
              <a:custGeom>
                <a:avLst/>
                <a:gdLst/>
                <a:ahLst/>
                <a:cxnLst/>
                <a:rect l="l" t="t" r="r" b="b"/>
                <a:pathLst>
                  <a:path w="60" h="62" extrusionOk="0">
                    <a:moveTo>
                      <a:pt x="30" y="0"/>
                    </a:moveTo>
                    <a:cubicBezTo>
                      <a:pt x="-10" y="0"/>
                      <a:pt x="-10" y="62"/>
                      <a:pt x="30" y="62"/>
                    </a:cubicBezTo>
                    <a:cubicBezTo>
                      <a:pt x="70" y="62"/>
                      <a:pt x="70" y="0"/>
                      <a:pt x="3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43" name="Google Shape;543;p24"/>
              <p:cNvSpPr/>
              <p:nvPr/>
            </p:nvSpPr>
            <p:spPr>
              <a:xfrm>
                <a:off x="7056692" y="1126045"/>
                <a:ext cx="40134" cy="42245"/>
              </a:xfrm>
              <a:custGeom>
                <a:avLst/>
                <a:gdLst/>
                <a:ahLst/>
                <a:cxnLst/>
                <a:rect l="l" t="t" r="r" b="b"/>
                <a:pathLst>
                  <a:path w="59" h="62" extrusionOk="0">
                    <a:moveTo>
                      <a:pt x="29" y="0"/>
                    </a:moveTo>
                    <a:cubicBezTo>
                      <a:pt x="-10" y="0"/>
                      <a:pt x="-10" y="62"/>
                      <a:pt x="29" y="62"/>
                    </a:cubicBezTo>
                    <a:cubicBezTo>
                      <a:pt x="69" y="62"/>
                      <a:pt x="69" y="0"/>
                      <a:pt x="2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44" name="Google Shape;544;p24"/>
              <p:cNvSpPr/>
              <p:nvPr/>
            </p:nvSpPr>
            <p:spPr>
              <a:xfrm>
                <a:off x="6906359" y="1162839"/>
                <a:ext cx="40814" cy="42245"/>
              </a:xfrm>
              <a:custGeom>
                <a:avLst/>
                <a:gdLst/>
                <a:ahLst/>
                <a:cxnLst/>
                <a:rect l="l" t="t" r="r" b="b"/>
                <a:pathLst>
                  <a:path w="60" h="62" extrusionOk="0">
                    <a:moveTo>
                      <a:pt x="30" y="0"/>
                    </a:moveTo>
                    <a:cubicBezTo>
                      <a:pt x="-10" y="0"/>
                      <a:pt x="-9" y="62"/>
                      <a:pt x="30" y="62"/>
                    </a:cubicBezTo>
                    <a:cubicBezTo>
                      <a:pt x="70" y="62"/>
                      <a:pt x="69" y="0"/>
                      <a:pt x="3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45" name="Google Shape;545;p24"/>
              <p:cNvSpPr/>
              <p:nvPr/>
            </p:nvSpPr>
            <p:spPr>
              <a:xfrm>
                <a:off x="7139681" y="1252780"/>
                <a:ext cx="40814" cy="42245"/>
              </a:xfrm>
              <a:custGeom>
                <a:avLst/>
                <a:gdLst/>
                <a:ahLst/>
                <a:cxnLst/>
                <a:rect l="l" t="t" r="r" b="b"/>
                <a:pathLst>
                  <a:path w="60" h="62" extrusionOk="0">
                    <a:moveTo>
                      <a:pt x="30" y="0"/>
                    </a:moveTo>
                    <a:cubicBezTo>
                      <a:pt x="-9" y="0"/>
                      <a:pt x="-10" y="62"/>
                      <a:pt x="30" y="62"/>
                    </a:cubicBezTo>
                    <a:cubicBezTo>
                      <a:pt x="70" y="62"/>
                      <a:pt x="70" y="0"/>
                      <a:pt x="3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46" name="Google Shape;546;p24"/>
              <p:cNvSpPr/>
              <p:nvPr/>
            </p:nvSpPr>
            <p:spPr>
              <a:xfrm>
                <a:off x="7088663" y="1416309"/>
                <a:ext cx="40814" cy="42245"/>
              </a:xfrm>
              <a:custGeom>
                <a:avLst/>
                <a:gdLst/>
                <a:ahLst/>
                <a:cxnLst/>
                <a:rect l="l" t="t" r="r" b="b"/>
                <a:pathLst>
                  <a:path w="60" h="62" extrusionOk="0">
                    <a:moveTo>
                      <a:pt x="30" y="0"/>
                    </a:moveTo>
                    <a:cubicBezTo>
                      <a:pt x="-10" y="0"/>
                      <a:pt x="-9" y="62"/>
                      <a:pt x="30" y="62"/>
                    </a:cubicBezTo>
                    <a:cubicBezTo>
                      <a:pt x="70" y="62"/>
                      <a:pt x="69" y="0"/>
                      <a:pt x="3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47" name="Google Shape;547;p24"/>
              <p:cNvSpPr/>
              <p:nvPr/>
            </p:nvSpPr>
            <p:spPr>
              <a:xfrm>
                <a:off x="7470958" y="981594"/>
                <a:ext cx="40814" cy="42245"/>
              </a:xfrm>
              <a:custGeom>
                <a:avLst/>
                <a:gdLst/>
                <a:ahLst/>
                <a:cxnLst/>
                <a:rect l="l" t="t" r="r" b="b"/>
                <a:pathLst>
                  <a:path w="60" h="62" extrusionOk="0">
                    <a:moveTo>
                      <a:pt x="30" y="0"/>
                    </a:moveTo>
                    <a:cubicBezTo>
                      <a:pt x="-9" y="0"/>
                      <a:pt x="-10" y="62"/>
                      <a:pt x="30" y="62"/>
                    </a:cubicBezTo>
                    <a:cubicBezTo>
                      <a:pt x="70" y="62"/>
                      <a:pt x="70" y="0"/>
                      <a:pt x="3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548" name="Google Shape;548;p24"/>
          <p:cNvGrpSpPr/>
          <p:nvPr/>
        </p:nvGrpSpPr>
        <p:grpSpPr>
          <a:xfrm flipH="1">
            <a:off x="958695" y="3296300"/>
            <a:ext cx="1750239" cy="1686555"/>
            <a:chOff x="7199110" y="2248600"/>
            <a:chExt cx="1231175" cy="1188719"/>
          </a:xfrm>
        </p:grpSpPr>
        <p:sp>
          <p:nvSpPr>
            <p:cNvPr id="549" name="Google Shape;549;p24"/>
            <p:cNvSpPr/>
            <p:nvPr/>
          </p:nvSpPr>
          <p:spPr>
            <a:xfrm>
              <a:off x="7370351" y="2248600"/>
              <a:ext cx="720087" cy="861654"/>
            </a:xfrm>
            <a:custGeom>
              <a:avLst/>
              <a:gdLst/>
              <a:ahLst/>
              <a:cxnLst/>
              <a:rect l="l" t="t" r="r" b="b"/>
              <a:pathLst>
                <a:path w="1640" h="1968" extrusionOk="0">
                  <a:moveTo>
                    <a:pt x="1400" y="1928"/>
                  </a:moveTo>
                  <a:lnTo>
                    <a:pt x="1400" y="1928"/>
                  </a:lnTo>
                  <a:cubicBezTo>
                    <a:pt x="1399" y="1933"/>
                    <a:pt x="1398" y="1938"/>
                    <a:pt x="1395" y="1943"/>
                  </a:cubicBezTo>
                  <a:cubicBezTo>
                    <a:pt x="1391" y="1951"/>
                    <a:pt x="1385" y="1956"/>
                    <a:pt x="1377" y="1961"/>
                  </a:cubicBezTo>
                  <a:cubicBezTo>
                    <a:pt x="1370" y="1965"/>
                    <a:pt x="1361" y="1968"/>
                    <a:pt x="1352" y="1968"/>
                  </a:cubicBezTo>
                  <a:cubicBezTo>
                    <a:pt x="1344" y="1968"/>
                    <a:pt x="1334" y="1965"/>
                    <a:pt x="1327" y="1961"/>
                  </a:cubicBezTo>
                  <a:cubicBezTo>
                    <a:pt x="1322" y="1957"/>
                    <a:pt x="1317" y="1955"/>
                    <a:pt x="1313" y="1950"/>
                  </a:cubicBezTo>
                  <a:cubicBezTo>
                    <a:pt x="1182" y="1791"/>
                    <a:pt x="885" y="1442"/>
                    <a:pt x="666" y="1274"/>
                  </a:cubicBezTo>
                  <a:cubicBezTo>
                    <a:pt x="378" y="1052"/>
                    <a:pt x="4" y="732"/>
                    <a:pt x="0" y="520"/>
                  </a:cubicBezTo>
                  <a:cubicBezTo>
                    <a:pt x="-3" y="308"/>
                    <a:pt x="143" y="265"/>
                    <a:pt x="361" y="412"/>
                  </a:cubicBezTo>
                  <a:cubicBezTo>
                    <a:pt x="579" y="559"/>
                    <a:pt x="1069" y="1223"/>
                    <a:pt x="1141" y="1401"/>
                  </a:cubicBezTo>
                  <a:cubicBezTo>
                    <a:pt x="1141" y="1401"/>
                    <a:pt x="1107" y="653"/>
                    <a:pt x="1212" y="348"/>
                  </a:cubicBezTo>
                  <a:cubicBezTo>
                    <a:pt x="1298" y="97"/>
                    <a:pt x="1436" y="-84"/>
                    <a:pt x="1564" y="41"/>
                  </a:cubicBezTo>
                  <a:cubicBezTo>
                    <a:pt x="1668" y="143"/>
                    <a:pt x="1651" y="610"/>
                    <a:pt x="1597" y="898"/>
                  </a:cubicBezTo>
                  <a:cubicBezTo>
                    <a:pt x="1522" y="1290"/>
                    <a:pt x="1438" y="1731"/>
                    <a:pt x="1400" y="192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0000" tIns="60000" rIns="120000" bIns="60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0" name="Google Shape;550;p24"/>
            <p:cNvSpPr/>
            <p:nvPr/>
          </p:nvSpPr>
          <p:spPr>
            <a:xfrm>
              <a:off x="7961792" y="2448253"/>
              <a:ext cx="464983" cy="577939"/>
            </a:xfrm>
            <a:custGeom>
              <a:avLst/>
              <a:gdLst/>
              <a:ahLst/>
              <a:cxnLst/>
              <a:rect l="l" t="t" r="r" b="b"/>
              <a:pathLst>
                <a:path w="1059" h="1320" extrusionOk="0">
                  <a:moveTo>
                    <a:pt x="0" y="1320"/>
                  </a:moveTo>
                  <a:cubicBezTo>
                    <a:pt x="0" y="1320"/>
                    <a:pt x="219" y="910"/>
                    <a:pt x="428" y="543"/>
                  </a:cubicBezTo>
                  <a:cubicBezTo>
                    <a:pt x="638" y="175"/>
                    <a:pt x="857" y="-35"/>
                    <a:pt x="981" y="5"/>
                  </a:cubicBezTo>
                  <a:cubicBezTo>
                    <a:pt x="1106" y="44"/>
                    <a:pt x="1091" y="255"/>
                    <a:pt x="866" y="506"/>
                  </a:cubicBezTo>
                  <a:cubicBezTo>
                    <a:pt x="642" y="756"/>
                    <a:pt x="244" y="1173"/>
                    <a:pt x="0" y="132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0000" tIns="60000" rIns="120000" bIns="60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1" name="Google Shape;551;p24"/>
            <p:cNvSpPr/>
            <p:nvPr/>
          </p:nvSpPr>
          <p:spPr>
            <a:xfrm>
              <a:off x="7199110" y="2812532"/>
              <a:ext cx="699450" cy="232489"/>
            </a:xfrm>
            <a:custGeom>
              <a:avLst/>
              <a:gdLst/>
              <a:ahLst/>
              <a:cxnLst/>
              <a:rect l="l" t="t" r="r" b="b"/>
              <a:pathLst>
                <a:path w="1593" h="531" extrusionOk="0">
                  <a:moveTo>
                    <a:pt x="1593" y="526"/>
                  </a:moveTo>
                  <a:cubicBezTo>
                    <a:pt x="1593" y="526"/>
                    <a:pt x="1173" y="329"/>
                    <a:pt x="785" y="159"/>
                  </a:cubicBezTo>
                  <a:cubicBezTo>
                    <a:pt x="397" y="-11"/>
                    <a:pt x="96" y="-46"/>
                    <a:pt x="20" y="60"/>
                  </a:cubicBezTo>
                  <a:cubicBezTo>
                    <a:pt x="-56" y="166"/>
                    <a:pt x="82" y="326"/>
                    <a:pt x="412" y="392"/>
                  </a:cubicBezTo>
                  <a:cubicBezTo>
                    <a:pt x="742" y="458"/>
                    <a:pt x="1310" y="554"/>
                    <a:pt x="1593" y="526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0000" tIns="60000" rIns="120000" bIns="60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2" name="Google Shape;552;p24"/>
            <p:cNvSpPr/>
            <p:nvPr/>
          </p:nvSpPr>
          <p:spPr>
            <a:xfrm>
              <a:off x="7239066" y="2289756"/>
              <a:ext cx="1069154" cy="834947"/>
            </a:xfrm>
            <a:custGeom>
              <a:avLst/>
              <a:gdLst/>
              <a:ahLst/>
              <a:cxnLst/>
              <a:rect l="l" t="t" r="r" b="b"/>
              <a:pathLst>
                <a:path w="2435" h="1907" extrusionOk="0">
                  <a:moveTo>
                    <a:pt x="2275" y="113"/>
                  </a:moveTo>
                  <a:cubicBezTo>
                    <a:pt x="2122" y="86"/>
                    <a:pt x="1876" y="346"/>
                    <a:pt x="1709" y="761"/>
                  </a:cubicBezTo>
                  <a:cubicBezTo>
                    <a:pt x="1659" y="886"/>
                    <a:pt x="1638" y="1021"/>
                    <a:pt x="1631" y="1174"/>
                  </a:cubicBezTo>
                  <a:cubicBezTo>
                    <a:pt x="1588" y="916"/>
                    <a:pt x="1528" y="674"/>
                    <a:pt x="1479" y="481"/>
                  </a:cubicBezTo>
                  <a:cubicBezTo>
                    <a:pt x="1377" y="78"/>
                    <a:pt x="1121" y="-75"/>
                    <a:pt x="949" y="34"/>
                  </a:cubicBezTo>
                  <a:cubicBezTo>
                    <a:pt x="777" y="143"/>
                    <a:pt x="831" y="514"/>
                    <a:pt x="1100" y="976"/>
                  </a:cubicBezTo>
                  <a:cubicBezTo>
                    <a:pt x="1170" y="1098"/>
                    <a:pt x="1178" y="1168"/>
                    <a:pt x="1248" y="1284"/>
                  </a:cubicBezTo>
                  <a:cubicBezTo>
                    <a:pt x="952" y="978"/>
                    <a:pt x="622" y="843"/>
                    <a:pt x="475" y="840"/>
                  </a:cubicBezTo>
                  <a:cubicBezTo>
                    <a:pt x="250" y="836"/>
                    <a:pt x="70" y="848"/>
                    <a:pt x="7" y="1000"/>
                  </a:cubicBezTo>
                  <a:cubicBezTo>
                    <a:pt x="-55" y="1151"/>
                    <a:pt x="295" y="1244"/>
                    <a:pt x="693" y="1370"/>
                  </a:cubicBezTo>
                  <a:cubicBezTo>
                    <a:pt x="1092" y="1495"/>
                    <a:pt x="1646" y="1907"/>
                    <a:pt x="1646" y="1907"/>
                  </a:cubicBezTo>
                  <a:lnTo>
                    <a:pt x="1684" y="1899"/>
                  </a:lnTo>
                  <a:lnTo>
                    <a:pt x="1684" y="1899"/>
                  </a:lnTo>
                  <a:cubicBezTo>
                    <a:pt x="1866" y="1244"/>
                    <a:pt x="2283" y="653"/>
                    <a:pt x="2384" y="439"/>
                  </a:cubicBezTo>
                  <a:cubicBezTo>
                    <a:pt x="2486" y="224"/>
                    <a:pt x="2428" y="140"/>
                    <a:pt x="2275" y="11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0000" tIns="60000" rIns="120000" bIns="60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3" name="Google Shape;553;p24"/>
            <p:cNvSpPr/>
            <p:nvPr/>
          </p:nvSpPr>
          <p:spPr>
            <a:xfrm>
              <a:off x="7539397" y="2895282"/>
              <a:ext cx="890888" cy="542037"/>
            </a:xfrm>
            <a:custGeom>
              <a:avLst/>
              <a:gdLst/>
              <a:ahLst/>
              <a:cxnLst/>
              <a:rect l="l" t="t" r="r" b="b"/>
              <a:pathLst>
                <a:path w="2029" h="1238" extrusionOk="0">
                  <a:moveTo>
                    <a:pt x="1469" y="234"/>
                  </a:moveTo>
                  <a:cubicBezTo>
                    <a:pt x="1263" y="469"/>
                    <a:pt x="1210" y="684"/>
                    <a:pt x="1208" y="837"/>
                  </a:cubicBezTo>
                  <a:cubicBezTo>
                    <a:pt x="1142" y="698"/>
                    <a:pt x="1081" y="568"/>
                    <a:pt x="1076" y="543"/>
                  </a:cubicBezTo>
                  <a:cubicBezTo>
                    <a:pt x="1064" y="486"/>
                    <a:pt x="1143" y="357"/>
                    <a:pt x="1206" y="250"/>
                  </a:cubicBezTo>
                  <a:cubicBezTo>
                    <a:pt x="1270" y="143"/>
                    <a:pt x="1312" y="-3"/>
                    <a:pt x="1228" y="41"/>
                  </a:cubicBezTo>
                  <a:cubicBezTo>
                    <a:pt x="1145" y="85"/>
                    <a:pt x="1022" y="289"/>
                    <a:pt x="1022" y="289"/>
                  </a:cubicBezTo>
                  <a:cubicBezTo>
                    <a:pt x="1025" y="176"/>
                    <a:pt x="952" y="41"/>
                    <a:pt x="918" y="46"/>
                  </a:cubicBezTo>
                  <a:cubicBezTo>
                    <a:pt x="860" y="55"/>
                    <a:pt x="906" y="334"/>
                    <a:pt x="906" y="334"/>
                  </a:cubicBezTo>
                  <a:cubicBezTo>
                    <a:pt x="906" y="334"/>
                    <a:pt x="734" y="270"/>
                    <a:pt x="615" y="273"/>
                  </a:cubicBezTo>
                  <a:cubicBezTo>
                    <a:pt x="497" y="275"/>
                    <a:pt x="411" y="338"/>
                    <a:pt x="579" y="382"/>
                  </a:cubicBezTo>
                  <a:cubicBezTo>
                    <a:pt x="747" y="426"/>
                    <a:pt x="955" y="568"/>
                    <a:pt x="955" y="568"/>
                  </a:cubicBezTo>
                  <a:cubicBezTo>
                    <a:pt x="988" y="609"/>
                    <a:pt x="1039" y="716"/>
                    <a:pt x="1089" y="832"/>
                  </a:cubicBezTo>
                  <a:cubicBezTo>
                    <a:pt x="980" y="727"/>
                    <a:pt x="805" y="620"/>
                    <a:pt x="529" y="573"/>
                  </a:cubicBezTo>
                  <a:cubicBezTo>
                    <a:pt x="-96" y="465"/>
                    <a:pt x="-141" y="888"/>
                    <a:pt x="254" y="994"/>
                  </a:cubicBezTo>
                  <a:cubicBezTo>
                    <a:pt x="571" y="1079"/>
                    <a:pt x="1027" y="1091"/>
                    <a:pt x="1195" y="1093"/>
                  </a:cubicBezTo>
                  <a:cubicBezTo>
                    <a:pt x="1219" y="1154"/>
                    <a:pt x="1236" y="1199"/>
                    <a:pt x="1240" y="1211"/>
                  </a:cubicBezTo>
                  <a:cubicBezTo>
                    <a:pt x="1256" y="1254"/>
                    <a:pt x="1359" y="1239"/>
                    <a:pt x="1374" y="1216"/>
                  </a:cubicBezTo>
                  <a:cubicBezTo>
                    <a:pt x="1379" y="1208"/>
                    <a:pt x="1346" y="1131"/>
                    <a:pt x="1301" y="1033"/>
                  </a:cubicBezTo>
                  <a:cubicBezTo>
                    <a:pt x="1427" y="931"/>
                    <a:pt x="1764" y="649"/>
                    <a:pt x="1949" y="395"/>
                  </a:cubicBezTo>
                  <a:cubicBezTo>
                    <a:pt x="2180" y="78"/>
                    <a:pt x="1873" y="-223"/>
                    <a:pt x="1469" y="23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0000" tIns="60000" rIns="120000" bIns="60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4" name="Google Shape;554;p24"/>
            <p:cNvSpPr/>
            <p:nvPr/>
          </p:nvSpPr>
          <p:spPr>
            <a:xfrm>
              <a:off x="7555204" y="3210961"/>
              <a:ext cx="493523" cy="105955"/>
            </a:xfrm>
            <a:custGeom>
              <a:avLst/>
              <a:gdLst/>
              <a:ahLst/>
              <a:cxnLst/>
              <a:rect l="l" t="t" r="r" b="b"/>
              <a:pathLst>
                <a:path w="1124" h="242" extrusionOk="0">
                  <a:moveTo>
                    <a:pt x="13" y="25"/>
                  </a:moveTo>
                  <a:cubicBezTo>
                    <a:pt x="360" y="170"/>
                    <a:pt x="755" y="249"/>
                    <a:pt x="1110" y="242"/>
                  </a:cubicBezTo>
                  <a:cubicBezTo>
                    <a:pt x="1134" y="242"/>
                    <a:pt x="1125" y="216"/>
                    <a:pt x="1100" y="215"/>
                  </a:cubicBezTo>
                  <a:lnTo>
                    <a:pt x="1100" y="215"/>
                  </a:lnTo>
                  <a:cubicBezTo>
                    <a:pt x="734" y="188"/>
                    <a:pt x="373" y="117"/>
                    <a:pt x="25" y="2"/>
                  </a:cubicBezTo>
                  <a:cubicBezTo>
                    <a:pt x="0" y="-6"/>
                    <a:pt x="-10" y="14"/>
                    <a:pt x="13" y="25"/>
                  </a:cubicBezTo>
                  <a:close/>
                </a:path>
              </a:pathLst>
            </a:custGeom>
            <a:solidFill>
              <a:srgbClr val="422809">
                <a:alpha val="50000"/>
              </a:srgbClr>
            </a:solidFill>
            <a:ln>
              <a:noFill/>
            </a:ln>
          </p:spPr>
          <p:txBody>
            <a:bodyPr spcFirstLastPara="1" wrap="square" lIns="120000" tIns="56133" rIns="120000" bIns="56133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5" name="Google Shape;555;p24"/>
            <p:cNvSpPr/>
            <p:nvPr/>
          </p:nvSpPr>
          <p:spPr>
            <a:xfrm>
              <a:off x="8079904" y="2895282"/>
              <a:ext cx="300768" cy="406309"/>
            </a:xfrm>
            <a:custGeom>
              <a:avLst/>
              <a:gdLst/>
              <a:ahLst/>
              <a:cxnLst/>
              <a:rect l="l" t="t" r="r" b="b"/>
              <a:pathLst>
                <a:path w="685" h="928" extrusionOk="0">
                  <a:moveTo>
                    <a:pt x="24" y="921"/>
                  </a:moveTo>
                  <a:cubicBezTo>
                    <a:pt x="302" y="668"/>
                    <a:pt x="540" y="343"/>
                    <a:pt x="683" y="19"/>
                  </a:cubicBezTo>
                  <a:cubicBezTo>
                    <a:pt x="693" y="-4"/>
                    <a:pt x="667" y="-6"/>
                    <a:pt x="655" y="16"/>
                  </a:cubicBezTo>
                  <a:lnTo>
                    <a:pt x="655" y="16"/>
                  </a:lnTo>
                  <a:cubicBezTo>
                    <a:pt x="643" y="37"/>
                    <a:pt x="632" y="56"/>
                    <a:pt x="620" y="77"/>
                  </a:cubicBezTo>
                  <a:cubicBezTo>
                    <a:pt x="448" y="373"/>
                    <a:pt x="243" y="651"/>
                    <a:pt x="8" y="901"/>
                  </a:cubicBezTo>
                  <a:cubicBezTo>
                    <a:pt x="-10" y="920"/>
                    <a:pt x="5" y="939"/>
                    <a:pt x="24" y="921"/>
                  </a:cubicBezTo>
                  <a:close/>
                </a:path>
              </a:pathLst>
            </a:custGeom>
            <a:solidFill>
              <a:srgbClr val="422809">
                <a:alpha val="50000"/>
              </a:srgbClr>
            </a:solidFill>
            <a:ln>
              <a:noFill/>
            </a:ln>
          </p:spPr>
          <p:txBody>
            <a:bodyPr spcFirstLastPara="1" wrap="square" lIns="120000" tIns="60000" rIns="120000" bIns="60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6" name="Google Shape;556;p24"/>
            <p:cNvSpPr/>
            <p:nvPr/>
          </p:nvSpPr>
          <p:spPr>
            <a:xfrm>
              <a:off x="7825238" y="2822602"/>
              <a:ext cx="97914" cy="73994"/>
            </a:xfrm>
            <a:custGeom>
              <a:avLst/>
              <a:gdLst/>
              <a:ahLst/>
              <a:cxnLst/>
              <a:rect l="l" t="t" r="r" b="b"/>
              <a:pathLst>
                <a:path w="223" h="169" extrusionOk="0">
                  <a:moveTo>
                    <a:pt x="172" y="30"/>
                  </a:moveTo>
                  <a:cubicBezTo>
                    <a:pt x="182" y="74"/>
                    <a:pt x="173" y="108"/>
                    <a:pt x="126" y="121"/>
                  </a:cubicBezTo>
                  <a:cubicBezTo>
                    <a:pt x="83" y="133"/>
                    <a:pt x="60" y="96"/>
                    <a:pt x="44" y="62"/>
                  </a:cubicBezTo>
                  <a:cubicBezTo>
                    <a:pt x="30" y="34"/>
                    <a:pt x="-11" y="59"/>
                    <a:pt x="2" y="86"/>
                  </a:cubicBezTo>
                  <a:cubicBezTo>
                    <a:pt x="31" y="146"/>
                    <a:pt x="78" y="183"/>
                    <a:pt x="146" y="165"/>
                  </a:cubicBezTo>
                  <a:cubicBezTo>
                    <a:pt x="215" y="146"/>
                    <a:pt x="232" y="81"/>
                    <a:pt x="219" y="17"/>
                  </a:cubicBezTo>
                  <a:cubicBezTo>
                    <a:pt x="211" y="-13"/>
                    <a:pt x="165" y="0"/>
                    <a:pt x="172" y="3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0000" tIns="21100" rIns="120000" bIns="211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7" name="Google Shape;557;p24"/>
            <p:cNvSpPr/>
            <p:nvPr/>
          </p:nvSpPr>
          <p:spPr>
            <a:xfrm>
              <a:off x="7555643" y="2608938"/>
              <a:ext cx="277936" cy="292034"/>
            </a:xfrm>
            <a:custGeom>
              <a:avLst/>
              <a:gdLst/>
              <a:ahLst/>
              <a:cxnLst/>
              <a:rect l="l" t="t" r="r" b="b"/>
              <a:pathLst>
                <a:path w="633" h="667" extrusionOk="0">
                  <a:moveTo>
                    <a:pt x="620" y="251"/>
                  </a:moveTo>
                  <a:cubicBezTo>
                    <a:pt x="669" y="429"/>
                    <a:pt x="574" y="611"/>
                    <a:pt x="405" y="657"/>
                  </a:cubicBezTo>
                  <a:cubicBezTo>
                    <a:pt x="237" y="703"/>
                    <a:pt x="61" y="597"/>
                    <a:pt x="12" y="418"/>
                  </a:cubicBezTo>
                  <a:cubicBezTo>
                    <a:pt x="-37" y="238"/>
                    <a:pt x="59" y="57"/>
                    <a:pt x="227" y="11"/>
                  </a:cubicBezTo>
                  <a:cubicBezTo>
                    <a:pt x="395" y="-35"/>
                    <a:pt x="572" y="72"/>
                    <a:pt x="620" y="25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60000" rIns="120000" bIns="60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8" name="Google Shape;558;p24"/>
            <p:cNvSpPr/>
            <p:nvPr/>
          </p:nvSpPr>
          <p:spPr>
            <a:xfrm>
              <a:off x="7592086" y="2647468"/>
              <a:ext cx="202415" cy="215851"/>
            </a:xfrm>
            <a:custGeom>
              <a:avLst/>
              <a:gdLst/>
              <a:ahLst/>
              <a:cxnLst/>
              <a:rect l="l" t="t" r="r" b="b"/>
              <a:pathLst>
                <a:path w="461" h="493" extrusionOk="0">
                  <a:moveTo>
                    <a:pt x="451" y="186"/>
                  </a:moveTo>
                  <a:cubicBezTo>
                    <a:pt x="487" y="319"/>
                    <a:pt x="418" y="452"/>
                    <a:pt x="296" y="486"/>
                  </a:cubicBezTo>
                  <a:cubicBezTo>
                    <a:pt x="174" y="519"/>
                    <a:pt x="45" y="439"/>
                    <a:pt x="9" y="307"/>
                  </a:cubicBezTo>
                  <a:cubicBezTo>
                    <a:pt x="-27" y="174"/>
                    <a:pt x="42" y="41"/>
                    <a:pt x="164" y="8"/>
                  </a:cubicBezTo>
                  <a:cubicBezTo>
                    <a:pt x="286" y="-26"/>
                    <a:pt x="415" y="54"/>
                    <a:pt x="451" y="18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0000" tIns="60000" rIns="120000" bIns="60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9" name="Google Shape;559;p24"/>
            <p:cNvSpPr/>
            <p:nvPr/>
          </p:nvSpPr>
          <p:spPr>
            <a:xfrm>
              <a:off x="7625017" y="2685122"/>
              <a:ext cx="67618" cy="116463"/>
            </a:xfrm>
            <a:custGeom>
              <a:avLst/>
              <a:gdLst/>
              <a:ahLst/>
              <a:cxnLst/>
              <a:rect l="l" t="t" r="r" b="b"/>
              <a:pathLst>
                <a:path w="154" h="266" extrusionOk="0">
                  <a:moveTo>
                    <a:pt x="1" y="135"/>
                  </a:moveTo>
                  <a:cubicBezTo>
                    <a:pt x="3" y="177"/>
                    <a:pt x="12" y="222"/>
                    <a:pt x="45" y="252"/>
                  </a:cubicBezTo>
                  <a:cubicBezTo>
                    <a:pt x="63" y="268"/>
                    <a:pt x="100" y="273"/>
                    <a:pt x="114" y="255"/>
                  </a:cubicBezTo>
                  <a:cubicBezTo>
                    <a:pt x="154" y="202"/>
                    <a:pt x="160" y="130"/>
                    <a:pt x="148" y="69"/>
                  </a:cubicBezTo>
                  <a:lnTo>
                    <a:pt x="148" y="69"/>
                  </a:lnTo>
                  <a:cubicBezTo>
                    <a:pt x="146" y="57"/>
                    <a:pt x="141" y="46"/>
                    <a:pt x="135" y="36"/>
                  </a:cubicBezTo>
                  <a:cubicBezTo>
                    <a:pt x="132" y="30"/>
                    <a:pt x="128" y="24"/>
                    <a:pt x="124" y="19"/>
                  </a:cubicBezTo>
                  <a:lnTo>
                    <a:pt x="124" y="19"/>
                  </a:lnTo>
                  <a:cubicBezTo>
                    <a:pt x="119" y="15"/>
                    <a:pt x="115" y="10"/>
                    <a:pt x="110" y="8"/>
                  </a:cubicBezTo>
                  <a:cubicBezTo>
                    <a:pt x="102" y="3"/>
                    <a:pt x="93" y="1"/>
                    <a:pt x="84" y="0"/>
                  </a:cubicBezTo>
                  <a:cubicBezTo>
                    <a:pt x="19" y="1"/>
                    <a:pt x="-2" y="82"/>
                    <a:pt x="0" y="131"/>
                  </a:cubicBezTo>
                  <a:cubicBezTo>
                    <a:pt x="1" y="131"/>
                    <a:pt x="1" y="133"/>
                    <a:pt x="1" y="135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60000" rIns="120000" bIns="60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0" name="Google Shape;560;p24"/>
            <p:cNvSpPr/>
            <p:nvPr/>
          </p:nvSpPr>
          <p:spPr>
            <a:xfrm>
              <a:off x="7745764" y="2744667"/>
              <a:ext cx="28540" cy="46410"/>
            </a:xfrm>
            <a:custGeom>
              <a:avLst/>
              <a:gdLst/>
              <a:ahLst/>
              <a:cxnLst/>
              <a:rect l="l" t="t" r="r" b="b"/>
              <a:pathLst>
                <a:path w="65" h="106" extrusionOk="0">
                  <a:moveTo>
                    <a:pt x="64" y="56"/>
                  </a:moveTo>
                  <a:cubicBezTo>
                    <a:pt x="62" y="78"/>
                    <a:pt x="50" y="100"/>
                    <a:pt x="34" y="105"/>
                  </a:cubicBezTo>
                  <a:cubicBezTo>
                    <a:pt x="7" y="114"/>
                    <a:pt x="-1" y="68"/>
                    <a:pt x="0" y="51"/>
                  </a:cubicBezTo>
                  <a:cubicBezTo>
                    <a:pt x="2" y="33"/>
                    <a:pt x="7" y="15"/>
                    <a:pt x="22" y="5"/>
                  </a:cubicBezTo>
                  <a:cubicBezTo>
                    <a:pt x="55" y="-15"/>
                    <a:pt x="67" y="35"/>
                    <a:pt x="64" y="56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1" name="Google Shape;561;p24"/>
            <p:cNvSpPr/>
            <p:nvPr/>
          </p:nvSpPr>
          <p:spPr>
            <a:xfrm>
              <a:off x="7855095" y="2526625"/>
              <a:ext cx="280131" cy="292472"/>
            </a:xfrm>
            <a:custGeom>
              <a:avLst/>
              <a:gdLst/>
              <a:ahLst/>
              <a:cxnLst/>
              <a:rect l="l" t="t" r="r" b="b"/>
              <a:pathLst>
                <a:path w="638" h="668" extrusionOk="0">
                  <a:moveTo>
                    <a:pt x="625" y="250"/>
                  </a:moveTo>
                  <a:cubicBezTo>
                    <a:pt x="674" y="429"/>
                    <a:pt x="577" y="610"/>
                    <a:pt x="407" y="657"/>
                  </a:cubicBezTo>
                  <a:cubicBezTo>
                    <a:pt x="238" y="703"/>
                    <a:pt x="61" y="596"/>
                    <a:pt x="12" y="418"/>
                  </a:cubicBezTo>
                  <a:cubicBezTo>
                    <a:pt x="-37" y="239"/>
                    <a:pt x="61" y="57"/>
                    <a:pt x="230" y="11"/>
                  </a:cubicBezTo>
                  <a:cubicBezTo>
                    <a:pt x="399" y="-36"/>
                    <a:pt x="576" y="72"/>
                    <a:pt x="625" y="25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60000" rIns="120000" bIns="60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2" name="Google Shape;562;p24"/>
            <p:cNvSpPr/>
            <p:nvPr/>
          </p:nvSpPr>
          <p:spPr>
            <a:xfrm>
              <a:off x="7892417" y="2565155"/>
              <a:ext cx="203293" cy="216289"/>
            </a:xfrm>
            <a:custGeom>
              <a:avLst/>
              <a:gdLst/>
              <a:ahLst/>
              <a:cxnLst/>
              <a:rect l="l" t="t" r="r" b="b"/>
              <a:pathLst>
                <a:path w="463" h="494" extrusionOk="0">
                  <a:moveTo>
                    <a:pt x="453" y="186"/>
                  </a:moveTo>
                  <a:cubicBezTo>
                    <a:pt x="490" y="318"/>
                    <a:pt x="420" y="453"/>
                    <a:pt x="297" y="487"/>
                  </a:cubicBezTo>
                  <a:cubicBezTo>
                    <a:pt x="175" y="520"/>
                    <a:pt x="45" y="440"/>
                    <a:pt x="9" y="308"/>
                  </a:cubicBezTo>
                  <a:cubicBezTo>
                    <a:pt x="-27" y="176"/>
                    <a:pt x="43" y="41"/>
                    <a:pt x="165" y="8"/>
                  </a:cubicBezTo>
                  <a:cubicBezTo>
                    <a:pt x="288" y="-25"/>
                    <a:pt x="417" y="54"/>
                    <a:pt x="453" y="18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0000" tIns="60000" rIns="120000" bIns="60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3" name="Google Shape;563;p24"/>
            <p:cNvSpPr/>
            <p:nvPr/>
          </p:nvSpPr>
          <p:spPr>
            <a:xfrm>
              <a:off x="7912176" y="2606311"/>
              <a:ext cx="67618" cy="116463"/>
            </a:xfrm>
            <a:custGeom>
              <a:avLst/>
              <a:gdLst/>
              <a:ahLst/>
              <a:cxnLst/>
              <a:rect l="l" t="t" r="r" b="b"/>
              <a:pathLst>
                <a:path w="154" h="266" extrusionOk="0">
                  <a:moveTo>
                    <a:pt x="0" y="135"/>
                  </a:moveTo>
                  <a:cubicBezTo>
                    <a:pt x="3" y="177"/>
                    <a:pt x="12" y="223"/>
                    <a:pt x="45" y="252"/>
                  </a:cubicBezTo>
                  <a:cubicBezTo>
                    <a:pt x="63" y="268"/>
                    <a:pt x="100" y="273"/>
                    <a:pt x="114" y="255"/>
                  </a:cubicBezTo>
                  <a:cubicBezTo>
                    <a:pt x="153" y="202"/>
                    <a:pt x="160" y="131"/>
                    <a:pt x="148" y="69"/>
                  </a:cubicBezTo>
                  <a:lnTo>
                    <a:pt x="148" y="69"/>
                  </a:lnTo>
                  <a:cubicBezTo>
                    <a:pt x="145" y="58"/>
                    <a:pt x="141" y="46"/>
                    <a:pt x="135" y="36"/>
                  </a:cubicBezTo>
                  <a:cubicBezTo>
                    <a:pt x="132" y="30"/>
                    <a:pt x="128" y="24"/>
                    <a:pt x="123" y="19"/>
                  </a:cubicBezTo>
                  <a:lnTo>
                    <a:pt x="123" y="19"/>
                  </a:lnTo>
                  <a:cubicBezTo>
                    <a:pt x="119" y="15"/>
                    <a:pt x="115" y="12"/>
                    <a:pt x="110" y="9"/>
                  </a:cubicBezTo>
                  <a:cubicBezTo>
                    <a:pt x="102" y="4"/>
                    <a:pt x="93" y="1"/>
                    <a:pt x="84" y="0"/>
                  </a:cubicBezTo>
                  <a:cubicBezTo>
                    <a:pt x="19" y="1"/>
                    <a:pt x="-2" y="82"/>
                    <a:pt x="0" y="131"/>
                  </a:cubicBezTo>
                  <a:cubicBezTo>
                    <a:pt x="0" y="133"/>
                    <a:pt x="0" y="134"/>
                    <a:pt x="0" y="135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60000" rIns="120000" bIns="60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4" name="Google Shape;564;p24"/>
            <p:cNvSpPr/>
            <p:nvPr/>
          </p:nvSpPr>
          <p:spPr>
            <a:xfrm>
              <a:off x="8032484" y="2666295"/>
              <a:ext cx="28540" cy="46410"/>
            </a:xfrm>
            <a:custGeom>
              <a:avLst/>
              <a:gdLst/>
              <a:ahLst/>
              <a:cxnLst/>
              <a:rect l="l" t="t" r="r" b="b"/>
              <a:pathLst>
                <a:path w="65" h="106" extrusionOk="0">
                  <a:moveTo>
                    <a:pt x="65" y="56"/>
                  </a:moveTo>
                  <a:cubicBezTo>
                    <a:pt x="62" y="78"/>
                    <a:pt x="51" y="100"/>
                    <a:pt x="34" y="105"/>
                  </a:cubicBezTo>
                  <a:cubicBezTo>
                    <a:pt x="8" y="114"/>
                    <a:pt x="-2" y="69"/>
                    <a:pt x="0" y="51"/>
                  </a:cubicBezTo>
                  <a:cubicBezTo>
                    <a:pt x="2" y="33"/>
                    <a:pt x="8" y="15"/>
                    <a:pt x="22" y="5"/>
                  </a:cubicBezTo>
                  <a:cubicBezTo>
                    <a:pt x="55" y="-15"/>
                    <a:pt x="67" y="35"/>
                    <a:pt x="65" y="56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5" name="Google Shape;565;p24"/>
            <p:cNvSpPr/>
            <p:nvPr/>
          </p:nvSpPr>
          <p:spPr>
            <a:xfrm>
              <a:off x="7689123" y="3161048"/>
              <a:ext cx="151482" cy="55605"/>
            </a:xfrm>
            <a:custGeom>
              <a:avLst/>
              <a:gdLst/>
              <a:ahLst/>
              <a:cxnLst/>
              <a:rect l="l" t="t" r="r" b="b"/>
              <a:pathLst>
                <a:path w="345" h="127" extrusionOk="0">
                  <a:moveTo>
                    <a:pt x="34" y="71"/>
                  </a:moveTo>
                  <a:lnTo>
                    <a:pt x="34" y="71"/>
                  </a:lnTo>
                  <a:cubicBezTo>
                    <a:pt x="123" y="74"/>
                    <a:pt x="211" y="93"/>
                    <a:pt x="295" y="125"/>
                  </a:cubicBezTo>
                  <a:cubicBezTo>
                    <a:pt x="337" y="142"/>
                    <a:pt x="368" y="78"/>
                    <a:pt x="321" y="59"/>
                  </a:cubicBezTo>
                  <a:lnTo>
                    <a:pt x="321" y="59"/>
                  </a:lnTo>
                  <a:cubicBezTo>
                    <a:pt x="230" y="24"/>
                    <a:pt x="134" y="4"/>
                    <a:pt x="36" y="0"/>
                  </a:cubicBezTo>
                  <a:lnTo>
                    <a:pt x="36" y="0"/>
                  </a:lnTo>
                  <a:lnTo>
                    <a:pt x="35" y="0"/>
                  </a:lnTo>
                  <a:cubicBezTo>
                    <a:pt x="29" y="0"/>
                    <a:pt x="23" y="2"/>
                    <a:pt x="17" y="5"/>
                  </a:cubicBezTo>
                  <a:cubicBezTo>
                    <a:pt x="12" y="8"/>
                    <a:pt x="7" y="13"/>
                    <a:pt x="4" y="18"/>
                  </a:cubicBezTo>
                  <a:cubicBezTo>
                    <a:pt x="1" y="23"/>
                    <a:pt x="0" y="29"/>
                    <a:pt x="0" y="36"/>
                  </a:cubicBezTo>
                  <a:cubicBezTo>
                    <a:pt x="0" y="42"/>
                    <a:pt x="1" y="47"/>
                    <a:pt x="4" y="53"/>
                  </a:cubicBezTo>
                  <a:cubicBezTo>
                    <a:pt x="7" y="58"/>
                    <a:pt x="12" y="63"/>
                    <a:pt x="17" y="66"/>
                  </a:cubicBezTo>
                  <a:cubicBezTo>
                    <a:pt x="22" y="69"/>
                    <a:pt x="28" y="71"/>
                    <a:pt x="34" y="7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933" rIns="120000" bIns="933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6" name="Google Shape;566;p24"/>
            <p:cNvSpPr/>
            <p:nvPr/>
          </p:nvSpPr>
          <p:spPr>
            <a:xfrm>
              <a:off x="7640385" y="3162362"/>
              <a:ext cx="31175" cy="31086"/>
            </a:xfrm>
            <a:custGeom>
              <a:avLst/>
              <a:gdLst/>
              <a:ahLst/>
              <a:cxnLst/>
              <a:rect l="l" t="t" r="r" b="b"/>
              <a:pathLst>
                <a:path w="71" h="71" extrusionOk="0">
                  <a:moveTo>
                    <a:pt x="39" y="71"/>
                  </a:moveTo>
                  <a:lnTo>
                    <a:pt x="39" y="71"/>
                  </a:lnTo>
                  <a:cubicBezTo>
                    <a:pt x="44" y="71"/>
                    <a:pt x="49" y="68"/>
                    <a:pt x="53" y="66"/>
                  </a:cubicBezTo>
                  <a:cubicBezTo>
                    <a:pt x="59" y="62"/>
                    <a:pt x="63" y="58"/>
                    <a:pt x="66" y="53"/>
                  </a:cubicBezTo>
                  <a:cubicBezTo>
                    <a:pt x="69" y="47"/>
                    <a:pt x="71" y="42"/>
                    <a:pt x="71" y="36"/>
                  </a:cubicBezTo>
                  <a:cubicBezTo>
                    <a:pt x="71" y="30"/>
                    <a:pt x="69" y="23"/>
                    <a:pt x="66" y="18"/>
                  </a:cubicBezTo>
                  <a:cubicBezTo>
                    <a:pt x="63" y="13"/>
                    <a:pt x="59" y="8"/>
                    <a:pt x="53" y="5"/>
                  </a:cubicBezTo>
                  <a:cubicBezTo>
                    <a:pt x="48" y="2"/>
                    <a:pt x="42" y="0"/>
                    <a:pt x="35" y="0"/>
                  </a:cubicBezTo>
                  <a:cubicBezTo>
                    <a:pt x="34" y="0"/>
                    <a:pt x="33" y="0"/>
                    <a:pt x="32" y="1"/>
                  </a:cubicBezTo>
                  <a:lnTo>
                    <a:pt x="32" y="1"/>
                  </a:lnTo>
                  <a:cubicBezTo>
                    <a:pt x="27" y="1"/>
                    <a:pt x="22" y="3"/>
                    <a:pt x="18" y="5"/>
                  </a:cubicBezTo>
                  <a:cubicBezTo>
                    <a:pt x="12" y="8"/>
                    <a:pt x="8" y="13"/>
                    <a:pt x="5" y="18"/>
                  </a:cubicBezTo>
                  <a:cubicBezTo>
                    <a:pt x="2" y="23"/>
                    <a:pt x="0" y="30"/>
                    <a:pt x="0" y="36"/>
                  </a:cubicBezTo>
                  <a:cubicBezTo>
                    <a:pt x="0" y="42"/>
                    <a:pt x="2" y="47"/>
                    <a:pt x="5" y="53"/>
                  </a:cubicBezTo>
                  <a:cubicBezTo>
                    <a:pt x="8" y="58"/>
                    <a:pt x="13" y="62"/>
                    <a:pt x="18" y="66"/>
                  </a:cubicBezTo>
                  <a:cubicBezTo>
                    <a:pt x="24" y="69"/>
                    <a:pt x="29" y="71"/>
                    <a:pt x="35" y="71"/>
                  </a:cubicBezTo>
                  <a:cubicBezTo>
                    <a:pt x="37" y="71"/>
                    <a:pt x="38" y="71"/>
                    <a:pt x="39" y="7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7" name="Google Shape;567;p24"/>
            <p:cNvSpPr/>
            <p:nvPr/>
          </p:nvSpPr>
          <p:spPr>
            <a:xfrm>
              <a:off x="7855534" y="3207897"/>
              <a:ext cx="31175" cy="31086"/>
            </a:xfrm>
            <a:custGeom>
              <a:avLst/>
              <a:gdLst/>
              <a:ahLst/>
              <a:cxnLst/>
              <a:rect l="l" t="t" r="r" b="b"/>
              <a:pathLst>
                <a:path w="71" h="71" extrusionOk="0">
                  <a:moveTo>
                    <a:pt x="18" y="66"/>
                  </a:moveTo>
                  <a:lnTo>
                    <a:pt x="18" y="66"/>
                  </a:lnTo>
                  <a:cubicBezTo>
                    <a:pt x="24" y="69"/>
                    <a:pt x="30" y="71"/>
                    <a:pt x="36" y="71"/>
                  </a:cubicBezTo>
                  <a:cubicBezTo>
                    <a:pt x="42" y="71"/>
                    <a:pt x="48" y="69"/>
                    <a:pt x="53" y="66"/>
                  </a:cubicBezTo>
                  <a:cubicBezTo>
                    <a:pt x="59" y="63"/>
                    <a:pt x="63" y="58"/>
                    <a:pt x="66" y="53"/>
                  </a:cubicBezTo>
                  <a:cubicBezTo>
                    <a:pt x="69" y="48"/>
                    <a:pt x="71" y="41"/>
                    <a:pt x="71" y="35"/>
                  </a:cubicBezTo>
                  <a:cubicBezTo>
                    <a:pt x="71" y="29"/>
                    <a:pt x="69" y="23"/>
                    <a:pt x="66" y="18"/>
                  </a:cubicBezTo>
                  <a:cubicBezTo>
                    <a:pt x="63" y="12"/>
                    <a:pt x="59" y="8"/>
                    <a:pt x="53" y="5"/>
                  </a:cubicBezTo>
                  <a:lnTo>
                    <a:pt x="53" y="4"/>
                  </a:lnTo>
                  <a:lnTo>
                    <a:pt x="53" y="4"/>
                  </a:lnTo>
                  <a:cubicBezTo>
                    <a:pt x="48" y="1"/>
                    <a:pt x="42" y="0"/>
                    <a:pt x="36" y="0"/>
                  </a:cubicBezTo>
                  <a:cubicBezTo>
                    <a:pt x="29" y="0"/>
                    <a:pt x="23" y="2"/>
                    <a:pt x="18" y="5"/>
                  </a:cubicBezTo>
                  <a:cubicBezTo>
                    <a:pt x="13" y="8"/>
                    <a:pt x="8" y="12"/>
                    <a:pt x="5" y="18"/>
                  </a:cubicBezTo>
                  <a:cubicBezTo>
                    <a:pt x="2" y="23"/>
                    <a:pt x="0" y="29"/>
                    <a:pt x="0" y="35"/>
                  </a:cubicBezTo>
                  <a:cubicBezTo>
                    <a:pt x="0" y="41"/>
                    <a:pt x="2" y="48"/>
                    <a:pt x="5" y="53"/>
                  </a:cubicBezTo>
                  <a:cubicBezTo>
                    <a:pt x="8" y="58"/>
                    <a:pt x="13" y="63"/>
                    <a:pt x="18" y="66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8" name="Google Shape;568;p24"/>
            <p:cNvSpPr/>
            <p:nvPr/>
          </p:nvSpPr>
          <p:spPr>
            <a:xfrm>
              <a:off x="8134789" y="3007368"/>
              <a:ext cx="97036" cy="134415"/>
            </a:xfrm>
            <a:custGeom>
              <a:avLst/>
              <a:gdLst/>
              <a:ahLst/>
              <a:cxnLst/>
              <a:rect l="l" t="t" r="r" b="b"/>
              <a:pathLst>
                <a:path w="221" h="307" extrusionOk="0">
                  <a:moveTo>
                    <a:pt x="69" y="285"/>
                  </a:moveTo>
                  <a:lnTo>
                    <a:pt x="69" y="285"/>
                  </a:lnTo>
                  <a:cubicBezTo>
                    <a:pt x="82" y="254"/>
                    <a:pt x="97" y="223"/>
                    <a:pt x="113" y="195"/>
                  </a:cubicBezTo>
                  <a:cubicBezTo>
                    <a:pt x="141" y="146"/>
                    <a:pt x="175" y="101"/>
                    <a:pt x="212" y="59"/>
                  </a:cubicBezTo>
                  <a:lnTo>
                    <a:pt x="212" y="59"/>
                  </a:lnTo>
                  <a:cubicBezTo>
                    <a:pt x="214" y="57"/>
                    <a:pt x="215" y="55"/>
                    <a:pt x="216" y="53"/>
                  </a:cubicBezTo>
                  <a:cubicBezTo>
                    <a:pt x="219" y="48"/>
                    <a:pt x="221" y="42"/>
                    <a:pt x="221" y="36"/>
                  </a:cubicBezTo>
                  <a:cubicBezTo>
                    <a:pt x="221" y="29"/>
                    <a:pt x="219" y="23"/>
                    <a:pt x="216" y="18"/>
                  </a:cubicBezTo>
                  <a:cubicBezTo>
                    <a:pt x="213" y="13"/>
                    <a:pt x="209" y="8"/>
                    <a:pt x="203" y="5"/>
                  </a:cubicBezTo>
                  <a:cubicBezTo>
                    <a:pt x="198" y="2"/>
                    <a:pt x="192" y="0"/>
                    <a:pt x="186" y="0"/>
                  </a:cubicBezTo>
                  <a:cubicBezTo>
                    <a:pt x="180" y="0"/>
                    <a:pt x="173" y="2"/>
                    <a:pt x="168" y="5"/>
                  </a:cubicBezTo>
                  <a:cubicBezTo>
                    <a:pt x="165" y="7"/>
                    <a:pt x="162" y="9"/>
                    <a:pt x="160" y="12"/>
                  </a:cubicBezTo>
                  <a:lnTo>
                    <a:pt x="160" y="12"/>
                  </a:lnTo>
                  <a:cubicBezTo>
                    <a:pt x="118" y="58"/>
                    <a:pt x="82" y="108"/>
                    <a:pt x="51" y="161"/>
                  </a:cubicBezTo>
                  <a:cubicBezTo>
                    <a:pt x="33" y="192"/>
                    <a:pt x="17" y="224"/>
                    <a:pt x="3" y="257"/>
                  </a:cubicBezTo>
                  <a:lnTo>
                    <a:pt x="3" y="257"/>
                  </a:lnTo>
                  <a:cubicBezTo>
                    <a:pt x="1" y="261"/>
                    <a:pt x="0" y="266"/>
                    <a:pt x="0" y="271"/>
                  </a:cubicBezTo>
                  <a:cubicBezTo>
                    <a:pt x="0" y="277"/>
                    <a:pt x="2" y="283"/>
                    <a:pt x="5" y="289"/>
                  </a:cubicBezTo>
                  <a:cubicBezTo>
                    <a:pt x="8" y="294"/>
                    <a:pt x="13" y="299"/>
                    <a:pt x="18" y="302"/>
                  </a:cubicBezTo>
                  <a:cubicBezTo>
                    <a:pt x="24" y="305"/>
                    <a:pt x="30" y="307"/>
                    <a:pt x="36" y="307"/>
                  </a:cubicBezTo>
                  <a:cubicBezTo>
                    <a:pt x="42" y="307"/>
                    <a:pt x="49" y="305"/>
                    <a:pt x="54" y="302"/>
                  </a:cubicBezTo>
                  <a:cubicBezTo>
                    <a:pt x="60" y="299"/>
                    <a:pt x="64" y="293"/>
                    <a:pt x="67" y="289"/>
                  </a:cubicBezTo>
                  <a:cubicBezTo>
                    <a:pt x="68" y="287"/>
                    <a:pt x="68" y="286"/>
                    <a:pt x="69" y="285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60000" rIns="120000" bIns="60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9" name="Google Shape;569;p24"/>
            <p:cNvSpPr/>
            <p:nvPr/>
          </p:nvSpPr>
          <p:spPr>
            <a:xfrm>
              <a:off x="8118982" y="3156232"/>
              <a:ext cx="31175" cy="30648"/>
            </a:xfrm>
            <a:custGeom>
              <a:avLst/>
              <a:gdLst/>
              <a:ahLst/>
              <a:cxnLst/>
              <a:rect l="l" t="t" r="r" b="b"/>
              <a:pathLst>
                <a:path w="71" h="70" extrusionOk="0">
                  <a:moveTo>
                    <a:pt x="70" y="45"/>
                  </a:moveTo>
                  <a:lnTo>
                    <a:pt x="70" y="45"/>
                  </a:lnTo>
                  <a:cubicBezTo>
                    <a:pt x="71" y="42"/>
                    <a:pt x="71" y="38"/>
                    <a:pt x="71" y="35"/>
                  </a:cubicBezTo>
                  <a:cubicBezTo>
                    <a:pt x="71" y="29"/>
                    <a:pt x="70" y="22"/>
                    <a:pt x="66" y="17"/>
                  </a:cubicBezTo>
                  <a:cubicBezTo>
                    <a:pt x="63" y="11"/>
                    <a:pt x="59" y="7"/>
                    <a:pt x="53" y="4"/>
                  </a:cubicBezTo>
                  <a:cubicBezTo>
                    <a:pt x="48" y="0"/>
                    <a:pt x="42" y="0"/>
                    <a:pt x="36" y="0"/>
                  </a:cubicBezTo>
                  <a:cubicBezTo>
                    <a:pt x="30" y="0"/>
                    <a:pt x="23" y="0"/>
                    <a:pt x="18" y="4"/>
                  </a:cubicBezTo>
                  <a:cubicBezTo>
                    <a:pt x="13" y="7"/>
                    <a:pt x="8" y="11"/>
                    <a:pt x="5" y="17"/>
                  </a:cubicBezTo>
                  <a:cubicBezTo>
                    <a:pt x="4" y="19"/>
                    <a:pt x="3" y="23"/>
                    <a:pt x="2" y="26"/>
                  </a:cubicBezTo>
                  <a:lnTo>
                    <a:pt x="2" y="26"/>
                  </a:lnTo>
                  <a:cubicBezTo>
                    <a:pt x="1" y="29"/>
                    <a:pt x="0" y="32"/>
                    <a:pt x="0" y="35"/>
                  </a:cubicBezTo>
                  <a:cubicBezTo>
                    <a:pt x="0" y="41"/>
                    <a:pt x="2" y="47"/>
                    <a:pt x="5" y="53"/>
                  </a:cubicBezTo>
                  <a:cubicBezTo>
                    <a:pt x="8" y="58"/>
                    <a:pt x="13" y="63"/>
                    <a:pt x="18" y="66"/>
                  </a:cubicBezTo>
                  <a:cubicBezTo>
                    <a:pt x="23" y="69"/>
                    <a:pt x="30" y="70"/>
                    <a:pt x="36" y="70"/>
                  </a:cubicBezTo>
                  <a:cubicBezTo>
                    <a:pt x="42" y="70"/>
                    <a:pt x="48" y="69"/>
                    <a:pt x="53" y="66"/>
                  </a:cubicBezTo>
                  <a:cubicBezTo>
                    <a:pt x="59" y="63"/>
                    <a:pt x="63" y="58"/>
                    <a:pt x="66" y="53"/>
                  </a:cubicBezTo>
                  <a:cubicBezTo>
                    <a:pt x="68" y="50"/>
                    <a:pt x="69" y="47"/>
                    <a:pt x="70" y="45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0" name="Google Shape;570;p24"/>
            <p:cNvSpPr/>
            <p:nvPr/>
          </p:nvSpPr>
          <p:spPr>
            <a:xfrm>
              <a:off x="8238412" y="2971466"/>
              <a:ext cx="30735" cy="31086"/>
            </a:xfrm>
            <a:custGeom>
              <a:avLst/>
              <a:gdLst/>
              <a:ahLst/>
              <a:cxnLst/>
              <a:rect l="l" t="t" r="r" b="b"/>
              <a:pathLst>
                <a:path w="70" h="71" extrusionOk="0">
                  <a:moveTo>
                    <a:pt x="58" y="63"/>
                  </a:moveTo>
                  <a:lnTo>
                    <a:pt x="58" y="63"/>
                  </a:lnTo>
                  <a:cubicBezTo>
                    <a:pt x="61" y="60"/>
                    <a:pt x="64" y="57"/>
                    <a:pt x="66" y="53"/>
                  </a:cubicBezTo>
                  <a:cubicBezTo>
                    <a:pt x="69" y="48"/>
                    <a:pt x="70" y="42"/>
                    <a:pt x="70" y="36"/>
                  </a:cubicBezTo>
                  <a:cubicBezTo>
                    <a:pt x="70" y="30"/>
                    <a:pt x="69" y="23"/>
                    <a:pt x="66" y="18"/>
                  </a:cubicBezTo>
                  <a:cubicBezTo>
                    <a:pt x="63" y="13"/>
                    <a:pt x="59" y="8"/>
                    <a:pt x="53" y="5"/>
                  </a:cubicBezTo>
                  <a:cubicBezTo>
                    <a:pt x="48" y="2"/>
                    <a:pt x="41" y="0"/>
                    <a:pt x="35" y="0"/>
                  </a:cubicBezTo>
                  <a:cubicBezTo>
                    <a:pt x="29" y="0"/>
                    <a:pt x="23" y="1"/>
                    <a:pt x="17" y="5"/>
                  </a:cubicBezTo>
                  <a:cubicBezTo>
                    <a:pt x="16" y="5"/>
                    <a:pt x="14" y="7"/>
                    <a:pt x="12" y="9"/>
                  </a:cubicBezTo>
                  <a:lnTo>
                    <a:pt x="12" y="9"/>
                  </a:lnTo>
                  <a:cubicBezTo>
                    <a:pt x="9" y="11"/>
                    <a:pt x="7" y="13"/>
                    <a:pt x="4" y="18"/>
                  </a:cubicBezTo>
                  <a:cubicBezTo>
                    <a:pt x="1" y="23"/>
                    <a:pt x="0" y="30"/>
                    <a:pt x="0" y="36"/>
                  </a:cubicBezTo>
                  <a:cubicBezTo>
                    <a:pt x="0" y="42"/>
                    <a:pt x="1" y="47"/>
                    <a:pt x="4" y="53"/>
                  </a:cubicBezTo>
                  <a:cubicBezTo>
                    <a:pt x="8" y="58"/>
                    <a:pt x="12" y="63"/>
                    <a:pt x="17" y="66"/>
                  </a:cubicBezTo>
                  <a:cubicBezTo>
                    <a:pt x="23" y="69"/>
                    <a:pt x="29" y="71"/>
                    <a:pt x="35" y="71"/>
                  </a:cubicBezTo>
                  <a:cubicBezTo>
                    <a:pt x="41" y="71"/>
                    <a:pt x="47" y="69"/>
                    <a:pt x="53" y="66"/>
                  </a:cubicBezTo>
                  <a:cubicBezTo>
                    <a:pt x="54" y="65"/>
                    <a:pt x="56" y="64"/>
                    <a:pt x="58" y="63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1" name="Google Shape;571;p24"/>
            <p:cNvSpPr/>
            <p:nvPr/>
          </p:nvSpPr>
          <p:spPr>
            <a:xfrm>
              <a:off x="8136106" y="2457885"/>
              <a:ext cx="89572" cy="90631"/>
            </a:xfrm>
            <a:custGeom>
              <a:avLst/>
              <a:gdLst/>
              <a:ahLst/>
              <a:cxnLst/>
              <a:rect l="l" t="t" r="r" b="b"/>
              <a:pathLst>
                <a:path w="204" h="207" extrusionOk="0">
                  <a:moveTo>
                    <a:pt x="126" y="79"/>
                  </a:moveTo>
                  <a:cubicBezTo>
                    <a:pt x="121" y="73"/>
                    <a:pt x="110" y="-1"/>
                    <a:pt x="100" y="0"/>
                  </a:cubicBezTo>
                  <a:cubicBezTo>
                    <a:pt x="90" y="0"/>
                    <a:pt x="81" y="74"/>
                    <a:pt x="77" y="79"/>
                  </a:cubicBezTo>
                  <a:cubicBezTo>
                    <a:pt x="67" y="88"/>
                    <a:pt x="0" y="95"/>
                    <a:pt x="0" y="105"/>
                  </a:cubicBezTo>
                  <a:cubicBezTo>
                    <a:pt x="1" y="114"/>
                    <a:pt x="67" y="118"/>
                    <a:pt x="77" y="128"/>
                  </a:cubicBezTo>
                  <a:cubicBezTo>
                    <a:pt x="82" y="133"/>
                    <a:pt x="93" y="207"/>
                    <a:pt x="103" y="207"/>
                  </a:cubicBezTo>
                  <a:cubicBezTo>
                    <a:pt x="113" y="206"/>
                    <a:pt x="122" y="133"/>
                    <a:pt x="126" y="128"/>
                  </a:cubicBezTo>
                  <a:cubicBezTo>
                    <a:pt x="135" y="118"/>
                    <a:pt x="205" y="111"/>
                    <a:pt x="204" y="102"/>
                  </a:cubicBezTo>
                  <a:cubicBezTo>
                    <a:pt x="204" y="92"/>
                    <a:pt x="136" y="87"/>
                    <a:pt x="126" y="7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39333" rIns="120000" bIns="39333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2" name="Google Shape;572;p24"/>
            <p:cNvSpPr/>
            <p:nvPr/>
          </p:nvSpPr>
          <p:spPr>
            <a:xfrm>
              <a:off x="7374742" y="2714019"/>
              <a:ext cx="97914" cy="98512"/>
            </a:xfrm>
            <a:custGeom>
              <a:avLst/>
              <a:gdLst/>
              <a:ahLst/>
              <a:cxnLst/>
              <a:rect l="l" t="t" r="r" b="b"/>
              <a:pathLst>
                <a:path w="223" h="225" extrusionOk="0">
                  <a:moveTo>
                    <a:pt x="138" y="86"/>
                  </a:moveTo>
                  <a:cubicBezTo>
                    <a:pt x="132" y="80"/>
                    <a:pt x="120" y="-1"/>
                    <a:pt x="109" y="0"/>
                  </a:cubicBezTo>
                  <a:cubicBezTo>
                    <a:pt x="99" y="0"/>
                    <a:pt x="89" y="81"/>
                    <a:pt x="84" y="86"/>
                  </a:cubicBezTo>
                  <a:cubicBezTo>
                    <a:pt x="74" y="96"/>
                    <a:pt x="-1" y="104"/>
                    <a:pt x="0" y="114"/>
                  </a:cubicBezTo>
                  <a:cubicBezTo>
                    <a:pt x="1" y="124"/>
                    <a:pt x="74" y="129"/>
                    <a:pt x="84" y="139"/>
                  </a:cubicBezTo>
                  <a:cubicBezTo>
                    <a:pt x="90" y="145"/>
                    <a:pt x="102" y="225"/>
                    <a:pt x="113" y="225"/>
                  </a:cubicBezTo>
                  <a:cubicBezTo>
                    <a:pt x="124" y="224"/>
                    <a:pt x="133" y="145"/>
                    <a:pt x="138" y="139"/>
                  </a:cubicBezTo>
                  <a:cubicBezTo>
                    <a:pt x="148" y="129"/>
                    <a:pt x="223" y="121"/>
                    <a:pt x="223" y="111"/>
                  </a:cubicBezTo>
                  <a:cubicBezTo>
                    <a:pt x="223" y="100"/>
                    <a:pt x="148" y="95"/>
                    <a:pt x="138" y="86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48000" rIns="120000" bIns="48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3" name="Google Shape;573;p24"/>
            <p:cNvSpPr/>
            <p:nvPr/>
          </p:nvSpPr>
          <p:spPr>
            <a:xfrm>
              <a:off x="7804162" y="2568220"/>
              <a:ext cx="28540" cy="29335"/>
            </a:xfrm>
            <a:custGeom>
              <a:avLst/>
              <a:gdLst/>
              <a:ahLst/>
              <a:cxnLst/>
              <a:rect l="l" t="t" r="r" b="b"/>
              <a:pathLst>
                <a:path w="65" h="67" extrusionOk="0">
                  <a:moveTo>
                    <a:pt x="32" y="0"/>
                  </a:moveTo>
                  <a:cubicBezTo>
                    <a:pt x="-11" y="0"/>
                    <a:pt x="-11" y="67"/>
                    <a:pt x="32" y="67"/>
                  </a:cubicBezTo>
                  <a:cubicBezTo>
                    <a:pt x="75" y="67"/>
                    <a:pt x="75" y="0"/>
                    <a:pt x="3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4" name="Google Shape;574;p24"/>
            <p:cNvSpPr/>
            <p:nvPr/>
          </p:nvSpPr>
          <p:spPr>
            <a:xfrm>
              <a:off x="7677268" y="2460950"/>
              <a:ext cx="28540" cy="29335"/>
            </a:xfrm>
            <a:custGeom>
              <a:avLst/>
              <a:gdLst/>
              <a:ahLst/>
              <a:cxnLst/>
              <a:rect l="l" t="t" r="r" b="b"/>
              <a:pathLst>
                <a:path w="65" h="67" extrusionOk="0">
                  <a:moveTo>
                    <a:pt x="32" y="0"/>
                  </a:moveTo>
                  <a:cubicBezTo>
                    <a:pt x="-11" y="0"/>
                    <a:pt x="-11" y="67"/>
                    <a:pt x="32" y="67"/>
                  </a:cubicBezTo>
                  <a:cubicBezTo>
                    <a:pt x="75" y="67"/>
                    <a:pt x="75" y="0"/>
                    <a:pt x="3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5" name="Google Shape;575;p24"/>
            <p:cNvSpPr/>
            <p:nvPr/>
          </p:nvSpPr>
          <p:spPr>
            <a:xfrm>
              <a:off x="7725128" y="2334854"/>
              <a:ext cx="28540" cy="28897"/>
            </a:xfrm>
            <a:custGeom>
              <a:avLst/>
              <a:gdLst/>
              <a:ahLst/>
              <a:cxnLst/>
              <a:rect l="l" t="t" r="r" b="b"/>
              <a:pathLst>
                <a:path w="65" h="66" extrusionOk="0">
                  <a:moveTo>
                    <a:pt x="32" y="0"/>
                  </a:moveTo>
                  <a:cubicBezTo>
                    <a:pt x="-11" y="0"/>
                    <a:pt x="-11" y="66"/>
                    <a:pt x="32" y="66"/>
                  </a:cubicBezTo>
                  <a:cubicBezTo>
                    <a:pt x="75" y="66"/>
                    <a:pt x="75" y="0"/>
                    <a:pt x="3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6" name="Google Shape;576;p24"/>
            <p:cNvSpPr/>
            <p:nvPr/>
          </p:nvSpPr>
          <p:spPr>
            <a:xfrm>
              <a:off x="7943350" y="2475836"/>
              <a:ext cx="28540" cy="29335"/>
            </a:xfrm>
            <a:custGeom>
              <a:avLst/>
              <a:gdLst/>
              <a:ahLst/>
              <a:cxnLst/>
              <a:rect l="l" t="t" r="r" b="b"/>
              <a:pathLst>
                <a:path w="65" h="67" extrusionOk="0">
                  <a:moveTo>
                    <a:pt x="32" y="0"/>
                  </a:moveTo>
                  <a:cubicBezTo>
                    <a:pt x="-11" y="0"/>
                    <a:pt x="-11" y="67"/>
                    <a:pt x="32" y="67"/>
                  </a:cubicBezTo>
                  <a:cubicBezTo>
                    <a:pt x="75" y="67"/>
                    <a:pt x="75" y="0"/>
                    <a:pt x="3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7" name="Google Shape;577;p24"/>
            <p:cNvSpPr/>
            <p:nvPr/>
          </p:nvSpPr>
          <p:spPr>
            <a:xfrm>
              <a:off x="7988137" y="2318216"/>
              <a:ext cx="28101" cy="28897"/>
            </a:xfrm>
            <a:custGeom>
              <a:avLst/>
              <a:gdLst/>
              <a:ahLst/>
              <a:cxnLst/>
              <a:rect l="l" t="t" r="r" b="b"/>
              <a:pathLst>
                <a:path w="64" h="66" extrusionOk="0">
                  <a:moveTo>
                    <a:pt x="32" y="0"/>
                  </a:moveTo>
                  <a:cubicBezTo>
                    <a:pt x="-11" y="0"/>
                    <a:pt x="-10" y="66"/>
                    <a:pt x="32" y="66"/>
                  </a:cubicBezTo>
                  <a:cubicBezTo>
                    <a:pt x="75" y="66"/>
                    <a:pt x="75" y="0"/>
                    <a:pt x="3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8" name="Google Shape;578;p24"/>
            <p:cNvSpPr/>
            <p:nvPr/>
          </p:nvSpPr>
          <p:spPr>
            <a:xfrm>
              <a:off x="8141814" y="2586171"/>
              <a:ext cx="28540" cy="29335"/>
            </a:xfrm>
            <a:custGeom>
              <a:avLst/>
              <a:gdLst/>
              <a:ahLst/>
              <a:cxnLst/>
              <a:rect l="l" t="t" r="r" b="b"/>
              <a:pathLst>
                <a:path w="65" h="67" extrusionOk="0">
                  <a:moveTo>
                    <a:pt x="32" y="0"/>
                  </a:moveTo>
                  <a:cubicBezTo>
                    <a:pt x="-11" y="0"/>
                    <a:pt x="-11" y="67"/>
                    <a:pt x="32" y="67"/>
                  </a:cubicBezTo>
                  <a:cubicBezTo>
                    <a:pt x="75" y="67"/>
                    <a:pt x="75" y="0"/>
                    <a:pt x="3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9" name="Google Shape;579;p24"/>
            <p:cNvSpPr/>
            <p:nvPr/>
          </p:nvSpPr>
          <p:spPr>
            <a:xfrm>
              <a:off x="8212067" y="2409285"/>
              <a:ext cx="28540" cy="28897"/>
            </a:xfrm>
            <a:custGeom>
              <a:avLst/>
              <a:gdLst/>
              <a:ahLst/>
              <a:cxnLst/>
              <a:rect l="l" t="t" r="r" b="b"/>
              <a:pathLst>
                <a:path w="65" h="66" extrusionOk="0">
                  <a:moveTo>
                    <a:pt x="32" y="0"/>
                  </a:moveTo>
                  <a:cubicBezTo>
                    <a:pt x="-11" y="0"/>
                    <a:pt x="-11" y="66"/>
                    <a:pt x="32" y="66"/>
                  </a:cubicBezTo>
                  <a:cubicBezTo>
                    <a:pt x="75" y="66"/>
                    <a:pt x="75" y="0"/>
                    <a:pt x="3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0" name="Google Shape;580;p24"/>
            <p:cNvSpPr/>
            <p:nvPr/>
          </p:nvSpPr>
          <p:spPr>
            <a:xfrm>
              <a:off x="8320959" y="2552020"/>
              <a:ext cx="28540" cy="28897"/>
            </a:xfrm>
            <a:custGeom>
              <a:avLst/>
              <a:gdLst/>
              <a:ahLst/>
              <a:cxnLst/>
              <a:rect l="l" t="t" r="r" b="b"/>
              <a:pathLst>
                <a:path w="65" h="66" extrusionOk="0">
                  <a:moveTo>
                    <a:pt x="32" y="0"/>
                  </a:moveTo>
                  <a:cubicBezTo>
                    <a:pt x="-11" y="0"/>
                    <a:pt x="-11" y="66"/>
                    <a:pt x="32" y="66"/>
                  </a:cubicBezTo>
                  <a:cubicBezTo>
                    <a:pt x="75" y="66"/>
                    <a:pt x="75" y="0"/>
                    <a:pt x="3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1" name="Google Shape;581;p24"/>
            <p:cNvSpPr/>
            <p:nvPr/>
          </p:nvSpPr>
          <p:spPr>
            <a:xfrm>
              <a:off x="8238851" y="2648781"/>
              <a:ext cx="28540" cy="28897"/>
            </a:xfrm>
            <a:custGeom>
              <a:avLst/>
              <a:gdLst/>
              <a:ahLst/>
              <a:cxnLst/>
              <a:rect l="l" t="t" r="r" b="b"/>
              <a:pathLst>
                <a:path w="65" h="66" extrusionOk="0">
                  <a:moveTo>
                    <a:pt x="32" y="0"/>
                  </a:moveTo>
                  <a:cubicBezTo>
                    <a:pt x="-11" y="0"/>
                    <a:pt x="-11" y="66"/>
                    <a:pt x="32" y="66"/>
                  </a:cubicBezTo>
                  <a:cubicBezTo>
                    <a:pt x="75" y="66"/>
                    <a:pt x="75" y="0"/>
                    <a:pt x="3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2" name="Google Shape;582;p24"/>
            <p:cNvSpPr/>
            <p:nvPr/>
          </p:nvSpPr>
          <p:spPr>
            <a:xfrm>
              <a:off x="8167281" y="2764808"/>
              <a:ext cx="28540" cy="29335"/>
            </a:xfrm>
            <a:custGeom>
              <a:avLst/>
              <a:gdLst/>
              <a:ahLst/>
              <a:cxnLst/>
              <a:rect l="l" t="t" r="r" b="b"/>
              <a:pathLst>
                <a:path w="65" h="67" extrusionOk="0">
                  <a:moveTo>
                    <a:pt x="32" y="0"/>
                  </a:moveTo>
                  <a:cubicBezTo>
                    <a:pt x="-11" y="0"/>
                    <a:pt x="-11" y="67"/>
                    <a:pt x="32" y="67"/>
                  </a:cubicBezTo>
                  <a:cubicBezTo>
                    <a:pt x="75" y="67"/>
                    <a:pt x="75" y="0"/>
                    <a:pt x="3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3" name="Google Shape;583;p24"/>
            <p:cNvSpPr/>
            <p:nvPr/>
          </p:nvSpPr>
          <p:spPr>
            <a:xfrm>
              <a:off x="8013603" y="2867699"/>
              <a:ext cx="27662" cy="28897"/>
            </a:xfrm>
            <a:custGeom>
              <a:avLst/>
              <a:gdLst/>
              <a:ahLst/>
              <a:cxnLst/>
              <a:rect l="l" t="t" r="r" b="b"/>
              <a:pathLst>
                <a:path w="63" h="66" extrusionOk="0">
                  <a:moveTo>
                    <a:pt x="31" y="0"/>
                  </a:moveTo>
                  <a:cubicBezTo>
                    <a:pt x="-11" y="0"/>
                    <a:pt x="-11" y="66"/>
                    <a:pt x="31" y="66"/>
                  </a:cubicBezTo>
                  <a:cubicBezTo>
                    <a:pt x="74" y="66"/>
                    <a:pt x="74" y="0"/>
                    <a:pt x="3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4" name="Google Shape;584;p24"/>
            <p:cNvSpPr/>
            <p:nvPr/>
          </p:nvSpPr>
          <p:spPr>
            <a:xfrm>
              <a:off x="7811626" y="2937752"/>
              <a:ext cx="28540" cy="28897"/>
            </a:xfrm>
            <a:custGeom>
              <a:avLst/>
              <a:gdLst/>
              <a:ahLst/>
              <a:cxnLst/>
              <a:rect l="l" t="t" r="r" b="b"/>
              <a:pathLst>
                <a:path w="65" h="66" extrusionOk="0">
                  <a:moveTo>
                    <a:pt x="32" y="0"/>
                  </a:moveTo>
                  <a:cubicBezTo>
                    <a:pt x="-11" y="0"/>
                    <a:pt x="-11" y="66"/>
                    <a:pt x="32" y="66"/>
                  </a:cubicBezTo>
                  <a:cubicBezTo>
                    <a:pt x="75" y="66"/>
                    <a:pt x="75" y="0"/>
                    <a:pt x="3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5" name="Google Shape;585;p24"/>
            <p:cNvSpPr/>
            <p:nvPr/>
          </p:nvSpPr>
          <p:spPr>
            <a:xfrm>
              <a:off x="7577158" y="2572598"/>
              <a:ext cx="28540" cy="29335"/>
            </a:xfrm>
            <a:custGeom>
              <a:avLst/>
              <a:gdLst/>
              <a:ahLst/>
              <a:cxnLst/>
              <a:rect l="l" t="t" r="r" b="b"/>
              <a:pathLst>
                <a:path w="65" h="67" extrusionOk="0">
                  <a:moveTo>
                    <a:pt x="32" y="0"/>
                  </a:moveTo>
                  <a:cubicBezTo>
                    <a:pt x="-10" y="0"/>
                    <a:pt x="-11" y="67"/>
                    <a:pt x="32" y="67"/>
                  </a:cubicBezTo>
                  <a:cubicBezTo>
                    <a:pt x="75" y="67"/>
                    <a:pt x="75" y="0"/>
                    <a:pt x="3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6" name="Google Shape;586;p24"/>
            <p:cNvSpPr/>
            <p:nvPr/>
          </p:nvSpPr>
          <p:spPr>
            <a:xfrm>
              <a:off x="7439726" y="2474523"/>
              <a:ext cx="28540" cy="28897"/>
            </a:xfrm>
            <a:custGeom>
              <a:avLst/>
              <a:gdLst/>
              <a:ahLst/>
              <a:cxnLst/>
              <a:rect l="l" t="t" r="r" b="b"/>
              <a:pathLst>
                <a:path w="65" h="66" extrusionOk="0">
                  <a:moveTo>
                    <a:pt x="32" y="0"/>
                  </a:moveTo>
                  <a:cubicBezTo>
                    <a:pt x="-10" y="0"/>
                    <a:pt x="-11" y="66"/>
                    <a:pt x="32" y="66"/>
                  </a:cubicBezTo>
                  <a:cubicBezTo>
                    <a:pt x="75" y="66"/>
                    <a:pt x="75" y="0"/>
                    <a:pt x="3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7" name="Google Shape;587;p24"/>
            <p:cNvSpPr/>
            <p:nvPr/>
          </p:nvSpPr>
          <p:spPr>
            <a:xfrm>
              <a:off x="7282974" y="2723213"/>
              <a:ext cx="28540" cy="28897"/>
            </a:xfrm>
            <a:custGeom>
              <a:avLst/>
              <a:gdLst/>
              <a:ahLst/>
              <a:cxnLst/>
              <a:rect l="l" t="t" r="r" b="b"/>
              <a:pathLst>
                <a:path w="65" h="66" extrusionOk="0">
                  <a:moveTo>
                    <a:pt x="32" y="0"/>
                  </a:moveTo>
                  <a:cubicBezTo>
                    <a:pt x="-10" y="0"/>
                    <a:pt x="-11" y="66"/>
                    <a:pt x="32" y="66"/>
                  </a:cubicBezTo>
                  <a:cubicBezTo>
                    <a:pt x="75" y="66"/>
                    <a:pt x="76" y="0"/>
                    <a:pt x="3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8" name="Google Shape;588;p24"/>
            <p:cNvSpPr/>
            <p:nvPr/>
          </p:nvSpPr>
          <p:spPr>
            <a:xfrm>
              <a:off x="7481877" y="2825667"/>
              <a:ext cx="28540" cy="29335"/>
            </a:xfrm>
            <a:custGeom>
              <a:avLst/>
              <a:gdLst/>
              <a:ahLst/>
              <a:cxnLst/>
              <a:rect l="l" t="t" r="r" b="b"/>
              <a:pathLst>
                <a:path w="65" h="67" extrusionOk="0">
                  <a:moveTo>
                    <a:pt x="32" y="0"/>
                  </a:moveTo>
                  <a:cubicBezTo>
                    <a:pt x="-11" y="0"/>
                    <a:pt x="-11" y="67"/>
                    <a:pt x="32" y="67"/>
                  </a:cubicBezTo>
                  <a:cubicBezTo>
                    <a:pt x="75" y="67"/>
                    <a:pt x="75" y="0"/>
                    <a:pt x="3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9" name="Google Shape;589;p24"/>
            <p:cNvSpPr/>
            <p:nvPr/>
          </p:nvSpPr>
          <p:spPr>
            <a:xfrm>
              <a:off x="7593843" y="2956579"/>
              <a:ext cx="28540" cy="29335"/>
            </a:xfrm>
            <a:custGeom>
              <a:avLst/>
              <a:gdLst/>
              <a:ahLst/>
              <a:cxnLst/>
              <a:rect l="l" t="t" r="r" b="b"/>
              <a:pathLst>
                <a:path w="65" h="67" extrusionOk="0">
                  <a:moveTo>
                    <a:pt x="32" y="0"/>
                  </a:moveTo>
                  <a:cubicBezTo>
                    <a:pt x="-11" y="0"/>
                    <a:pt x="-11" y="67"/>
                    <a:pt x="32" y="67"/>
                  </a:cubicBezTo>
                  <a:cubicBezTo>
                    <a:pt x="75" y="67"/>
                    <a:pt x="75" y="0"/>
                    <a:pt x="3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0" name="Google Shape;590;p24"/>
            <p:cNvSpPr/>
            <p:nvPr/>
          </p:nvSpPr>
          <p:spPr>
            <a:xfrm>
              <a:off x="7423480" y="2900099"/>
              <a:ext cx="28540" cy="29335"/>
            </a:xfrm>
            <a:custGeom>
              <a:avLst/>
              <a:gdLst/>
              <a:ahLst/>
              <a:cxnLst/>
              <a:rect l="l" t="t" r="r" b="b"/>
              <a:pathLst>
                <a:path w="65" h="67" extrusionOk="0">
                  <a:moveTo>
                    <a:pt x="32" y="0"/>
                  </a:moveTo>
                  <a:cubicBezTo>
                    <a:pt x="-11" y="0"/>
                    <a:pt x="-11" y="67"/>
                    <a:pt x="32" y="67"/>
                  </a:cubicBezTo>
                  <a:cubicBezTo>
                    <a:pt x="75" y="67"/>
                    <a:pt x="75" y="0"/>
                    <a:pt x="3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1" name="Google Shape;591;p24"/>
            <p:cNvSpPr/>
            <p:nvPr/>
          </p:nvSpPr>
          <p:spPr>
            <a:xfrm>
              <a:off x="7314588" y="2885212"/>
              <a:ext cx="28540" cy="29335"/>
            </a:xfrm>
            <a:custGeom>
              <a:avLst/>
              <a:gdLst/>
              <a:ahLst/>
              <a:cxnLst/>
              <a:rect l="l" t="t" r="r" b="b"/>
              <a:pathLst>
                <a:path w="65" h="67" extrusionOk="0">
                  <a:moveTo>
                    <a:pt x="32" y="0"/>
                  </a:moveTo>
                  <a:cubicBezTo>
                    <a:pt x="-11" y="0"/>
                    <a:pt x="-11" y="67"/>
                    <a:pt x="32" y="67"/>
                  </a:cubicBezTo>
                  <a:cubicBezTo>
                    <a:pt x="75" y="67"/>
                    <a:pt x="75" y="0"/>
                    <a:pt x="3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2" name="Google Shape;592;p24"/>
            <p:cNvSpPr/>
            <p:nvPr/>
          </p:nvSpPr>
          <p:spPr>
            <a:xfrm>
              <a:off x="7896808" y="3055092"/>
              <a:ext cx="28540" cy="29335"/>
            </a:xfrm>
            <a:custGeom>
              <a:avLst/>
              <a:gdLst/>
              <a:ahLst/>
              <a:cxnLst/>
              <a:rect l="l" t="t" r="r" b="b"/>
              <a:pathLst>
                <a:path w="65" h="67" extrusionOk="0">
                  <a:moveTo>
                    <a:pt x="32" y="0"/>
                  </a:moveTo>
                  <a:cubicBezTo>
                    <a:pt x="-11" y="0"/>
                    <a:pt x="-11" y="67"/>
                    <a:pt x="32" y="67"/>
                  </a:cubicBezTo>
                  <a:cubicBezTo>
                    <a:pt x="75" y="67"/>
                    <a:pt x="75" y="0"/>
                    <a:pt x="3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3" name="Google Shape;593;p24"/>
            <p:cNvSpPr/>
            <p:nvPr/>
          </p:nvSpPr>
          <p:spPr>
            <a:xfrm>
              <a:off x="7995162" y="3031011"/>
              <a:ext cx="28540" cy="29335"/>
            </a:xfrm>
            <a:custGeom>
              <a:avLst/>
              <a:gdLst/>
              <a:ahLst/>
              <a:cxnLst/>
              <a:rect l="l" t="t" r="r" b="b"/>
              <a:pathLst>
                <a:path w="65" h="67" extrusionOk="0">
                  <a:moveTo>
                    <a:pt x="32" y="0"/>
                  </a:moveTo>
                  <a:cubicBezTo>
                    <a:pt x="-11" y="0"/>
                    <a:pt x="-11" y="67"/>
                    <a:pt x="32" y="67"/>
                  </a:cubicBezTo>
                  <a:cubicBezTo>
                    <a:pt x="75" y="67"/>
                    <a:pt x="76" y="0"/>
                    <a:pt x="3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4" name="Google Shape;594;p24"/>
            <p:cNvSpPr/>
            <p:nvPr/>
          </p:nvSpPr>
          <p:spPr>
            <a:xfrm>
              <a:off x="8211189" y="3189945"/>
              <a:ext cx="28101" cy="28897"/>
            </a:xfrm>
            <a:custGeom>
              <a:avLst/>
              <a:gdLst/>
              <a:ahLst/>
              <a:cxnLst/>
              <a:rect l="l" t="t" r="r" b="b"/>
              <a:pathLst>
                <a:path w="64" h="66" extrusionOk="0">
                  <a:moveTo>
                    <a:pt x="32" y="0"/>
                  </a:moveTo>
                  <a:cubicBezTo>
                    <a:pt x="-11" y="0"/>
                    <a:pt x="-10" y="66"/>
                    <a:pt x="32" y="66"/>
                  </a:cubicBezTo>
                  <a:cubicBezTo>
                    <a:pt x="75" y="66"/>
                    <a:pt x="74" y="0"/>
                    <a:pt x="3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5" name="Google Shape;595;p24"/>
            <p:cNvSpPr/>
            <p:nvPr/>
          </p:nvSpPr>
          <p:spPr>
            <a:xfrm>
              <a:off x="8353451" y="3028822"/>
              <a:ext cx="28540" cy="29335"/>
            </a:xfrm>
            <a:custGeom>
              <a:avLst/>
              <a:gdLst/>
              <a:ahLst/>
              <a:cxnLst/>
              <a:rect l="l" t="t" r="r" b="b"/>
              <a:pathLst>
                <a:path w="65" h="67" extrusionOk="0">
                  <a:moveTo>
                    <a:pt x="32" y="0"/>
                  </a:moveTo>
                  <a:cubicBezTo>
                    <a:pt x="-11" y="0"/>
                    <a:pt x="-11" y="67"/>
                    <a:pt x="32" y="67"/>
                  </a:cubicBezTo>
                  <a:cubicBezTo>
                    <a:pt x="75" y="67"/>
                    <a:pt x="75" y="0"/>
                    <a:pt x="3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6" name="Google Shape;596;p24"/>
            <p:cNvSpPr/>
            <p:nvPr/>
          </p:nvSpPr>
          <p:spPr>
            <a:xfrm>
              <a:off x="8296810" y="2936439"/>
              <a:ext cx="28101" cy="29335"/>
            </a:xfrm>
            <a:custGeom>
              <a:avLst/>
              <a:gdLst/>
              <a:ahLst/>
              <a:cxnLst/>
              <a:rect l="l" t="t" r="r" b="b"/>
              <a:pathLst>
                <a:path w="64" h="67" extrusionOk="0">
                  <a:moveTo>
                    <a:pt x="32" y="0"/>
                  </a:moveTo>
                  <a:cubicBezTo>
                    <a:pt x="-11" y="0"/>
                    <a:pt x="-11" y="67"/>
                    <a:pt x="32" y="67"/>
                  </a:cubicBezTo>
                  <a:cubicBezTo>
                    <a:pt x="75" y="67"/>
                    <a:pt x="74" y="0"/>
                    <a:pt x="3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7" name="Google Shape;597;p24"/>
            <p:cNvSpPr/>
            <p:nvPr/>
          </p:nvSpPr>
          <p:spPr>
            <a:xfrm>
              <a:off x="7939399" y="3247302"/>
              <a:ext cx="28101" cy="29335"/>
            </a:xfrm>
            <a:custGeom>
              <a:avLst/>
              <a:gdLst/>
              <a:ahLst/>
              <a:cxnLst/>
              <a:rect l="l" t="t" r="r" b="b"/>
              <a:pathLst>
                <a:path w="64" h="67" extrusionOk="0">
                  <a:moveTo>
                    <a:pt x="32" y="0"/>
                  </a:moveTo>
                  <a:cubicBezTo>
                    <a:pt x="-11" y="0"/>
                    <a:pt x="-10" y="67"/>
                    <a:pt x="32" y="67"/>
                  </a:cubicBezTo>
                  <a:cubicBezTo>
                    <a:pt x="75" y="67"/>
                    <a:pt x="74" y="0"/>
                    <a:pt x="3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8" name="Google Shape;598;p24"/>
            <p:cNvSpPr/>
            <p:nvPr/>
          </p:nvSpPr>
          <p:spPr>
            <a:xfrm>
              <a:off x="7761132" y="3298966"/>
              <a:ext cx="28540" cy="28897"/>
            </a:xfrm>
            <a:custGeom>
              <a:avLst/>
              <a:gdLst/>
              <a:ahLst/>
              <a:cxnLst/>
              <a:rect l="l" t="t" r="r" b="b"/>
              <a:pathLst>
                <a:path w="65" h="66" extrusionOk="0">
                  <a:moveTo>
                    <a:pt x="32" y="0"/>
                  </a:moveTo>
                  <a:cubicBezTo>
                    <a:pt x="-11" y="0"/>
                    <a:pt x="-11" y="66"/>
                    <a:pt x="32" y="66"/>
                  </a:cubicBezTo>
                  <a:cubicBezTo>
                    <a:pt x="75" y="66"/>
                    <a:pt x="75" y="0"/>
                    <a:pt x="3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9" name="Google Shape;599;p24"/>
            <p:cNvSpPr/>
            <p:nvPr/>
          </p:nvSpPr>
          <p:spPr>
            <a:xfrm>
              <a:off x="7614480" y="3252118"/>
              <a:ext cx="28540" cy="29335"/>
            </a:xfrm>
            <a:custGeom>
              <a:avLst/>
              <a:gdLst/>
              <a:ahLst/>
              <a:cxnLst/>
              <a:rect l="l" t="t" r="r" b="b"/>
              <a:pathLst>
                <a:path w="65" h="67" extrusionOk="0">
                  <a:moveTo>
                    <a:pt x="32" y="0"/>
                  </a:moveTo>
                  <a:cubicBezTo>
                    <a:pt x="-10" y="0"/>
                    <a:pt x="-11" y="67"/>
                    <a:pt x="32" y="67"/>
                  </a:cubicBezTo>
                  <a:cubicBezTo>
                    <a:pt x="75" y="67"/>
                    <a:pt x="75" y="0"/>
                    <a:pt x="3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00" name="Google Shape;600;p24"/>
          <p:cNvGrpSpPr/>
          <p:nvPr/>
        </p:nvGrpSpPr>
        <p:grpSpPr>
          <a:xfrm flipH="1">
            <a:off x="3313692" y="1237424"/>
            <a:ext cx="466345" cy="548640"/>
            <a:chOff x="6308975" y="928068"/>
            <a:chExt cx="349759" cy="411480"/>
          </a:xfrm>
        </p:grpSpPr>
        <p:grpSp>
          <p:nvGrpSpPr>
            <p:cNvPr id="601" name="Google Shape;601;p24"/>
            <p:cNvGrpSpPr/>
            <p:nvPr/>
          </p:nvGrpSpPr>
          <p:grpSpPr>
            <a:xfrm>
              <a:off x="6308975" y="928068"/>
              <a:ext cx="349759" cy="411480"/>
              <a:chOff x="7079400" y="3953880"/>
              <a:chExt cx="349759" cy="411480"/>
            </a:xfrm>
          </p:grpSpPr>
          <p:grpSp>
            <p:nvGrpSpPr>
              <p:cNvPr id="602" name="Google Shape;602;p24"/>
              <p:cNvGrpSpPr/>
              <p:nvPr/>
            </p:nvGrpSpPr>
            <p:grpSpPr>
              <a:xfrm>
                <a:off x="7101050" y="3953880"/>
                <a:ext cx="257559" cy="181826"/>
                <a:chOff x="7101050" y="3953880"/>
                <a:chExt cx="257559" cy="181826"/>
              </a:xfrm>
            </p:grpSpPr>
            <p:sp>
              <p:nvSpPr>
                <p:cNvPr id="603" name="Google Shape;603;p24"/>
                <p:cNvSpPr/>
                <p:nvPr/>
              </p:nvSpPr>
              <p:spPr>
                <a:xfrm>
                  <a:off x="7101050" y="3987664"/>
                  <a:ext cx="105637" cy="1480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3" h="390" extrusionOk="0">
                      <a:moveTo>
                        <a:pt x="1" y="157"/>
                      </a:moveTo>
                      <a:cubicBezTo>
                        <a:pt x="5" y="106"/>
                        <a:pt x="25" y="57"/>
                        <a:pt x="68" y="27"/>
                      </a:cubicBezTo>
                      <a:cubicBezTo>
                        <a:pt x="118" y="-7"/>
                        <a:pt x="204" y="-14"/>
                        <a:pt x="248" y="33"/>
                      </a:cubicBezTo>
                      <a:cubicBezTo>
                        <a:pt x="287" y="74"/>
                        <a:pt x="285" y="143"/>
                        <a:pt x="280" y="194"/>
                      </a:cubicBezTo>
                      <a:lnTo>
                        <a:pt x="280" y="194"/>
                      </a:lnTo>
                      <a:cubicBezTo>
                        <a:pt x="277" y="234"/>
                        <a:pt x="271" y="273"/>
                        <a:pt x="264" y="312"/>
                      </a:cubicBezTo>
                      <a:cubicBezTo>
                        <a:pt x="261" y="328"/>
                        <a:pt x="259" y="371"/>
                        <a:pt x="246" y="382"/>
                      </a:cubicBezTo>
                      <a:cubicBezTo>
                        <a:pt x="233" y="394"/>
                        <a:pt x="208" y="390"/>
                        <a:pt x="194" y="388"/>
                      </a:cubicBezTo>
                      <a:lnTo>
                        <a:pt x="194" y="388"/>
                      </a:lnTo>
                      <a:cubicBezTo>
                        <a:pt x="162" y="386"/>
                        <a:pt x="131" y="376"/>
                        <a:pt x="103" y="360"/>
                      </a:cubicBezTo>
                      <a:cubicBezTo>
                        <a:pt x="69" y="340"/>
                        <a:pt x="41" y="312"/>
                        <a:pt x="22" y="279"/>
                      </a:cubicBezTo>
                      <a:cubicBezTo>
                        <a:pt x="20" y="276"/>
                        <a:pt x="19" y="273"/>
                        <a:pt x="17" y="270"/>
                      </a:cubicBezTo>
                      <a:cubicBezTo>
                        <a:pt x="1" y="236"/>
                        <a:pt x="-2" y="194"/>
                        <a:pt x="1" y="157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0000" tIns="60000" rIns="120000" bIns="60000" anchor="ctr" anchorCtr="1">
                  <a:noAutofit/>
                </a:bodyPr>
                <a:lstStyle/>
                <a:p>
                  <a:pPr defTabSz="1219170">
                    <a:buClr>
                      <a:srgbClr val="000000"/>
                    </a:buClr>
                  </a:pPr>
                  <a:endParaRPr sz="2400" kern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04" name="Google Shape;604;p24"/>
                <p:cNvSpPr/>
                <p:nvPr/>
              </p:nvSpPr>
              <p:spPr>
                <a:xfrm>
                  <a:off x="7251852" y="3953880"/>
                  <a:ext cx="106757" cy="1514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6" h="399" extrusionOk="0">
                      <a:moveTo>
                        <a:pt x="28" y="60"/>
                      </a:moveTo>
                      <a:cubicBezTo>
                        <a:pt x="92" y="-42"/>
                        <a:pt x="238" y="-5"/>
                        <a:pt x="279" y="96"/>
                      </a:cubicBezTo>
                      <a:cubicBezTo>
                        <a:pt x="297" y="143"/>
                        <a:pt x="278" y="186"/>
                        <a:pt x="257" y="228"/>
                      </a:cubicBezTo>
                      <a:cubicBezTo>
                        <a:pt x="237" y="270"/>
                        <a:pt x="203" y="381"/>
                        <a:pt x="156" y="397"/>
                      </a:cubicBezTo>
                      <a:lnTo>
                        <a:pt x="156" y="397"/>
                      </a:lnTo>
                      <a:cubicBezTo>
                        <a:pt x="152" y="398"/>
                        <a:pt x="148" y="399"/>
                        <a:pt x="144" y="399"/>
                      </a:cubicBezTo>
                      <a:cubicBezTo>
                        <a:pt x="138" y="399"/>
                        <a:pt x="132" y="398"/>
                        <a:pt x="126" y="395"/>
                      </a:cubicBezTo>
                      <a:lnTo>
                        <a:pt x="126" y="395"/>
                      </a:lnTo>
                      <a:cubicBezTo>
                        <a:pt x="117" y="392"/>
                        <a:pt x="108" y="388"/>
                        <a:pt x="99" y="383"/>
                      </a:cubicBezTo>
                      <a:cubicBezTo>
                        <a:pt x="73" y="368"/>
                        <a:pt x="51" y="345"/>
                        <a:pt x="35" y="318"/>
                      </a:cubicBezTo>
                      <a:cubicBezTo>
                        <a:pt x="33" y="315"/>
                        <a:pt x="32" y="312"/>
                        <a:pt x="30" y="309"/>
                      </a:cubicBezTo>
                      <a:lnTo>
                        <a:pt x="30" y="309"/>
                      </a:lnTo>
                      <a:cubicBezTo>
                        <a:pt x="11" y="270"/>
                        <a:pt x="1" y="227"/>
                        <a:pt x="1" y="183"/>
                      </a:cubicBezTo>
                      <a:lnTo>
                        <a:pt x="1" y="182"/>
                      </a:lnTo>
                      <a:lnTo>
                        <a:pt x="1" y="182"/>
                      </a:lnTo>
                      <a:cubicBezTo>
                        <a:pt x="1" y="177"/>
                        <a:pt x="0" y="173"/>
                        <a:pt x="0" y="168"/>
                      </a:cubicBezTo>
                      <a:cubicBezTo>
                        <a:pt x="0" y="130"/>
                        <a:pt x="10" y="93"/>
                        <a:pt x="28" y="6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0000" tIns="60000" rIns="120000" bIns="60000" anchor="ctr" anchorCtr="1">
                  <a:noAutofit/>
                </a:bodyPr>
                <a:lstStyle/>
                <a:p>
                  <a:pPr defTabSz="1219170">
                    <a:buClr>
                      <a:srgbClr val="000000"/>
                    </a:buClr>
                  </a:pPr>
                  <a:endParaRPr sz="2400" kern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605" name="Google Shape;605;p24"/>
              <p:cNvGrpSpPr/>
              <p:nvPr/>
            </p:nvGrpSpPr>
            <p:grpSpPr>
              <a:xfrm>
                <a:off x="7101050" y="3953880"/>
                <a:ext cx="257559" cy="181826"/>
                <a:chOff x="7101050" y="3953880"/>
                <a:chExt cx="257559" cy="181826"/>
              </a:xfrm>
            </p:grpSpPr>
            <p:sp>
              <p:nvSpPr>
                <p:cNvPr id="606" name="Google Shape;606;p24"/>
                <p:cNvSpPr/>
                <p:nvPr/>
              </p:nvSpPr>
              <p:spPr>
                <a:xfrm>
                  <a:off x="7101050" y="3987664"/>
                  <a:ext cx="105637" cy="1480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3" h="390" extrusionOk="0">
                      <a:moveTo>
                        <a:pt x="1" y="157"/>
                      </a:moveTo>
                      <a:cubicBezTo>
                        <a:pt x="5" y="106"/>
                        <a:pt x="25" y="57"/>
                        <a:pt x="68" y="27"/>
                      </a:cubicBezTo>
                      <a:cubicBezTo>
                        <a:pt x="118" y="-7"/>
                        <a:pt x="204" y="-14"/>
                        <a:pt x="248" y="33"/>
                      </a:cubicBezTo>
                      <a:cubicBezTo>
                        <a:pt x="287" y="74"/>
                        <a:pt x="285" y="143"/>
                        <a:pt x="280" y="194"/>
                      </a:cubicBezTo>
                      <a:lnTo>
                        <a:pt x="280" y="194"/>
                      </a:lnTo>
                      <a:cubicBezTo>
                        <a:pt x="277" y="234"/>
                        <a:pt x="271" y="273"/>
                        <a:pt x="264" y="312"/>
                      </a:cubicBezTo>
                      <a:cubicBezTo>
                        <a:pt x="261" y="328"/>
                        <a:pt x="259" y="371"/>
                        <a:pt x="246" y="382"/>
                      </a:cubicBezTo>
                      <a:cubicBezTo>
                        <a:pt x="233" y="394"/>
                        <a:pt x="208" y="390"/>
                        <a:pt x="194" y="388"/>
                      </a:cubicBezTo>
                      <a:lnTo>
                        <a:pt x="194" y="388"/>
                      </a:lnTo>
                      <a:cubicBezTo>
                        <a:pt x="162" y="386"/>
                        <a:pt x="131" y="376"/>
                        <a:pt x="103" y="360"/>
                      </a:cubicBezTo>
                      <a:cubicBezTo>
                        <a:pt x="69" y="340"/>
                        <a:pt x="41" y="312"/>
                        <a:pt x="22" y="279"/>
                      </a:cubicBezTo>
                      <a:cubicBezTo>
                        <a:pt x="20" y="276"/>
                        <a:pt x="19" y="273"/>
                        <a:pt x="17" y="270"/>
                      </a:cubicBezTo>
                      <a:cubicBezTo>
                        <a:pt x="1" y="236"/>
                        <a:pt x="-2" y="194"/>
                        <a:pt x="1" y="157"/>
                      </a:cubicBezTo>
                      <a:close/>
                    </a:path>
                  </a:pathLst>
                </a:custGeom>
                <a:solidFill>
                  <a:srgbClr val="422809">
                    <a:alpha val="50000"/>
                  </a:srgbClr>
                </a:solidFill>
                <a:ln>
                  <a:noFill/>
                </a:ln>
              </p:spPr>
              <p:txBody>
                <a:bodyPr spcFirstLastPara="1" wrap="square" lIns="120000" tIns="60000" rIns="120000" bIns="60000" anchor="ctr" anchorCtr="1">
                  <a:noAutofit/>
                </a:bodyPr>
                <a:lstStyle/>
                <a:p>
                  <a:pPr defTabSz="1219170">
                    <a:buClr>
                      <a:srgbClr val="000000"/>
                    </a:buClr>
                  </a:pPr>
                  <a:endParaRPr sz="2400" kern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07" name="Google Shape;607;p24"/>
                <p:cNvSpPr/>
                <p:nvPr/>
              </p:nvSpPr>
              <p:spPr>
                <a:xfrm>
                  <a:off x="7251852" y="3953880"/>
                  <a:ext cx="106757" cy="1514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6" h="399" extrusionOk="0">
                      <a:moveTo>
                        <a:pt x="28" y="60"/>
                      </a:moveTo>
                      <a:cubicBezTo>
                        <a:pt x="92" y="-42"/>
                        <a:pt x="238" y="-5"/>
                        <a:pt x="279" y="96"/>
                      </a:cubicBezTo>
                      <a:cubicBezTo>
                        <a:pt x="297" y="143"/>
                        <a:pt x="278" y="186"/>
                        <a:pt x="257" y="228"/>
                      </a:cubicBezTo>
                      <a:cubicBezTo>
                        <a:pt x="237" y="270"/>
                        <a:pt x="203" y="381"/>
                        <a:pt x="156" y="397"/>
                      </a:cubicBezTo>
                      <a:lnTo>
                        <a:pt x="156" y="397"/>
                      </a:lnTo>
                      <a:cubicBezTo>
                        <a:pt x="152" y="398"/>
                        <a:pt x="148" y="399"/>
                        <a:pt x="144" y="399"/>
                      </a:cubicBezTo>
                      <a:cubicBezTo>
                        <a:pt x="138" y="399"/>
                        <a:pt x="132" y="398"/>
                        <a:pt x="126" y="395"/>
                      </a:cubicBezTo>
                      <a:lnTo>
                        <a:pt x="126" y="395"/>
                      </a:lnTo>
                      <a:cubicBezTo>
                        <a:pt x="117" y="392"/>
                        <a:pt x="108" y="388"/>
                        <a:pt x="99" y="383"/>
                      </a:cubicBezTo>
                      <a:cubicBezTo>
                        <a:pt x="73" y="368"/>
                        <a:pt x="51" y="345"/>
                        <a:pt x="35" y="318"/>
                      </a:cubicBezTo>
                      <a:cubicBezTo>
                        <a:pt x="33" y="315"/>
                        <a:pt x="32" y="312"/>
                        <a:pt x="30" y="309"/>
                      </a:cubicBezTo>
                      <a:lnTo>
                        <a:pt x="30" y="309"/>
                      </a:lnTo>
                      <a:cubicBezTo>
                        <a:pt x="11" y="270"/>
                        <a:pt x="1" y="227"/>
                        <a:pt x="1" y="183"/>
                      </a:cubicBezTo>
                      <a:lnTo>
                        <a:pt x="1" y="182"/>
                      </a:lnTo>
                      <a:lnTo>
                        <a:pt x="1" y="182"/>
                      </a:lnTo>
                      <a:cubicBezTo>
                        <a:pt x="1" y="177"/>
                        <a:pt x="0" y="173"/>
                        <a:pt x="0" y="168"/>
                      </a:cubicBezTo>
                      <a:cubicBezTo>
                        <a:pt x="0" y="130"/>
                        <a:pt x="10" y="93"/>
                        <a:pt x="28" y="60"/>
                      </a:cubicBezTo>
                      <a:close/>
                    </a:path>
                  </a:pathLst>
                </a:custGeom>
                <a:solidFill>
                  <a:srgbClr val="422809">
                    <a:alpha val="50000"/>
                  </a:srgbClr>
                </a:solidFill>
                <a:ln>
                  <a:noFill/>
                </a:ln>
              </p:spPr>
              <p:txBody>
                <a:bodyPr spcFirstLastPara="1" wrap="square" lIns="120000" tIns="60000" rIns="120000" bIns="60000" anchor="ctr" anchorCtr="1">
                  <a:noAutofit/>
                </a:bodyPr>
                <a:lstStyle/>
                <a:p>
                  <a:pPr defTabSz="1219170">
                    <a:buClr>
                      <a:srgbClr val="000000"/>
                    </a:buClr>
                  </a:pPr>
                  <a:endParaRPr sz="2400" kern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608" name="Google Shape;608;p24"/>
              <p:cNvSpPr/>
              <p:nvPr/>
            </p:nvSpPr>
            <p:spPr>
              <a:xfrm>
                <a:off x="7079400" y="3965647"/>
                <a:ext cx="349759" cy="372003"/>
              </a:xfrm>
              <a:custGeom>
                <a:avLst/>
                <a:gdLst/>
                <a:ahLst/>
                <a:cxnLst/>
                <a:rect l="l" t="t" r="r" b="b"/>
                <a:pathLst>
                  <a:path w="937" h="980" extrusionOk="0">
                    <a:moveTo>
                      <a:pt x="426" y="961"/>
                    </a:moveTo>
                    <a:cubicBezTo>
                      <a:pt x="551" y="1003"/>
                      <a:pt x="709" y="975"/>
                      <a:pt x="804" y="880"/>
                    </a:cubicBezTo>
                    <a:cubicBezTo>
                      <a:pt x="934" y="752"/>
                      <a:pt x="943" y="549"/>
                      <a:pt x="934" y="377"/>
                    </a:cubicBezTo>
                    <a:lnTo>
                      <a:pt x="934" y="377"/>
                    </a:lnTo>
                    <a:cubicBezTo>
                      <a:pt x="930" y="296"/>
                      <a:pt x="916" y="216"/>
                      <a:pt x="894" y="139"/>
                    </a:cubicBezTo>
                    <a:cubicBezTo>
                      <a:pt x="879" y="88"/>
                      <a:pt x="848" y="26"/>
                      <a:pt x="795" y="5"/>
                    </a:cubicBezTo>
                    <a:cubicBezTo>
                      <a:pt x="738" y="-16"/>
                      <a:pt x="680" y="24"/>
                      <a:pt x="652" y="72"/>
                    </a:cubicBezTo>
                    <a:cubicBezTo>
                      <a:pt x="630" y="112"/>
                      <a:pt x="590" y="195"/>
                      <a:pt x="596" y="242"/>
                    </a:cubicBezTo>
                    <a:lnTo>
                      <a:pt x="596" y="242"/>
                    </a:lnTo>
                    <a:cubicBezTo>
                      <a:pt x="590" y="198"/>
                      <a:pt x="575" y="155"/>
                      <a:pt x="553" y="117"/>
                    </a:cubicBezTo>
                    <a:cubicBezTo>
                      <a:pt x="544" y="102"/>
                      <a:pt x="535" y="88"/>
                      <a:pt x="524" y="74"/>
                    </a:cubicBezTo>
                    <a:lnTo>
                      <a:pt x="524" y="74"/>
                    </a:lnTo>
                    <a:cubicBezTo>
                      <a:pt x="511" y="56"/>
                      <a:pt x="494" y="41"/>
                      <a:pt x="474" y="29"/>
                    </a:cubicBezTo>
                    <a:cubicBezTo>
                      <a:pt x="473" y="29"/>
                      <a:pt x="472" y="28"/>
                      <a:pt x="471" y="28"/>
                    </a:cubicBezTo>
                    <a:cubicBezTo>
                      <a:pt x="380" y="-18"/>
                      <a:pt x="277" y="45"/>
                      <a:pt x="260" y="140"/>
                    </a:cubicBezTo>
                    <a:cubicBezTo>
                      <a:pt x="249" y="201"/>
                      <a:pt x="267" y="262"/>
                      <a:pt x="289" y="319"/>
                    </a:cubicBezTo>
                    <a:cubicBezTo>
                      <a:pt x="256" y="271"/>
                      <a:pt x="217" y="224"/>
                      <a:pt x="163" y="202"/>
                    </a:cubicBezTo>
                    <a:cubicBezTo>
                      <a:pt x="109" y="181"/>
                      <a:pt x="35" y="195"/>
                      <a:pt x="10" y="248"/>
                    </a:cubicBezTo>
                    <a:cubicBezTo>
                      <a:pt x="-13" y="298"/>
                      <a:pt x="7" y="375"/>
                      <a:pt x="22" y="425"/>
                    </a:cubicBezTo>
                    <a:cubicBezTo>
                      <a:pt x="85" y="623"/>
                      <a:pt x="214" y="890"/>
                      <a:pt x="426" y="96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09" name="Google Shape;609;p24"/>
              <p:cNvSpPr/>
              <p:nvPr/>
            </p:nvSpPr>
            <p:spPr>
              <a:xfrm>
                <a:off x="7172345" y="4201375"/>
                <a:ext cx="248228" cy="163985"/>
              </a:xfrm>
              <a:custGeom>
                <a:avLst/>
                <a:gdLst/>
                <a:ahLst/>
                <a:cxnLst/>
                <a:rect l="l" t="t" r="r" b="b"/>
                <a:pathLst>
                  <a:path w="665" h="432" extrusionOk="0">
                    <a:moveTo>
                      <a:pt x="662" y="93"/>
                    </a:moveTo>
                    <a:lnTo>
                      <a:pt x="662" y="93"/>
                    </a:lnTo>
                    <a:cubicBezTo>
                      <a:pt x="663" y="96"/>
                      <a:pt x="664" y="100"/>
                      <a:pt x="665" y="103"/>
                    </a:cubicBezTo>
                    <a:lnTo>
                      <a:pt x="665" y="103"/>
                    </a:lnTo>
                    <a:cubicBezTo>
                      <a:pt x="665" y="105"/>
                      <a:pt x="665" y="106"/>
                      <a:pt x="665" y="108"/>
                    </a:cubicBezTo>
                    <a:cubicBezTo>
                      <a:pt x="665" y="113"/>
                      <a:pt x="664" y="119"/>
                      <a:pt x="662" y="124"/>
                    </a:cubicBezTo>
                    <a:cubicBezTo>
                      <a:pt x="637" y="216"/>
                      <a:pt x="575" y="266"/>
                      <a:pt x="503" y="323"/>
                    </a:cubicBezTo>
                    <a:cubicBezTo>
                      <a:pt x="464" y="354"/>
                      <a:pt x="403" y="379"/>
                      <a:pt x="396" y="432"/>
                    </a:cubicBezTo>
                    <a:cubicBezTo>
                      <a:pt x="340" y="394"/>
                      <a:pt x="259" y="399"/>
                      <a:pt x="195" y="381"/>
                    </a:cubicBezTo>
                    <a:lnTo>
                      <a:pt x="195" y="381"/>
                    </a:lnTo>
                    <a:cubicBezTo>
                      <a:pt x="151" y="368"/>
                      <a:pt x="108" y="352"/>
                      <a:pt x="67" y="331"/>
                    </a:cubicBezTo>
                    <a:cubicBezTo>
                      <a:pt x="28" y="311"/>
                      <a:pt x="-49" y="248"/>
                      <a:pt x="45" y="252"/>
                    </a:cubicBezTo>
                    <a:lnTo>
                      <a:pt x="45" y="252"/>
                    </a:lnTo>
                    <a:cubicBezTo>
                      <a:pt x="105" y="254"/>
                      <a:pt x="164" y="262"/>
                      <a:pt x="223" y="274"/>
                    </a:cubicBezTo>
                    <a:lnTo>
                      <a:pt x="223" y="274"/>
                    </a:lnTo>
                    <a:cubicBezTo>
                      <a:pt x="198" y="253"/>
                      <a:pt x="177" y="228"/>
                      <a:pt x="160" y="199"/>
                    </a:cubicBezTo>
                    <a:cubicBezTo>
                      <a:pt x="147" y="177"/>
                      <a:pt x="137" y="153"/>
                      <a:pt x="131" y="128"/>
                    </a:cubicBezTo>
                    <a:cubicBezTo>
                      <a:pt x="126" y="110"/>
                      <a:pt x="125" y="87"/>
                      <a:pt x="141" y="77"/>
                    </a:cubicBezTo>
                    <a:lnTo>
                      <a:pt x="141" y="77"/>
                    </a:lnTo>
                    <a:cubicBezTo>
                      <a:pt x="147" y="74"/>
                      <a:pt x="153" y="73"/>
                      <a:pt x="159" y="73"/>
                    </a:cubicBezTo>
                    <a:cubicBezTo>
                      <a:pt x="161" y="73"/>
                      <a:pt x="163" y="73"/>
                      <a:pt x="165" y="73"/>
                    </a:cubicBezTo>
                    <a:cubicBezTo>
                      <a:pt x="242" y="79"/>
                      <a:pt x="303" y="157"/>
                      <a:pt x="337" y="220"/>
                    </a:cubicBezTo>
                    <a:lnTo>
                      <a:pt x="337" y="220"/>
                    </a:lnTo>
                    <a:cubicBezTo>
                      <a:pt x="341" y="180"/>
                      <a:pt x="349" y="141"/>
                      <a:pt x="362" y="103"/>
                    </a:cubicBezTo>
                    <a:lnTo>
                      <a:pt x="362" y="103"/>
                    </a:lnTo>
                    <a:cubicBezTo>
                      <a:pt x="366" y="90"/>
                      <a:pt x="372" y="78"/>
                      <a:pt x="378" y="67"/>
                    </a:cubicBezTo>
                    <a:cubicBezTo>
                      <a:pt x="392" y="44"/>
                      <a:pt x="409" y="23"/>
                      <a:pt x="430" y="7"/>
                    </a:cubicBezTo>
                    <a:lnTo>
                      <a:pt x="430" y="7"/>
                    </a:lnTo>
                    <a:cubicBezTo>
                      <a:pt x="432" y="6"/>
                      <a:pt x="434" y="5"/>
                      <a:pt x="435" y="4"/>
                    </a:cubicBezTo>
                    <a:cubicBezTo>
                      <a:pt x="440" y="1"/>
                      <a:pt x="445" y="0"/>
                      <a:pt x="450" y="0"/>
                    </a:cubicBezTo>
                    <a:cubicBezTo>
                      <a:pt x="452" y="0"/>
                      <a:pt x="453" y="0"/>
                      <a:pt x="455" y="0"/>
                    </a:cubicBezTo>
                    <a:lnTo>
                      <a:pt x="455" y="0"/>
                    </a:lnTo>
                    <a:cubicBezTo>
                      <a:pt x="456" y="1"/>
                      <a:pt x="458" y="1"/>
                      <a:pt x="460" y="2"/>
                    </a:cubicBezTo>
                    <a:cubicBezTo>
                      <a:pt x="463" y="4"/>
                      <a:pt x="465" y="6"/>
                      <a:pt x="467" y="8"/>
                    </a:cubicBezTo>
                    <a:cubicBezTo>
                      <a:pt x="491" y="35"/>
                      <a:pt x="494" y="75"/>
                      <a:pt x="490" y="112"/>
                    </a:cubicBezTo>
                    <a:lnTo>
                      <a:pt x="490" y="112"/>
                    </a:lnTo>
                    <a:cubicBezTo>
                      <a:pt x="487" y="143"/>
                      <a:pt x="482" y="175"/>
                      <a:pt x="473" y="205"/>
                    </a:cubicBezTo>
                    <a:cubicBezTo>
                      <a:pt x="484" y="167"/>
                      <a:pt x="636" y="36"/>
                      <a:pt x="662" y="93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0" name="Google Shape;610;p24"/>
              <p:cNvSpPr/>
              <p:nvPr/>
            </p:nvSpPr>
            <p:spPr>
              <a:xfrm>
                <a:off x="7177944" y="4137983"/>
                <a:ext cx="37327" cy="26572"/>
              </a:xfrm>
              <a:custGeom>
                <a:avLst/>
                <a:gdLst/>
                <a:ahLst/>
                <a:cxnLst/>
                <a:rect l="l" t="t" r="r" b="b"/>
                <a:pathLst>
                  <a:path w="100" h="70" extrusionOk="0">
                    <a:moveTo>
                      <a:pt x="100" y="45"/>
                    </a:moveTo>
                    <a:lnTo>
                      <a:pt x="100" y="45"/>
                    </a:lnTo>
                    <a:cubicBezTo>
                      <a:pt x="99" y="42"/>
                      <a:pt x="99" y="40"/>
                      <a:pt x="98" y="38"/>
                    </a:cubicBezTo>
                    <a:lnTo>
                      <a:pt x="98" y="38"/>
                    </a:lnTo>
                    <a:cubicBezTo>
                      <a:pt x="97" y="33"/>
                      <a:pt x="96" y="29"/>
                      <a:pt x="93" y="24"/>
                    </a:cubicBezTo>
                    <a:cubicBezTo>
                      <a:pt x="90" y="17"/>
                      <a:pt x="83" y="11"/>
                      <a:pt x="75" y="6"/>
                    </a:cubicBezTo>
                    <a:cubicBezTo>
                      <a:pt x="68" y="2"/>
                      <a:pt x="59" y="0"/>
                      <a:pt x="50" y="0"/>
                    </a:cubicBezTo>
                    <a:cubicBezTo>
                      <a:pt x="41" y="0"/>
                      <a:pt x="33" y="2"/>
                      <a:pt x="25" y="6"/>
                    </a:cubicBezTo>
                    <a:cubicBezTo>
                      <a:pt x="18" y="11"/>
                      <a:pt x="11" y="17"/>
                      <a:pt x="7" y="24"/>
                    </a:cubicBezTo>
                    <a:cubicBezTo>
                      <a:pt x="3" y="32"/>
                      <a:pt x="0" y="41"/>
                      <a:pt x="0" y="49"/>
                    </a:cubicBezTo>
                    <a:cubicBezTo>
                      <a:pt x="0" y="56"/>
                      <a:pt x="2" y="63"/>
                      <a:pt x="5" y="70"/>
                    </a:cubicBezTo>
                    <a:lnTo>
                      <a:pt x="100" y="45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1" name="Google Shape;611;p24"/>
              <p:cNvSpPr/>
              <p:nvPr/>
            </p:nvSpPr>
            <p:spPr>
              <a:xfrm>
                <a:off x="7309337" y="4103440"/>
                <a:ext cx="36581" cy="25433"/>
              </a:xfrm>
              <a:custGeom>
                <a:avLst/>
                <a:gdLst/>
                <a:ahLst/>
                <a:cxnLst/>
                <a:rect l="l" t="t" r="r" b="b"/>
                <a:pathLst>
                  <a:path w="98" h="67" extrusionOk="0">
                    <a:moveTo>
                      <a:pt x="98" y="42"/>
                    </a:moveTo>
                    <a:lnTo>
                      <a:pt x="98" y="42"/>
                    </a:lnTo>
                    <a:cubicBezTo>
                      <a:pt x="98" y="40"/>
                      <a:pt x="98" y="37"/>
                      <a:pt x="97" y="35"/>
                    </a:cubicBezTo>
                    <a:lnTo>
                      <a:pt x="97" y="35"/>
                    </a:lnTo>
                    <a:cubicBezTo>
                      <a:pt x="96" y="32"/>
                      <a:pt x="95" y="28"/>
                      <a:pt x="93" y="25"/>
                    </a:cubicBezTo>
                    <a:cubicBezTo>
                      <a:pt x="88" y="17"/>
                      <a:pt x="83" y="12"/>
                      <a:pt x="75" y="7"/>
                    </a:cubicBezTo>
                    <a:cubicBezTo>
                      <a:pt x="68" y="3"/>
                      <a:pt x="59" y="0"/>
                      <a:pt x="50" y="0"/>
                    </a:cubicBezTo>
                    <a:cubicBezTo>
                      <a:pt x="41" y="0"/>
                      <a:pt x="33" y="3"/>
                      <a:pt x="25" y="7"/>
                    </a:cubicBezTo>
                    <a:cubicBezTo>
                      <a:pt x="17" y="12"/>
                      <a:pt x="12" y="18"/>
                      <a:pt x="7" y="25"/>
                    </a:cubicBezTo>
                    <a:cubicBezTo>
                      <a:pt x="3" y="33"/>
                      <a:pt x="0" y="41"/>
                      <a:pt x="0" y="50"/>
                    </a:cubicBezTo>
                    <a:cubicBezTo>
                      <a:pt x="0" y="53"/>
                      <a:pt x="1" y="57"/>
                      <a:pt x="2" y="61"/>
                    </a:cubicBezTo>
                    <a:lnTo>
                      <a:pt x="2" y="61"/>
                    </a:lnTo>
                    <a:cubicBezTo>
                      <a:pt x="2" y="63"/>
                      <a:pt x="3" y="65"/>
                      <a:pt x="4" y="67"/>
                    </a:cubicBezTo>
                    <a:lnTo>
                      <a:pt x="98" y="42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2" name="Google Shape;612;p24"/>
              <p:cNvSpPr/>
              <p:nvPr/>
            </p:nvSpPr>
            <p:spPr>
              <a:xfrm>
                <a:off x="7228709" y="4119763"/>
                <a:ext cx="64577" cy="45931"/>
              </a:xfrm>
              <a:custGeom>
                <a:avLst/>
                <a:gdLst/>
                <a:ahLst/>
                <a:cxnLst/>
                <a:rect l="l" t="t" r="r" b="b"/>
                <a:pathLst>
                  <a:path w="173" h="121" extrusionOk="0">
                    <a:moveTo>
                      <a:pt x="108" y="118"/>
                    </a:moveTo>
                    <a:lnTo>
                      <a:pt x="108" y="118"/>
                    </a:lnTo>
                    <a:cubicBezTo>
                      <a:pt x="100" y="120"/>
                      <a:pt x="93" y="121"/>
                      <a:pt x="85" y="121"/>
                    </a:cubicBezTo>
                    <a:cubicBezTo>
                      <a:pt x="70" y="121"/>
                      <a:pt x="54" y="117"/>
                      <a:pt x="41" y="109"/>
                    </a:cubicBezTo>
                    <a:cubicBezTo>
                      <a:pt x="28" y="102"/>
                      <a:pt x="18" y="91"/>
                      <a:pt x="9" y="77"/>
                    </a:cubicBezTo>
                    <a:cubicBezTo>
                      <a:pt x="6" y="71"/>
                      <a:pt x="2" y="63"/>
                      <a:pt x="0" y="56"/>
                    </a:cubicBezTo>
                    <a:lnTo>
                      <a:pt x="0" y="56"/>
                    </a:lnTo>
                    <a:cubicBezTo>
                      <a:pt x="0" y="55"/>
                      <a:pt x="0" y="53"/>
                      <a:pt x="0" y="52"/>
                    </a:cubicBezTo>
                    <a:cubicBezTo>
                      <a:pt x="0" y="50"/>
                      <a:pt x="1" y="47"/>
                      <a:pt x="2" y="45"/>
                    </a:cubicBezTo>
                    <a:cubicBezTo>
                      <a:pt x="4" y="43"/>
                      <a:pt x="5" y="42"/>
                      <a:pt x="7" y="40"/>
                    </a:cubicBezTo>
                    <a:cubicBezTo>
                      <a:pt x="9" y="39"/>
                      <a:pt x="12" y="38"/>
                      <a:pt x="14" y="38"/>
                    </a:cubicBezTo>
                    <a:cubicBezTo>
                      <a:pt x="17" y="38"/>
                      <a:pt x="19" y="39"/>
                      <a:pt x="21" y="40"/>
                    </a:cubicBezTo>
                    <a:cubicBezTo>
                      <a:pt x="23" y="42"/>
                      <a:pt x="26" y="43"/>
                      <a:pt x="27" y="45"/>
                    </a:cubicBezTo>
                    <a:cubicBezTo>
                      <a:pt x="28" y="46"/>
                      <a:pt x="28" y="47"/>
                      <a:pt x="28" y="49"/>
                    </a:cubicBezTo>
                    <a:lnTo>
                      <a:pt x="28" y="49"/>
                    </a:lnTo>
                    <a:cubicBezTo>
                      <a:pt x="29" y="53"/>
                      <a:pt x="31" y="57"/>
                      <a:pt x="33" y="60"/>
                    </a:cubicBezTo>
                    <a:cubicBezTo>
                      <a:pt x="38" y="69"/>
                      <a:pt x="46" y="77"/>
                      <a:pt x="55" y="82"/>
                    </a:cubicBezTo>
                    <a:cubicBezTo>
                      <a:pt x="64" y="87"/>
                      <a:pt x="74" y="90"/>
                      <a:pt x="84" y="90"/>
                    </a:cubicBezTo>
                    <a:cubicBezTo>
                      <a:pt x="95" y="90"/>
                      <a:pt x="105" y="87"/>
                      <a:pt x="114" y="82"/>
                    </a:cubicBezTo>
                    <a:cubicBezTo>
                      <a:pt x="123" y="77"/>
                      <a:pt x="130" y="69"/>
                      <a:pt x="135" y="60"/>
                    </a:cubicBezTo>
                    <a:cubicBezTo>
                      <a:pt x="140" y="51"/>
                      <a:pt x="143" y="41"/>
                      <a:pt x="143" y="31"/>
                    </a:cubicBezTo>
                    <a:cubicBezTo>
                      <a:pt x="143" y="27"/>
                      <a:pt x="143" y="22"/>
                      <a:pt x="142" y="18"/>
                    </a:cubicBezTo>
                    <a:lnTo>
                      <a:pt x="142" y="18"/>
                    </a:lnTo>
                    <a:cubicBezTo>
                      <a:pt x="141" y="17"/>
                      <a:pt x="141" y="16"/>
                      <a:pt x="141" y="14"/>
                    </a:cubicBezTo>
                    <a:cubicBezTo>
                      <a:pt x="141" y="12"/>
                      <a:pt x="142" y="9"/>
                      <a:pt x="143" y="7"/>
                    </a:cubicBezTo>
                    <a:cubicBezTo>
                      <a:pt x="144" y="5"/>
                      <a:pt x="147" y="3"/>
                      <a:pt x="149" y="2"/>
                    </a:cubicBezTo>
                    <a:cubicBezTo>
                      <a:pt x="152" y="1"/>
                      <a:pt x="154" y="0"/>
                      <a:pt x="156" y="0"/>
                    </a:cubicBezTo>
                    <a:cubicBezTo>
                      <a:pt x="159" y="0"/>
                      <a:pt x="161" y="1"/>
                      <a:pt x="163" y="2"/>
                    </a:cubicBezTo>
                    <a:cubicBezTo>
                      <a:pt x="165" y="3"/>
                      <a:pt x="167" y="5"/>
                      <a:pt x="168" y="7"/>
                    </a:cubicBezTo>
                    <a:cubicBezTo>
                      <a:pt x="169" y="8"/>
                      <a:pt x="169" y="10"/>
                      <a:pt x="170" y="11"/>
                    </a:cubicBezTo>
                    <a:lnTo>
                      <a:pt x="170" y="11"/>
                    </a:lnTo>
                    <a:cubicBezTo>
                      <a:pt x="172" y="18"/>
                      <a:pt x="173" y="26"/>
                      <a:pt x="173" y="33"/>
                    </a:cubicBezTo>
                    <a:cubicBezTo>
                      <a:pt x="173" y="49"/>
                      <a:pt x="169" y="64"/>
                      <a:pt x="161" y="77"/>
                    </a:cubicBezTo>
                    <a:cubicBezTo>
                      <a:pt x="153" y="91"/>
                      <a:pt x="142" y="102"/>
                      <a:pt x="129" y="109"/>
                    </a:cubicBezTo>
                    <a:cubicBezTo>
                      <a:pt x="122" y="113"/>
                      <a:pt x="115" y="116"/>
                      <a:pt x="108" y="118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613" name="Google Shape;613;p24"/>
            <p:cNvSpPr/>
            <p:nvPr/>
          </p:nvSpPr>
          <p:spPr>
            <a:xfrm>
              <a:off x="6349312" y="1056041"/>
              <a:ext cx="36627" cy="39152"/>
            </a:xfrm>
            <a:custGeom>
              <a:avLst/>
              <a:gdLst/>
              <a:ahLst/>
              <a:cxnLst/>
              <a:rect l="l" t="t" r="r" b="b"/>
              <a:pathLst>
                <a:path w="56" h="60" extrusionOk="0">
                  <a:moveTo>
                    <a:pt x="52" y="14"/>
                  </a:moveTo>
                  <a:cubicBezTo>
                    <a:pt x="70" y="48"/>
                    <a:pt x="27" y="79"/>
                    <a:pt x="5" y="48"/>
                  </a:cubicBezTo>
                  <a:cubicBezTo>
                    <a:pt x="-17" y="17"/>
                    <a:pt x="32" y="-20"/>
                    <a:pt x="52" y="14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4" name="Google Shape;614;p24"/>
            <p:cNvSpPr/>
            <p:nvPr/>
          </p:nvSpPr>
          <p:spPr>
            <a:xfrm>
              <a:off x="6465537" y="978766"/>
              <a:ext cx="36627" cy="39152"/>
            </a:xfrm>
            <a:custGeom>
              <a:avLst/>
              <a:gdLst/>
              <a:ahLst/>
              <a:cxnLst/>
              <a:rect l="l" t="t" r="r" b="b"/>
              <a:pathLst>
                <a:path w="56" h="60" extrusionOk="0">
                  <a:moveTo>
                    <a:pt x="52" y="14"/>
                  </a:moveTo>
                  <a:cubicBezTo>
                    <a:pt x="70" y="48"/>
                    <a:pt x="27" y="79"/>
                    <a:pt x="5" y="48"/>
                  </a:cubicBezTo>
                  <a:cubicBezTo>
                    <a:pt x="-17" y="17"/>
                    <a:pt x="32" y="-20"/>
                    <a:pt x="52" y="14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5" name="Google Shape;615;p24"/>
            <p:cNvSpPr/>
            <p:nvPr/>
          </p:nvSpPr>
          <p:spPr>
            <a:xfrm>
              <a:off x="6589362" y="1114228"/>
              <a:ext cx="36627" cy="39152"/>
            </a:xfrm>
            <a:custGeom>
              <a:avLst/>
              <a:gdLst/>
              <a:ahLst/>
              <a:cxnLst/>
              <a:rect l="l" t="t" r="r" b="b"/>
              <a:pathLst>
                <a:path w="56" h="60" extrusionOk="0">
                  <a:moveTo>
                    <a:pt x="52" y="14"/>
                  </a:moveTo>
                  <a:cubicBezTo>
                    <a:pt x="70" y="48"/>
                    <a:pt x="27" y="79"/>
                    <a:pt x="5" y="48"/>
                  </a:cubicBezTo>
                  <a:cubicBezTo>
                    <a:pt x="-17" y="17"/>
                    <a:pt x="32" y="-20"/>
                    <a:pt x="52" y="14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6" name="Google Shape;616;p24"/>
            <p:cNvSpPr/>
            <p:nvPr/>
          </p:nvSpPr>
          <p:spPr>
            <a:xfrm>
              <a:off x="6487687" y="1163778"/>
              <a:ext cx="36627" cy="39152"/>
            </a:xfrm>
            <a:custGeom>
              <a:avLst/>
              <a:gdLst/>
              <a:ahLst/>
              <a:cxnLst/>
              <a:rect l="l" t="t" r="r" b="b"/>
              <a:pathLst>
                <a:path w="56" h="60" extrusionOk="0">
                  <a:moveTo>
                    <a:pt x="52" y="14"/>
                  </a:moveTo>
                  <a:cubicBezTo>
                    <a:pt x="70" y="48"/>
                    <a:pt x="27" y="79"/>
                    <a:pt x="5" y="48"/>
                  </a:cubicBezTo>
                  <a:cubicBezTo>
                    <a:pt x="-17" y="17"/>
                    <a:pt x="32" y="-20"/>
                    <a:pt x="52" y="14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7" name="Google Shape;617;p24"/>
            <p:cNvSpPr/>
            <p:nvPr/>
          </p:nvSpPr>
          <p:spPr>
            <a:xfrm>
              <a:off x="6579137" y="998053"/>
              <a:ext cx="36627" cy="39152"/>
            </a:xfrm>
            <a:custGeom>
              <a:avLst/>
              <a:gdLst/>
              <a:ahLst/>
              <a:cxnLst/>
              <a:rect l="l" t="t" r="r" b="b"/>
              <a:pathLst>
                <a:path w="56" h="60" extrusionOk="0">
                  <a:moveTo>
                    <a:pt x="52" y="14"/>
                  </a:moveTo>
                  <a:cubicBezTo>
                    <a:pt x="70" y="48"/>
                    <a:pt x="27" y="79"/>
                    <a:pt x="5" y="48"/>
                  </a:cubicBezTo>
                  <a:cubicBezTo>
                    <a:pt x="-17" y="17"/>
                    <a:pt x="32" y="-20"/>
                    <a:pt x="52" y="14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8" name="Google Shape;618;p24"/>
            <p:cNvSpPr/>
            <p:nvPr/>
          </p:nvSpPr>
          <p:spPr>
            <a:xfrm>
              <a:off x="6498377" y="1275648"/>
              <a:ext cx="36627" cy="39152"/>
            </a:xfrm>
            <a:custGeom>
              <a:avLst/>
              <a:gdLst/>
              <a:ahLst/>
              <a:cxnLst/>
              <a:rect l="l" t="t" r="r" b="b"/>
              <a:pathLst>
                <a:path w="56" h="60" extrusionOk="0">
                  <a:moveTo>
                    <a:pt x="52" y="14"/>
                  </a:moveTo>
                  <a:cubicBezTo>
                    <a:pt x="70" y="48"/>
                    <a:pt x="27" y="79"/>
                    <a:pt x="5" y="48"/>
                  </a:cubicBezTo>
                  <a:cubicBezTo>
                    <a:pt x="-17" y="17"/>
                    <a:pt x="32" y="-20"/>
                    <a:pt x="52" y="14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19" name="Google Shape;619;p24"/>
          <p:cNvGrpSpPr/>
          <p:nvPr/>
        </p:nvGrpSpPr>
        <p:grpSpPr>
          <a:xfrm>
            <a:off x="2692087" y="719305"/>
            <a:ext cx="1611512" cy="2725873"/>
            <a:chOff x="2019065" y="539478"/>
            <a:chExt cx="1208634" cy="2044405"/>
          </a:xfrm>
        </p:grpSpPr>
        <p:sp>
          <p:nvSpPr>
            <p:cNvPr id="620" name="Google Shape;620;p24"/>
            <p:cNvSpPr/>
            <p:nvPr/>
          </p:nvSpPr>
          <p:spPr>
            <a:xfrm flipH="1">
              <a:off x="2485265" y="539502"/>
              <a:ext cx="182880" cy="182880"/>
            </a:xfrm>
            <a:custGeom>
              <a:avLst/>
              <a:gdLst/>
              <a:ahLst/>
              <a:cxnLst/>
              <a:rect l="l" t="t" r="r" b="b"/>
              <a:pathLst>
                <a:path w="214" h="218" extrusionOk="0">
                  <a:moveTo>
                    <a:pt x="133" y="83"/>
                  </a:moveTo>
                  <a:cubicBezTo>
                    <a:pt x="127" y="78"/>
                    <a:pt x="115" y="-1"/>
                    <a:pt x="105" y="0"/>
                  </a:cubicBezTo>
                  <a:cubicBezTo>
                    <a:pt x="94" y="0"/>
                    <a:pt x="86" y="78"/>
                    <a:pt x="81" y="83"/>
                  </a:cubicBezTo>
                  <a:cubicBezTo>
                    <a:pt x="71" y="93"/>
                    <a:pt x="-1" y="101"/>
                    <a:pt x="0" y="111"/>
                  </a:cubicBezTo>
                  <a:cubicBezTo>
                    <a:pt x="1" y="120"/>
                    <a:pt x="71" y="125"/>
                    <a:pt x="81" y="135"/>
                  </a:cubicBezTo>
                  <a:cubicBezTo>
                    <a:pt x="87" y="140"/>
                    <a:pt x="98" y="218"/>
                    <a:pt x="109" y="218"/>
                  </a:cubicBezTo>
                  <a:cubicBezTo>
                    <a:pt x="119" y="217"/>
                    <a:pt x="128" y="140"/>
                    <a:pt x="133" y="135"/>
                  </a:cubicBezTo>
                  <a:cubicBezTo>
                    <a:pt x="142" y="125"/>
                    <a:pt x="214" y="117"/>
                    <a:pt x="214" y="107"/>
                  </a:cubicBezTo>
                  <a:cubicBezTo>
                    <a:pt x="213" y="97"/>
                    <a:pt x="143" y="92"/>
                    <a:pt x="133" y="8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0000" tIns="44633" rIns="120000" bIns="44633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1" name="Google Shape;621;p24"/>
            <p:cNvSpPr/>
            <p:nvPr/>
          </p:nvSpPr>
          <p:spPr>
            <a:xfrm flipH="1">
              <a:off x="2019065" y="2401002"/>
              <a:ext cx="182880" cy="182880"/>
            </a:xfrm>
            <a:custGeom>
              <a:avLst/>
              <a:gdLst/>
              <a:ahLst/>
              <a:cxnLst/>
              <a:rect l="l" t="t" r="r" b="b"/>
              <a:pathLst>
                <a:path w="214" h="218" extrusionOk="0">
                  <a:moveTo>
                    <a:pt x="133" y="83"/>
                  </a:moveTo>
                  <a:cubicBezTo>
                    <a:pt x="127" y="78"/>
                    <a:pt x="115" y="-1"/>
                    <a:pt x="105" y="0"/>
                  </a:cubicBezTo>
                  <a:cubicBezTo>
                    <a:pt x="94" y="0"/>
                    <a:pt x="86" y="78"/>
                    <a:pt x="81" y="83"/>
                  </a:cubicBezTo>
                  <a:cubicBezTo>
                    <a:pt x="71" y="93"/>
                    <a:pt x="-1" y="101"/>
                    <a:pt x="0" y="111"/>
                  </a:cubicBezTo>
                  <a:cubicBezTo>
                    <a:pt x="1" y="120"/>
                    <a:pt x="71" y="125"/>
                    <a:pt x="81" y="135"/>
                  </a:cubicBezTo>
                  <a:cubicBezTo>
                    <a:pt x="87" y="140"/>
                    <a:pt x="98" y="218"/>
                    <a:pt x="109" y="218"/>
                  </a:cubicBezTo>
                  <a:cubicBezTo>
                    <a:pt x="119" y="217"/>
                    <a:pt x="128" y="140"/>
                    <a:pt x="133" y="135"/>
                  </a:cubicBezTo>
                  <a:cubicBezTo>
                    <a:pt x="142" y="125"/>
                    <a:pt x="214" y="117"/>
                    <a:pt x="214" y="107"/>
                  </a:cubicBezTo>
                  <a:cubicBezTo>
                    <a:pt x="213" y="97"/>
                    <a:pt x="143" y="92"/>
                    <a:pt x="133" y="8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0000" tIns="44633" rIns="120000" bIns="44633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2" name="Google Shape;622;p24"/>
            <p:cNvSpPr/>
            <p:nvPr/>
          </p:nvSpPr>
          <p:spPr>
            <a:xfrm rot="5400000" flipH="1">
              <a:off x="2910707" y="490710"/>
              <a:ext cx="268224" cy="365760"/>
            </a:xfrm>
            <a:custGeom>
              <a:avLst/>
              <a:gdLst/>
              <a:ahLst/>
              <a:cxnLst/>
              <a:rect l="l" t="t" r="r" b="b"/>
              <a:pathLst>
                <a:path w="402" h="557" extrusionOk="0">
                  <a:moveTo>
                    <a:pt x="297" y="320"/>
                  </a:moveTo>
                  <a:lnTo>
                    <a:pt x="297" y="320"/>
                  </a:lnTo>
                  <a:cubicBezTo>
                    <a:pt x="315" y="315"/>
                    <a:pt x="332" y="308"/>
                    <a:pt x="347" y="299"/>
                  </a:cubicBezTo>
                  <a:cubicBezTo>
                    <a:pt x="362" y="290"/>
                    <a:pt x="376" y="280"/>
                    <a:pt x="388" y="268"/>
                  </a:cubicBezTo>
                  <a:cubicBezTo>
                    <a:pt x="397" y="259"/>
                    <a:pt x="406" y="245"/>
                    <a:pt x="400" y="233"/>
                  </a:cubicBezTo>
                  <a:cubicBezTo>
                    <a:pt x="394" y="221"/>
                    <a:pt x="376" y="218"/>
                    <a:pt x="360" y="220"/>
                  </a:cubicBezTo>
                  <a:lnTo>
                    <a:pt x="360" y="220"/>
                  </a:lnTo>
                  <a:cubicBezTo>
                    <a:pt x="333" y="224"/>
                    <a:pt x="306" y="234"/>
                    <a:pt x="282" y="248"/>
                  </a:cubicBezTo>
                  <a:cubicBezTo>
                    <a:pt x="259" y="261"/>
                    <a:pt x="239" y="278"/>
                    <a:pt x="222" y="297"/>
                  </a:cubicBezTo>
                  <a:lnTo>
                    <a:pt x="222" y="297"/>
                  </a:lnTo>
                  <a:cubicBezTo>
                    <a:pt x="235" y="270"/>
                    <a:pt x="247" y="243"/>
                    <a:pt x="257" y="214"/>
                  </a:cubicBezTo>
                  <a:cubicBezTo>
                    <a:pt x="267" y="204"/>
                    <a:pt x="276" y="195"/>
                    <a:pt x="285" y="184"/>
                  </a:cubicBezTo>
                  <a:lnTo>
                    <a:pt x="285" y="184"/>
                  </a:lnTo>
                  <a:cubicBezTo>
                    <a:pt x="292" y="175"/>
                    <a:pt x="299" y="166"/>
                    <a:pt x="304" y="156"/>
                  </a:cubicBezTo>
                  <a:cubicBezTo>
                    <a:pt x="322" y="125"/>
                    <a:pt x="332" y="90"/>
                    <a:pt x="332" y="54"/>
                  </a:cubicBezTo>
                  <a:cubicBezTo>
                    <a:pt x="332" y="50"/>
                    <a:pt x="332" y="46"/>
                    <a:pt x="331" y="42"/>
                  </a:cubicBezTo>
                  <a:cubicBezTo>
                    <a:pt x="331" y="27"/>
                    <a:pt x="326" y="10"/>
                    <a:pt x="313" y="3"/>
                  </a:cubicBezTo>
                  <a:cubicBezTo>
                    <a:pt x="300" y="-4"/>
                    <a:pt x="280" y="4"/>
                    <a:pt x="269" y="17"/>
                  </a:cubicBezTo>
                  <a:cubicBezTo>
                    <a:pt x="246" y="41"/>
                    <a:pt x="238" y="75"/>
                    <a:pt x="235" y="107"/>
                  </a:cubicBezTo>
                  <a:lnTo>
                    <a:pt x="235" y="107"/>
                  </a:lnTo>
                  <a:cubicBezTo>
                    <a:pt x="233" y="120"/>
                    <a:pt x="233" y="134"/>
                    <a:pt x="233" y="147"/>
                  </a:cubicBezTo>
                  <a:cubicBezTo>
                    <a:pt x="233" y="171"/>
                    <a:pt x="235" y="195"/>
                    <a:pt x="239" y="219"/>
                  </a:cubicBezTo>
                  <a:lnTo>
                    <a:pt x="239" y="219"/>
                  </a:lnTo>
                  <a:cubicBezTo>
                    <a:pt x="224" y="258"/>
                    <a:pt x="207" y="296"/>
                    <a:pt x="186" y="332"/>
                  </a:cubicBezTo>
                  <a:cubicBezTo>
                    <a:pt x="182" y="339"/>
                    <a:pt x="178" y="346"/>
                    <a:pt x="174" y="352"/>
                  </a:cubicBezTo>
                  <a:cubicBezTo>
                    <a:pt x="188" y="301"/>
                    <a:pt x="199" y="247"/>
                    <a:pt x="188" y="196"/>
                  </a:cubicBezTo>
                  <a:lnTo>
                    <a:pt x="188" y="196"/>
                  </a:lnTo>
                  <a:cubicBezTo>
                    <a:pt x="186" y="182"/>
                    <a:pt x="181" y="168"/>
                    <a:pt x="174" y="156"/>
                  </a:cubicBezTo>
                  <a:cubicBezTo>
                    <a:pt x="171" y="151"/>
                    <a:pt x="168" y="146"/>
                    <a:pt x="164" y="141"/>
                  </a:cubicBezTo>
                  <a:cubicBezTo>
                    <a:pt x="159" y="135"/>
                    <a:pt x="151" y="129"/>
                    <a:pt x="143" y="132"/>
                  </a:cubicBezTo>
                  <a:lnTo>
                    <a:pt x="143" y="132"/>
                  </a:lnTo>
                  <a:cubicBezTo>
                    <a:pt x="142" y="133"/>
                    <a:pt x="142" y="133"/>
                    <a:pt x="141" y="133"/>
                  </a:cubicBezTo>
                  <a:cubicBezTo>
                    <a:pt x="138" y="135"/>
                    <a:pt x="136" y="137"/>
                    <a:pt x="135" y="140"/>
                  </a:cubicBezTo>
                  <a:cubicBezTo>
                    <a:pt x="134" y="140"/>
                    <a:pt x="134" y="140"/>
                    <a:pt x="134" y="140"/>
                  </a:cubicBezTo>
                  <a:lnTo>
                    <a:pt x="134" y="140"/>
                  </a:lnTo>
                  <a:cubicBezTo>
                    <a:pt x="127" y="154"/>
                    <a:pt x="123" y="169"/>
                    <a:pt x="123" y="185"/>
                  </a:cubicBezTo>
                  <a:cubicBezTo>
                    <a:pt x="123" y="188"/>
                    <a:pt x="123" y="191"/>
                    <a:pt x="124" y="194"/>
                  </a:cubicBezTo>
                  <a:lnTo>
                    <a:pt x="124" y="194"/>
                  </a:lnTo>
                  <a:cubicBezTo>
                    <a:pt x="125" y="254"/>
                    <a:pt x="140" y="312"/>
                    <a:pt x="166" y="365"/>
                  </a:cubicBezTo>
                  <a:lnTo>
                    <a:pt x="166" y="365"/>
                  </a:lnTo>
                  <a:cubicBezTo>
                    <a:pt x="134" y="414"/>
                    <a:pt x="97" y="459"/>
                    <a:pt x="55" y="499"/>
                  </a:cubicBezTo>
                  <a:cubicBezTo>
                    <a:pt x="73" y="427"/>
                    <a:pt x="90" y="352"/>
                    <a:pt x="73" y="280"/>
                  </a:cubicBezTo>
                  <a:lnTo>
                    <a:pt x="73" y="280"/>
                  </a:lnTo>
                  <a:cubicBezTo>
                    <a:pt x="72" y="274"/>
                    <a:pt x="70" y="268"/>
                    <a:pt x="66" y="262"/>
                  </a:cubicBezTo>
                  <a:cubicBezTo>
                    <a:pt x="65" y="259"/>
                    <a:pt x="63" y="257"/>
                    <a:pt x="61" y="254"/>
                  </a:cubicBezTo>
                  <a:lnTo>
                    <a:pt x="61" y="254"/>
                  </a:lnTo>
                  <a:cubicBezTo>
                    <a:pt x="59" y="252"/>
                    <a:pt x="58" y="251"/>
                    <a:pt x="55" y="249"/>
                  </a:cubicBezTo>
                  <a:cubicBezTo>
                    <a:pt x="52" y="247"/>
                    <a:pt x="48" y="246"/>
                    <a:pt x="44" y="246"/>
                  </a:cubicBezTo>
                  <a:cubicBezTo>
                    <a:pt x="40" y="246"/>
                    <a:pt x="37" y="247"/>
                    <a:pt x="35" y="248"/>
                  </a:cubicBezTo>
                  <a:lnTo>
                    <a:pt x="35" y="248"/>
                  </a:lnTo>
                  <a:cubicBezTo>
                    <a:pt x="31" y="251"/>
                    <a:pt x="28" y="254"/>
                    <a:pt x="25" y="258"/>
                  </a:cubicBezTo>
                  <a:cubicBezTo>
                    <a:pt x="24" y="260"/>
                    <a:pt x="23" y="263"/>
                    <a:pt x="22" y="265"/>
                  </a:cubicBezTo>
                  <a:lnTo>
                    <a:pt x="22" y="265"/>
                  </a:lnTo>
                  <a:cubicBezTo>
                    <a:pt x="13" y="291"/>
                    <a:pt x="8" y="318"/>
                    <a:pt x="8" y="345"/>
                  </a:cubicBezTo>
                  <a:cubicBezTo>
                    <a:pt x="8" y="359"/>
                    <a:pt x="9" y="373"/>
                    <a:pt x="12" y="387"/>
                  </a:cubicBezTo>
                  <a:lnTo>
                    <a:pt x="12" y="387"/>
                  </a:lnTo>
                  <a:cubicBezTo>
                    <a:pt x="19" y="427"/>
                    <a:pt x="32" y="466"/>
                    <a:pt x="50" y="503"/>
                  </a:cubicBezTo>
                  <a:cubicBezTo>
                    <a:pt x="35" y="517"/>
                    <a:pt x="19" y="531"/>
                    <a:pt x="3" y="544"/>
                  </a:cubicBezTo>
                  <a:cubicBezTo>
                    <a:pt x="-5" y="550"/>
                    <a:pt x="6" y="561"/>
                    <a:pt x="14" y="555"/>
                  </a:cubicBezTo>
                  <a:lnTo>
                    <a:pt x="14" y="555"/>
                  </a:lnTo>
                  <a:cubicBezTo>
                    <a:pt x="46" y="530"/>
                    <a:pt x="76" y="502"/>
                    <a:pt x="103" y="472"/>
                  </a:cubicBezTo>
                  <a:cubicBezTo>
                    <a:pt x="150" y="486"/>
                    <a:pt x="200" y="484"/>
                    <a:pt x="249" y="475"/>
                  </a:cubicBezTo>
                  <a:lnTo>
                    <a:pt x="249" y="475"/>
                  </a:lnTo>
                  <a:cubicBezTo>
                    <a:pt x="266" y="473"/>
                    <a:pt x="283" y="468"/>
                    <a:pt x="299" y="459"/>
                  </a:cubicBezTo>
                  <a:cubicBezTo>
                    <a:pt x="304" y="456"/>
                    <a:pt x="309" y="452"/>
                    <a:pt x="314" y="448"/>
                  </a:cubicBezTo>
                  <a:lnTo>
                    <a:pt x="314" y="448"/>
                  </a:lnTo>
                  <a:cubicBezTo>
                    <a:pt x="316" y="447"/>
                    <a:pt x="318" y="445"/>
                    <a:pt x="319" y="442"/>
                  </a:cubicBezTo>
                  <a:cubicBezTo>
                    <a:pt x="320" y="440"/>
                    <a:pt x="321" y="438"/>
                    <a:pt x="322" y="436"/>
                  </a:cubicBezTo>
                  <a:lnTo>
                    <a:pt x="322" y="436"/>
                  </a:lnTo>
                  <a:cubicBezTo>
                    <a:pt x="322" y="435"/>
                    <a:pt x="322" y="435"/>
                    <a:pt x="322" y="434"/>
                  </a:cubicBezTo>
                  <a:cubicBezTo>
                    <a:pt x="322" y="431"/>
                    <a:pt x="321" y="427"/>
                    <a:pt x="319" y="425"/>
                  </a:cubicBezTo>
                  <a:cubicBezTo>
                    <a:pt x="318" y="422"/>
                    <a:pt x="316" y="420"/>
                    <a:pt x="313" y="418"/>
                  </a:cubicBezTo>
                  <a:lnTo>
                    <a:pt x="313" y="418"/>
                  </a:lnTo>
                  <a:lnTo>
                    <a:pt x="312" y="417"/>
                  </a:lnTo>
                  <a:cubicBezTo>
                    <a:pt x="307" y="413"/>
                    <a:pt x="300" y="412"/>
                    <a:pt x="294" y="411"/>
                  </a:cubicBezTo>
                  <a:lnTo>
                    <a:pt x="294" y="411"/>
                  </a:lnTo>
                  <a:cubicBezTo>
                    <a:pt x="280" y="409"/>
                    <a:pt x="267" y="408"/>
                    <a:pt x="253" y="408"/>
                  </a:cubicBezTo>
                  <a:cubicBezTo>
                    <a:pt x="212" y="408"/>
                    <a:pt x="172" y="419"/>
                    <a:pt x="137" y="439"/>
                  </a:cubicBezTo>
                  <a:cubicBezTo>
                    <a:pt x="133" y="441"/>
                    <a:pt x="129" y="444"/>
                    <a:pt x="125" y="446"/>
                  </a:cubicBezTo>
                  <a:lnTo>
                    <a:pt x="125" y="446"/>
                  </a:lnTo>
                  <a:cubicBezTo>
                    <a:pt x="153" y="413"/>
                    <a:pt x="178" y="377"/>
                    <a:pt x="200" y="339"/>
                  </a:cubicBezTo>
                  <a:cubicBezTo>
                    <a:pt x="201" y="337"/>
                    <a:pt x="202" y="335"/>
                    <a:pt x="203" y="333"/>
                  </a:cubicBezTo>
                  <a:lnTo>
                    <a:pt x="203" y="333"/>
                  </a:lnTo>
                  <a:cubicBezTo>
                    <a:pt x="235" y="332"/>
                    <a:pt x="266" y="328"/>
                    <a:pt x="297" y="32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0000" tIns="60000" rIns="120000" bIns="60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23" name="Google Shape;623;p24"/>
          <p:cNvSpPr txBox="1">
            <a:spLocks noGrp="1"/>
          </p:cNvSpPr>
          <p:nvPr>
            <p:ph type="subTitle" idx="2"/>
          </p:nvPr>
        </p:nvSpPr>
        <p:spPr>
          <a:xfrm>
            <a:off x="8802633" y="841248"/>
            <a:ext cx="2438400" cy="4876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indent="0"/>
            <a:r>
              <a:rPr lang="zh-TW" altLang="en-US" dirty="0"/>
              <a:t>香氣發表會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" name="Google Shape;628;p25"/>
          <p:cNvSpPr txBox="1">
            <a:spLocks noGrp="1"/>
          </p:cNvSpPr>
          <p:nvPr>
            <p:ph type="title"/>
          </p:nvPr>
        </p:nvSpPr>
        <p:spPr>
          <a:xfrm>
            <a:off x="950967" y="719333"/>
            <a:ext cx="10290000" cy="7924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芳療措施及諮詢</a:t>
            </a:r>
            <a:endParaRPr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630" name="Google Shape;630;p25"/>
          <p:cNvGraphicFramePr/>
          <p:nvPr>
            <p:extLst>
              <p:ext uri="{D42A27DB-BD31-4B8C-83A1-F6EECF244321}">
                <p14:modId xmlns:p14="http://schemas.microsoft.com/office/powerpoint/2010/main" val="3824687319"/>
              </p:ext>
            </p:extLst>
          </p:nvPr>
        </p:nvGraphicFramePr>
        <p:xfrm>
          <a:off x="895847" y="2014478"/>
          <a:ext cx="10290067" cy="4434447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3211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789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94955">
                  <a:extLst>
                    <a:ext uri="{9D8B030D-6E8A-4147-A177-3AD203B41FA5}">
                      <a16:colId xmlns:a16="http://schemas.microsoft.com/office/drawing/2014/main" val="3519960967"/>
                    </a:ext>
                  </a:extLst>
                </a:gridCol>
                <a:gridCol w="2394956">
                  <a:extLst>
                    <a:ext uri="{9D8B030D-6E8A-4147-A177-3AD203B41FA5}">
                      <a16:colId xmlns:a16="http://schemas.microsoft.com/office/drawing/2014/main" val="2562581748"/>
                    </a:ext>
                  </a:extLst>
                </a:gridCol>
              </a:tblGrid>
              <a:tr h="678927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500" b="1" u="none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Open Sans"/>
                      </a:endParaRPr>
                    </a:p>
                  </a:txBody>
                  <a:tcPr marL="121900" marR="121900" marT="0" marB="0" anchor="ctr">
                    <a:lnL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zh-TW" altLang="en-US" sz="1500" b="1" u="none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精油配方、劑量與濃度</a:t>
                      </a:r>
                    </a:p>
                  </a:txBody>
                  <a:tcPr marL="121900" marR="121900" marT="0" marB="0" anchor="ctr">
                    <a:lnL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zh-TW" altLang="en-US" sz="1500" b="1" u="none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使用建議</a:t>
                      </a:r>
                      <a:endParaRPr lang="en-US" altLang="zh-TW" sz="1500" b="1" u="none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Open Sans"/>
                      </a:endParaRPr>
                    </a:p>
                  </a:txBody>
                  <a:tcPr marL="121900" marR="121900" marT="0" marB="0"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zh-TW" altLang="en-US" sz="1500" b="1" u="none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個案回饋</a:t>
                      </a:r>
                      <a:endParaRPr lang="en-US" sz="1500" b="1" u="none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Open Sans"/>
                      </a:endParaRPr>
                    </a:p>
                  </a:txBody>
                  <a:tcPr marL="121900" marR="121900" marT="0" marB="0"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555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zh-TW" altLang="en-US" sz="1500" b="1" u="none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第三次</a:t>
                      </a:r>
                      <a:endParaRPr lang="en-US" altLang="zh-TW" sz="1500" b="1" u="none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Open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zh-TW" altLang="en-US" sz="1500" b="1" u="none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諮詢</a:t>
                      </a:r>
                    </a:p>
                  </a:txBody>
                  <a:tcPr marL="121900" marR="121900" marT="0" marB="0" anchor="ctr">
                    <a:lnL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zh-TW" altLang="en-US" sz="1300" b="1" u="sng" dirty="0">
                          <a:solidFill>
                            <a:srgbClr val="56B7A4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山金車油　</a:t>
                      </a:r>
                      <a:r>
                        <a:rPr lang="en-US" altLang="zh-TW" sz="1300" b="1" u="sng" dirty="0">
                          <a:solidFill>
                            <a:srgbClr val="56B7A4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20ml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zh-TW" altLang="en-US" sz="1300" b="1" u="none" dirty="0">
                          <a:solidFill>
                            <a:srgbClr val="56B7A4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　促進血液循環、消炎止痛</a:t>
                      </a:r>
                      <a:endParaRPr lang="en-US" altLang="zh-TW" sz="1300" b="1" u="none" dirty="0">
                        <a:solidFill>
                          <a:srgbClr val="56B7A4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Open San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zh-TW" altLang="en-US" sz="1300" u="sng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歐薄荷　</a:t>
                      </a:r>
                      <a:r>
                        <a:rPr lang="en-US" altLang="zh-TW" sz="1300" u="sng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4d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zh-TW" altLang="en-US" sz="1300" u="none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　主要成分為薄荷醇，有止痛、肌肉放鬆之效           </a:t>
                      </a:r>
                      <a:endParaRPr lang="en-US" altLang="zh-TW" sz="1300" u="none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Open San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zh-TW" altLang="en-US" sz="1300" b="1" u="sng" dirty="0">
                          <a:solidFill>
                            <a:srgbClr val="56B7A4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薑　</a:t>
                      </a:r>
                      <a:r>
                        <a:rPr lang="en-US" altLang="zh-TW" sz="1300" b="1" u="sng" dirty="0">
                          <a:solidFill>
                            <a:srgbClr val="56B7A4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4d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zh-TW" altLang="en-US" sz="1300" b="1" u="none" dirty="0">
                          <a:solidFill>
                            <a:srgbClr val="56B7A4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　主要成分為薑烯，有增加循環之效</a:t>
                      </a:r>
                      <a:endParaRPr lang="en-US" altLang="zh-TW" sz="1300" b="1" u="none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Open San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zh-TW" altLang="en-US" sz="1300" u="sng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岩蘭草</a:t>
                      </a:r>
                      <a:r>
                        <a:rPr lang="en-US" altLang="zh-TW" sz="1300" u="sng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3%</a:t>
                      </a:r>
                      <a:r>
                        <a:rPr lang="zh-TW" altLang="en-US" sz="1300" u="sng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　</a:t>
                      </a:r>
                      <a:r>
                        <a:rPr lang="en-US" altLang="zh-TW" sz="1300" u="sng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4d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zh-TW" altLang="en-US" sz="1300" u="none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　主要成分為岩蘭草醇，有促進循環、神經鎮定之效 </a:t>
                      </a:r>
                      <a:endParaRPr lang="en-US" altLang="zh-TW" sz="1300" u="none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Open Sans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zh-TW" altLang="en-US" sz="1300" u="sng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按摩油濃度為</a:t>
                      </a:r>
                      <a:r>
                        <a:rPr lang="en-US" altLang="zh-TW" sz="1300" u="sng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3%</a:t>
                      </a:r>
                      <a:br>
                        <a:rPr lang="en-US" altLang="zh-TW" sz="1300" u="none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</a:br>
                      <a:endParaRPr lang="en-US" altLang="zh-TW" sz="1300" u="none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Open Sans"/>
                      </a:endParaRPr>
                    </a:p>
                  </a:txBody>
                  <a:tcPr marL="121900" marR="121900" marT="0" marB="0" anchor="ctr">
                    <a:lnL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zh-TW" altLang="en-US" sz="1300" u="none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以滾珠瓶填裝方便個案在患部按摩使用，</a:t>
                      </a:r>
                      <a:r>
                        <a:rPr lang="zh-TW" altLang="en-US" sz="1300" u="none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使用時間為白天使用，可</a:t>
                      </a:r>
                      <a:r>
                        <a:rPr lang="en-US" altLang="zh-TW" sz="1300" u="none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1-2</a:t>
                      </a:r>
                      <a:r>
                        <a:rPr lang="zh-TW" altLang="en-US" sz="1300" u="none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次</a:t>
                      </a:r>
                      <a:endParaRPr lang="en-US" altLang="zh-TW" sz="1300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Open Sans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zh-TW" altLang="en-US" sz="1300" b="1" u="none" dirty="0">
                          <a:solidFill>
                            <a:schemeClr val="accent4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搭配</a:t>
                      </a:r>
                      <a:r>
                        <a:rPr lang="en-US" altLang="zh-TW" sz="1300" b="1" u="none" dirty="0">
                          <a:solidFill>
                            <a:schemeClr val="accent4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【</a:t>
                      </a:r>
                      <a:r>
                        <a:rPr lang="zh-TW" altLang="en-US" sz="1300" b="1" u="none" dirty="0">
                          <a:solidFill>
                            <a:schemeClr val="accent4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香蜂草純露</a:t>
                      </a:r>
                      <a:r>
                        <a:rPr lang="en-US" altLang="zh-TW" sz="1300" b="1" u="none" dirty="0">
                          <a:solidFill>
                            <a:schemeClr val="accent4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+</a:t>
                      </a:r>
                      <a:r>
                        <a:rPr lang="zh-TW" altLang="en-US" sz="1300" b="1" u="none" dirty="0">
                          <a:solidFill>
                            <a:schemeClr val="accent4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羅馬洋甘菊純露</a:t>
                      </a:r>
                      <a:r>
                        <a:rPr lang="en-US" altLang="zh-TW" sz="1300" b="1" u="none" dirty="0">
                          <a:solidFill>
                            <a:schemeClr val="accent4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】</a:t>
                      </a:r>
                      <a:r>
                        <a:rPr lang="zh-TW" altLang="en-US" sz="1300" b="1" u="none" dirty="0">
                          <a:solidFill>
                            <a:schemeClr val="accent4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加在白開水裡搭配飲用，主要是為了鎮定安撫及抗發炎之效</a:t>
                      </a: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zh-TW" altLang="en-US" sz="1300" b="1" u="none" dirty="0">
                          <a:solidFill>
                            <a:schemeClr val="accent4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睡前擴香搭配改為</a:t>
                      </a:r>
                      <a:r>
                        <a:rPr lang="en-US" altLang="zh-TW" sz="1300" b="1" u="none" dirty="0">
                          <a:solidFill>
                            <a:schemeClr val="accent4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【</a:t>
                      </a:r>
                      <a:r>
                        <a:rPr lang="zh-TW" altLang="en-US" sz="1300" b="1" u="none" dirty="0">
                          <a:solidFill>
                            <a:schemeClr val="accent4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甜橙</a:t>
                      </a:r>
                      <a:r>
                        <a:rPr lang="en-US" altLang="zh-TW" sz="1300" b="1" u="none" dirty="0">
                          <a:solidFill>
                            <a:schemeClr val="accent4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+</a:t>
                      </a:r>
                      <a:r>
                        <a:rPr lang="zh-TW" altLang="en-US" sz="1300" b="1" u="none" dirty="0">
                          <a:solidFill>
                            <a:schemeClr val="accent4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苦橙葉</a:t>
                      </a:r>
                      <a:r>
                        <a:rPr lang="en-US" altLang="zh-TW" sz="1300" b="1" u="none" dirty="0">
                          <a:solidFill>
                            <a:schemeClr val="accent4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】</a:t>
                      </a:r>
                      <a:r>
                        <a:rPr lang="zh-TW" altLang="en-US" sz="1300" b="1" u="none" dirty="0">
                          <a:solidFill>
                            <a:schemeClr val="accent4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，加強助眠效果</a:t>
                      </a: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endParaRPr lang="en-US" sz="1300" u="none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Open Sans"/>
                      </a:endParaRPr>
                    </a:p>
                  </a:txBody>
                  <a:tcPr marL="121900" marR="121900" marT="0" marB="0"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zh-TW" altLang="en-US" sz="1300" u="none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個案反應和上次的感覺差不多，就疼痛指數來講，比起上次的改變並不多</a:t>
                      </a: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zh-TW" altLang="en-US" sz="1300" u="none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睡眠的部分則比較容易有睏意</a:t>
                      </a: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en-US" altLang="zh-TW" sz="1300" u="none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(</a:t>
                      </a:r>
                      <a:r>
                        <a:rPr lang="zh-TW" altLang="en-US" sz="1300" u="none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疼痛指數約為４分</a:t>
                      </a:r>
                      <a:r>
                        <a:rPr lang="en-US" altLang="zh-TW" sz="1300" u="none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)</a:t>
                      </a:r>
                      <a:endParaRPr lang="en-US" sz="1300" u="none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Open Sans"/>
                      </a:endParaRPr>
                    </a:p>
                  </a:txBody>
                  <a:tcPr marL="121900" marR="121900" marT="0" marB="0"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633" name="Google Shape;633;p25"/>
          <p:cNvGrpSpPr/>
          <p:nvPr/>
        </p:nvGrpSpPr>
        <p:grpSpPr>
          <a:xfrm>
            <a:off x="10509556" y="1206279"/>
            <a:ext cx="731520" cy="1095484"/>
            <a:chOff x="7882167" y="904709"/>
            <a:chExt cx="548640" cy="821613"/>
          </a:xfrm>
        </p:grpSpPr>
        <p:grpSp>
          <p:nvGrpSpPr>
            <p:cNvPr id="634" name="Google Shape;634;p25"/>
            <p:cNvGrpSpPr/>
            <p:nvPr/>
          </p:nvGrpSpPr>
          <p:grpSpPr>
            <a:xfrm>
              <a:off x="7882167" y="1133800"/>
              <a:ext cx="548640" cy="592522"/>
              <a:chOff x="5033490" y="539485"/>
              <a:chExt cx="457200" cy="496957"/>
            </a:xfrm>
          </p:grpSpPr>
          <p:grpSp>
            <p:nvGrpSpPr>
              <p:cNvPr id="635" name="Google Shape;635;p25"/>
              <p:cNvGrpSpPr/>
              <p:nvPr/>
            </p:nvGrpSpPr>
            <p:grpSpPr>
              <a:xfrm>
                <a:off x="5033490" y="539485"/>
                <a:ext cx="457200" cy="496957"/>
                <a:chOff x="5033490" y="539485"/>
                <a:chExt cx="457200" cy="496957"/>
              </a:xfrm>
            </p:grpSpPr>
            <p:sp>
              <p:nvSpPr>
                <p:cNvPr id="636" name="Google Shape;636;p25"/>
                <p:cNvSpPr/>
                <p:nvPr/>
              </p:nvSpPr>
              <p:spPr>
                <a:xfrm>
                  <a:off x="5178320" y="539485"/>
                  <a:ext cx="167913" cy="16970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51" h="447" extrusionOk="0">
                      <a:moveTo>
                        <a:pt x="435" y="93"/>
                      </a:moveTo>
                      <a:cubicBezTo>
                        <a:pt x="395" y="26"/>
                        <a:pt x="324" y="2"/>
                        <a:pt x="257" y="0"/>
                      </a:cubicBezTo>
                      <a:cubicBezTo>
                        <a:pt x="246" y="0"/>
                        <a:pt x="236" y="0"/>
                        <a:pt x="225" y="0"/>
                      </a:cubicBezTo>
                      <a:cubicBezTo>
                        <a:pt x="215" y="0"/>
                        <a:pt x="204" y="0"/>
                        <a:pt x="193" y="0"/>
                      </a:cubicBezTo>
                      <a:cubicBezTo>
                        <a:pt x="127" y="2"/>
                        <a:pt x="56" y="26"/>
                        <a:pt x="15" y="93"/>
                      </a:cubicBezTo>
                      <a:cubicBezTo>
                        <a:pt x="-6" y="128"/>
                        <a:pt x="-1" y="176"/>
                        <a:pt x="5" y="217"/>
                      </a:cubicBezTo>
                      <a:cubicBezTo>
                        <a:pt x="19" y="308"/>
                        <a:pt x="74" y="393"/>
                        <a:pt x="137" y="447"/>
                      </a:cubicBezTo>
                      <a:lnTo>
                        <a:pt x="225" y="435"/>
                      </a:lnTo>
                      <a:lnTo>
                        <a:pt x="314" y="447"/>
                      </a:lnTo>
                      <a:cubicBezTo>
                        <a:pt x="376" y="393"/>
                        <a:pt x="431" y="308"/>
                        <a:pt x="445" y="217"/>
                      </a:cubicBezTo>
                      <a:cubicBezTo>
                        <a:pt x="452" y="176"/>
                        <a:pt x="456" y="128"/>
                        <a:pt x="435" y="93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120000" tIns="60000" rIns="120000" bIns="60000" anchor="ctr" anchorCtr="1">
                  <a:noAutofit/>
                </a:bodyPr>
                <a:lstStyle/>
                <a:p>
                  <a:pPr marL="0" marR="0" lvl="0" indent="0" algn="l" defTabSz="121917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Tx/>
                    <a:buNone/>
                    <a:tabLst/>
                    <a:defRPr/>
                  </a:pPr>
                  <a:endParaRPr kumimoji="0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37" name="Google Shape;637;p25"/>
                <p:cNvSpPr/>
                <p:nvPr/>
              </p:nvSpPr>
              <p:spPr>
                <a:xfrm>
                  <a:off x="5311980" y="612377"/>
                  <a:ext cx="178710" cy="1742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0" h="459" extrusionOk="0">
                      <a:moveTo>
                        <a:pt x="457" y="364"/>
                      </a:moveTo>
                      <a:cubicBezTo>
                        <a:pt x="495" y="296"/>
                        <a:pt x="480" y="222"/>
                        <a:pt x="449" y="164"/>
                      </a:cubicBezTo>
                      <a:cubicBezTo>
                        <a:pt x="444" y="154"/>
                        <a:pt x="439" y="145"/>
                        <a:pt x="433" y="136"/>
                      </a:cubicBezTo>
                      <a:cubicBezTo>
                        <a:pt x="427" y="127"/>
                        <a:pt x="423" y="117"/>
                        <a:pt x="417" y="108"/>
                      </a:cubicBezTo>
                      <a:cubicBezTo>
                        <a:pt x="382" y="52"/>
                        <a:pt x="326" y="2"/>
                        <a:pt x="247" y="0"/>
                      </a:cubicBezTo>
                      <a:cubicBezTo>
                        <a:pt x="207" y="-1"/>
                        <a:pt x="167" y="28"/>
                        <a:pt x="135" y="53"/>
                      </a:cubicBezTo>
                      <a:cubicBezTo>
                        <a:pt x="62" y="111"/>
                        <a:pt x="17" y="202"/>
                        <a:pt x="0" y="283"/>
                      </a:cubicBezTo>
                      <a:lnTo>
                        <a:pt x="55" y="353"/>
                      </a:lnTo>
                      <a:lnTo>
                        <a:pt x="89" y="436"/>
                      </a:lnTo>
                      <a:cubicBezTo>
                        <a:pt x="167" y="463"/>
                        <a:pt x="268" y="469"/>
                        <a:pt x="355" y="435"/>
                      </a:cubicBezTo>
                      <a:cubicBezTo>
                        <a:pt x="393" y="420"/>
                        <a:pt x="438" y="400"/>
                        <a:pt x="457" y="364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120000" tIns="60000" rIns="120000" bIns="60000" anchor="ctr" anchorCtr="1">
                  <a:noAutofit/>
                </a:bodyPr>
                <a:lstStyle/>
                <a:p>
                  <a:pPr marL="0" marR="0" lvl="0" indent="0" algn="l" defTabSz="121917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Tx/>
                    <a:buNone/>
                    <a:tabLst/>
                    <a:defRPr/>
                  </a:pPr>
                  <a:endParaRPr kumimoji="0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38" name="Google Shape;638;p25"/>
                <p:cNvSpPr/>
                <p:nvPr/>
              </p:nvSpPr>
              <p:spPr>
                <a:xfrm>
                  <a:off x="5311980" y="790051"/>
                  <a:ext cx="178338" cy="17387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9" h="458" extrusionOk="0">
                      <a:moveTo>
                        <a:pt x="245" y="458"/>
                      </a:moveTo>
                      <a:cubicBezTo>
                        <a:pt x="323" y="456"/>
                        <a:pt x="380" y="407"/>
                        <a:pt x="415" y="351"/>
                      </a:cubicBezTo>
                      <a:cubicBezTo>
                        <a:pt x="421" y="342"/>
                        <a:pt x="426" y="333"/>
                        <a:pt x="431" y="323"/>
                      </a:cubicBezTo>
                      <a:cubicBezTo>
                        <a:pt x="436" y="314"/>
                        <a:pt x="442" y="305"/>
                        <a:pt x="447" y="296"/>
                      </a:cubicBezTo>
                      <a:cubicBezTo>
                        <a:pt x="479" y="237"/>
                        <a:pt x="494" y="163"/>
                        <a:pt x="456" y="95"/>
                      </a:cubicBezTo>
                      <a:cubicBezTo>
                        <a:pt x="437" y="59"/>
                        <a:pt x="393" y="39"/>
                        <a:pt x="355" y="24"/>
                      </a:cubicBezTo>
                      <a:cubicBezTo>
                        <a:pt x="269" y="-10"/>
                        <a:pt x="167" y="-5"/>
                        <a:pt x="89" y="21"/>
                      </a:cubicBezTo>
                      <a:lnTo>
                        <a:pt x="55" y="104"/>
                      </a:lnTo>
                      <a:lnTo>
                        <a:pt x="0" y="174"/>
                      </a:lnTo>
                      <a:cubicBezTo>
                        <a:pt x="16" y="256"/>
                        <a:pt x="60" y="346"/>
                        <a:pt x="133" y="404"/>
                      </a:cubicBezTo>
                      <a:cubicBezTo>
                        <a:pt x="165" y="430"/>
                        <a:pt x="205" y="458"/>
                        <a:pt x="245" y="45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120000" tIns="60000" rIns="120000" bIns="60000" anchor="ctr" anchorCtr="1">
                  <a:noAutofit/>
                </a:bodyPr>
                <a:lstStyle/>
                <a:p>
                  <a:pPr marL="0" marR="0" lvl="0" indent="0" algn="l" defTabSz="121917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Tx/>
                    <a:buNone/>
                    <a:tabLst/>
                    <a:defRPr/>
                  </a:pPr>
                  <a:endParaRPr kumimoji="0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39" name="Google Shape;639;p25"/>
                <p:cNvSpPr/>
                <p:nvPr/>
              </p:nvSpPr>
              <p:spPr>
                <a:xfrm>
                  <a:off x="5177575" y="866360"/>
                  <a:ext cx="167541" cy="17008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50" h="448" extrusionOk="0">
                      <a:moveTo>
                        <a:pt x="14" y="353"/>
                      </a:moveTo>
                      <a:cubicBezTo>
                        <a:pt x="54" y="420"/>
                        <a:pt x="125" y="445"/>
                        <a:pt x="192" y="447"/>
                      </a:cubicBezTo>
                      <a:cubicBezTo>
                        <a:pt x="202" y="447"/>
                        <a:pt x="214" y="447"/>
                        <a:pt x="224" y="447"/>
                      </a:cubicBezTo>
                      <a:cubicBezTo>
                        <a:pt x="235" y="447"/>
                        <a:pt x="245" y="448"/>
                        <a:pt x="255" y="447"/>
                      </a:cubicBezTo>
                      <a:cubicBezTo>
                        <a:pt x="322" y="445"/>
                        <a:pt x="393" y="421"/>
                        <a:pt x="434" y="355"/>
                      </a:cubicBezTo>
                      <a:cubicBezTo>
                        <a:pt x="455" y="320"/>
                        <a:pt x="451" y="272"/>
                        <a:pt x="445" y="231"/>
                      </a:cubicBezTo>
                      <a:cubicBezTo>
                        <a:pt x="432" y="140"/>
                        <a:pt x="376" y="54"/>
                        <a:pt x="314" y="0"/>
                      </a:cubicBezTo>
                      <a:lnTo>
                        <a:pt x="226" y="12"/>
                      </a:lnTo>
                      <a:lnTo>
                        <a:pt x="138" y="0"/>
                      </a:lnTo>
                      <a:cubicBezTo>
                        <a:pt x="75" y="54"/>
                        <a:pt x="19" y="138"/>
                        <a:pt x="5" y="230"/>
                      </a:cubicBezTo>
                      <a:cubicBezTo>
                        <a:pt x="-1" y="270"/>
                        <a:pt x="-6" y="318"/>
                        <a:pt x="14" y="353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120000" tIns="60000" rIns="120000" bIns="60000" anchor="ctr" anchorCtr="1">
                  <a:noAutofit/>
                </a:bodyPr>
                <a:lstStyle/>
                <a:p>
                  <a:pPr marL="0" marR="0" lvl="0" indent="0" algn="l" defTabSz="121917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Tx/>
                    <a:buNone/>
                    <a:tabLst/>
                    <a:defRPr/>
                  </a:pPr>
                  <a:endParaRPr kumimoji="0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40" name="Google Shape;640;p25"/>
                <p:cNvSpPr/>
                <p:nvPr/>
              </p:nvSpPr>
              <p:spPr>
                <a:xfrm>
                  <a:off x="5033490" y="788912"/>
                  <a:ext cx="177965" cy="1734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8" h="457" extrusionOk="0">
                      <a:moveTo>
                        <a:pt x="23" y="92"/>
                      </a:moveTo>
                      <a:cubicBezTo>
                        <a:pt x="-15" y="160"/>
                        <a:pt x="-2" y="234"/>
                        <a:pt x="29" y="293"/>
                      </a:cubicBezTo>
                      <a:cubicBezTo>
                        <a:pt x="34" y="302"/>
                        <a:pt x="40" y="311"/>
                        <a:pt x="45" y="320"/>
                      </a:cubicBezTo>
                      <a:cubicBezTo>
                        <a:pt x="51" y="329"/>
                        <a:pt x="55" y="339"/>
                        <a:pt x="61" y="348"/>
                      </a:cubicBezTo>
                      <a:cubicBezTo>
                        <a:pt x="96" y="405"/>
                        <a:pt x="152" y="455"/>
                        <a:pt x="230" y="457"/>
                      </a:cubicBezTo>
                      <a:cubicBezTo>
                        <a:pt x="270" y="458"/>
                        <a:pt x="310" y="430"/>
                        <a:pt x="342" y="405"/>
                      </a:cubicBezTo>
                      <a:cubicBezTo>
                        <a:pt x="415" y="348"/>
                        <a:pt x="462" y="257"/>
                        <a:pt x="478" y="176"/>
                      </a:cubicBezTo>
                      <a:lnTo>
                        <a:pt x="424" y="106"/>
                      </a:lnTo>
                      <a:lnTo>
                        <a:pt x="391" y="23"/>
                      </a:lnTo>
                      <a:cubicBezTo>
                        <a:pt x="313" y="-5"/>
                        <a:pt x="212" y="-11"/>
                        <a:pt x="125" y="23"/>
                      </a:cubicBezTo>
                      <a:cubicBezTo>
                        <a:pt x="87" y="37"/>
                        <a:pt x="42" y="56"/>
                        <a:pt x="23" y="92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120000" tIns="60000" rIns="120000" bIns="60000" anchor="ctr" anchorCtr="1">
                  <a:noAutofit/>
                </a:bodyPr>
                <a:lstStyle/>
                <a:p>
                  <a:pPr marL="0" marR="0" lvl="0" indent="0" algn="l" defTabSz="121917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Tx/>
                    <a:buNone/>
                    <a:tabLst/>
                    <a:defRPr/>
                  </a:pPr>
                  <a:endParaRPr kumimoji="0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41" name="Google Shape;641;p25"/>
                <p:cNvSpPr/>
                <p:nvPr/>
              </p:nvSpPr>
              <p:spPr>
                <a:xfrm>
                  <a:off x="5034607" y="610858"/>
                  <a:ext cx="177965" cy="1742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8" h="459" extrusionOk="0">
                      <a:moveTo>
                        <a:pt x="234" y="0"/>
                      </a:moveTo>
                      <a:cubicBezTo>
                        <a:pt x="156" y="1"/>
                        <a:pt x="99" y="50"/>
                        <a:pt x="64" y="107"/>
                      </a:cubicBezTo>
                      <a:cubicBezTo>
                        <a:pt x="58" y="115"/>
                        <a:pt x="53" y="125"/>
                        <a:pt x="48" y="134"/>
                      </a:cubicBezTo>
                      <a:cubicBezTo>
                        <a:pt x="44" y="143"/>
                        <a:pt x="36" y="152"/>
                        <a:pt x="31" y="161"/>
                      </a:cubicBezTo>
                      <a:cubicBezTo>
                        <a:pt x="-1" y="220"/>
                        <a:pt x="-16" y="293"/>
                        <a:pt x="21" y="362"/>
                      </a:cubicBezTo>
                      <a:cubicBezTo>
                        <a:pt x="40" y="398"/>
                        <a:pt x="85" y="418"/>
                        <a:pt x="123" y="434"/>
                      </a:cubicBezTo>
                      <a:cubicBezTo>
                        <a:pt x="209" y="468"/>
                        <a:pt x="310" y="464"/>
                        <a:pt x="388" y="438"/>
                      </a:cubicBezTo>
                      <a:lnTo>
                        <a:pt x="423" y="355"/>
                      </a:lnTo>
                      <a:lnTo>
                        <a:pt x="478" y="285"/>
                      </a:lnTo>
                      <a:cubicBezTo>
                        <a:pt x="463" y="204"/>
                        <a:pt x="417" y="113"/>
                        <a:pt x="346" y="54"/>
                      </a:cubicBezTo>
                      <a:cubicBezTo>
                        <a:pt x="314" y="29"/>
                        <a:pt x="275" y="0"/>
                        <a:pt x="234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120000" tIns="60000" rIns="120000" bIns="60000" anchor="ctr" anchorCtr="1">
                  <a:noAutofit/>
                </a:bodyPr>
                <a:lstStyle/>
                <a:p>
                  <a:pPr marL="0" marR="0" lvl="0" indent="0" algn="l" defTabSz="121917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Tx/>
                    <a:buNone/>
                    <a:tabLst/>
                    <a:defRPr/>
                  </a:pPr>
                  <a:endParaRPr kumimoji="0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642" name="Google Shape;642;p25"/>
              <p:cNvGrpSpPr/>
              <p:nvPr/>
            </p:nvGrpSpPr>
            <p:grpSpPr>
              <a:xfrm>
                <a:off x="5104602" y="602886"/>
                <a:ext cx="314977" cy="369396"/>
                <a:chOff x="5104602" y="602886"/>
                <a:chExt cx="314977" cy="369396"/>
              </a:xfrm>
            </p:grpSpPr>
            <p:sp>
              <p:nvSpPr>
                <p:cNvPr id="643" name="Google Shape;643;p25"/>
                <p:cNvSpPr/>
                <p:nvPr/>
              </p:nvSpPr>
              <p:spPr>
                <a:xfrm>
                  <a:off x="5254272" y="602886"/>
                  <a:ext cx="16009" cy="918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" h="242" extrusionOk="0">
                      <a:moveTo>
                        <a:pt x="43" y="121"/>
                      </a:moveTo>
                      <a:cubicBezTo>
                        <a:pt x="43" y="143"/>
                        <a:pt x="42" y="164"/>
                        <a:pt x="40" y="182"/>
                      </a:cubicBezTo>
                      <a:cubicBezTo>
                        <a:pt x="38" y="201"/>
                        <a:pt x="35" y="215"/>
                        <a:pt x="32" y="226"/>
                      </a:cubicBezTo>
                      <a:cubicBezTo>
                        <a:pt x="29" y="237"/>
                        <a:pt x="25" y="242"/>
                        <a:pt x="21" y="242"/>
                      </a:cubicBezTo>
                      <a:cubicBezTo>
                        <a:pt x="17" y="242"/>
                        <a:pt x="14" y="237"/>
                        <a:pt x="10" y="226"/>
                      </a:cubicBezTo>
                      <a:cubicBezTo>
                        <a:pt x="7" y="215"/>
                        <a:pt x="5" y="201"/>
                        <a:pt x="3" y="182"/>
                      </a:cubicBezTo>
                      <a:cubicBezTo>
                        <a:pt x="1" y="164"/>
                        <a:pt x="0" y="143"/>
                        <a:pt x="0" y="121"/>
                      </a:cubicBezTo>
                      <a:cubicBezTo>
                        <a:pt x="0" y="100"/>
                        <a:pt x="1" y="79"/>
                        <a:pt x="3" y="61"/>
                      </a:cubicBezTo>
                      <a:cubicBezTo>
                        <a:pt x="5" y="43"/>
                        <a:pt x="7" y="28"/>
                        <a:pt x="10" y="17"/>
                      </a:cubicBezTo>
                      <a:cubicBezTo>
                        <a:pt x="14" y="7"/>
                        <a:pt x="17" y="0"/>
                        <a:pt x="21" y="0"/>
                      </a:cubicBezTo>
                      <a:cubicBezTo>
                        <a:pt x="25" y="0"/>
                        <a:pt x="29" y="7"/>
                        <a:pt x="32" y="17"/>
                      </a:cubicBezTo>
                      <a:cubicBezTo>
                        <a:pt x="35" y="28"/>
                        <a:pt x="38" y="43"/>
                        <a:pt x="40" y="61"/>
                      </a:cubicBezTo>
                      <a:cubicBezTo>
                        <a:pt x="42" y="79"/>
                        <a:pt x="43" y="100"/>
                        <a:pt x="43" y="12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120000" tIns="56133" rIns="120000" bIns="56133" anchor="ctr" anchorCtr="1">
                  <a:noAutofit/>
                </a:bodyPr>
                <a:lstStyle/>
                <a:p>
                  <a:pPr marL="0" marR="0" lvl="0" indent="0" algn="l" defTabSz="121917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Tx/>
                    <a:buNone/>
                    <a:tabLst/>
                    <a:defRPr/>
                  </a:pPr>
                  <a:endParaRPr kumimoji="0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44" name="Google Shape;644;p25"/>
                <p:cNvSpPr/>
                <p:nvPr/>
              </p:nvSpPr>
              <p:spPr>
                <a:xfrm>
                  <a:off x="5341021" y="694380"/>
                  <a:ext cx="78558" cy="4821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1" h="127" extrusionOk="0">
                      <a:moveTo>
                        <a:pt x="210" y="3"/>
                      </a:moveTo>
                      <a:cubicBezTo>
                        <a:pt x="212" y="6"/>
                        <a:pt x="209" y="12"/>
                        <a:pt x="201" y="20"/>
                      </a:cubicBezTo>
                      <a:cubicBezTo>
                        <a:pt x="194" y="29"/>
                        <a:pt x="182" y="38"/>
                        <a:pt x="167" y="49"/>
                      </a:cubicBezTo>
                      <a:cubicBezTo>
                        <a:pt x="152" y="60"/>
                        <a:pt x="135" y="72"/>
                        <a:pt x="116" y="82"/>
                      </a:cubicBezTo>
                      <a:cubicBezTo>
                        <a:pt x="98" y="93"/>
                        <a:pt x="79" y="103"/>
                        <a:pt x="62" y="110"/>
                      </a:cubicBezTo>
                      <a:cubicBezTo>
                        <a:pt x="45" y="118"/>
                        <a:pt x="31" y="123"/>
                        <a:pt x="20" y="125"/>
                      </a:cubicBezTo>
                      <a:cubicBezTo>
                        <a:pt x="10" y="128"/>
                        <a:pt x="2" y="127"/>
                        <a:pt x="0" y="124"/>
                      </a:cubicBezTo>
                      <a:cubicBezTo>
                        <a:pt x="-2" y="120"/>
                        <a:pt x="1" y="114"/>
                        <a:pt x="9" y="106"/>
                      </a:cubicBezTo>
                      <a:cubicBezTo>
                        <a:pt x="17" y="98"/>
                        <a:pt x="28" y="88"/>
                        <a:pt x="43" y="77"/>
                      </a:cubicBezTo>
                      <a:cubicBezTo>
                        <a:pt x="58" y="67"/>
                        <a:pt x="76" y="56"/>
                        <a:pt x="94" y="45"/>
                      </a:cubicBezTo>
                      <a:cubicBezTo>
                        <a:pt x="113" y="35"/>
                        <a:pt x="131" y="25"/>
                        <a:pt x="148" y="17"/>
                      </a:cubicBezTo>
                      <a:cubicBezTo>
                        <a:pt x="165" y="10"/>
                        <a:pt x="180" y="4"/>
                        <a:pt x="191" y="2"/>
                      </a:cubicBezTo>
                      <a:cubicBezTo>
                        <a:pt x="201" y="-1"/>
                        <a:pt x="208" y="0"/>
                        <a:pt x="210" y="3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120000" tIns="933" rIns="120000" bIns="933" anchor="ctr" anchorCtr="1">
                  <a:noAutofit/>
                </a:bodyPr>
                <a:lstStyle/>
                <a:p>
                  <a:pPr marL="0" marR="0" lvl="0" indent="0" algn="l" defTabSz="121917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Tx/>
                    <a:buNone/>
                    <a:tabLst/>
                    <a:defRPr/>
                  </a:pPr>
                  <a:endParaRPr kumimoji="0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45" name="Google Shape;645;p25"/>
                <p:cNvSpPr/>
                <p:nvPr/>
              </p:nvSpPr>
              <p:spPr>
                <a:xfrm>
                  <a:off x="5340648" y="833331"/>
                  <a:ext cx="78186" cy="4821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0" h="127" extrusionOk="0">
                      <a:moveTo>
                        <a:pt x="115" y="45"/>
                      </a:moveTo>
                      <a:cubicBezTo>
                        <a:pt x="134" y="55"/>
                        <a:pt x="151" y="67"/>
                        <a:pt x="166" y="78"/>
                      </a:cubicBezTo>
                      <a:cubicBezTo>
                        <a:pt x="181" y="89"/>
                        <a:pt x="194" y="99"/>
                        <a:pt x="201" y="107"/>
                      </a:cubicBezTo>
                      <a:cubicBezTo>
                        <a:pt x="209" y="115"/>
                        <a:pt x="211" y="121"/>
                        <a:pt x="209" y="124"/>
                      </a:cubicBezTo>
                      <a:cubicBezTo>
                        <a:pt x="207" y="127"/>
                        <a:pt x="201" y="128"/>
                        <a:pt x="190" y="125"/>
                      </a:cubicBezTo>
                      <a:cubicBezTo>
                        <a:pt x="179" y="123"/>
                        <a:pt x="165" y="118"/>
                        <a:pt x="148" y="110"/>
                      </a:cubicBezTo>
                      <a:cubicBezTo>
                        <a:pt x="132" y="103"/>
                        <a:pt x="112" y="93"/>
                        <a:pt x="94" y="82"/>
                      </a:cubicBezTo>
                      <a:cubicBezTo>
                        <a:pt x="76" y="72"/>
                        <a:pt x="58" y="60"/>
                        <a:pt x="43" y="49"/>
                      </a:cubicBezTo>
                      <a:cubicBezTo>
                        <a:pt x="28" y="38"/>
                        <a:pt x="17" y="28"/>
                        <a:pt x="9" y="20"/>
                      </a:cubicBezTo>
                      <a:cubicBezTo>
                        <a:pt x="2" y="12"/>
                        <a:pt x="-2" y="6"/>
                        <a:pt x="0" y="2"/>
                      </a:cubicBezTo>
                      <a:cubicBezTo>
                        <a:pt x="2" y="-1"/>
                        <a:pt x="9" y="-1"/>
                        <a:pt x="20" y="1"/>
                      </a:cubicBezTo>
                      <a:cubicBezTo>
                        <a:pt x="30" y="4"/>
                        <a:pt x="45" y="10"/>
                        <a:pt x="62" y="17"/>
                      </a:cubicBezTo>
                      <a:cubicBezTo>
                        <a:pt x="79" y="25"/>
                        <a:pt x="97" y="34"/>
                        <a:pt x="115" y="45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120000" tIns="933" rIns="120000" bIns="933" anchor="ctr" anchorCtr="1">
                  <a:noAutofit/>
                </a:bodyPr>
                <a:lstStyle/>
                <a:p>
                  <a:pPr marL="0" marR="0" lvl="0" indent="0" algn="l" defTabSz="121917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Tx/>
                    <a:buNone/>
                    <a:tabLst/>
                    <a:defRPr/>
                  </a:pPr>
                  <a:endParaRPr kumimoji="0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46" name="Google Shape;646;p25"/>
                <p:cNvSpPr/>
                <p:nvPr/>
              </p:nvSpPr>
              <p:spPr>
                <a:xfrm>
                  <a:off x="5253155" y="880407"/>
                  <a:ext cx="15637" cy="918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" h="242" extrusionOk="0">
                      <a:moveTo>
                        <a:pt x="22" y="0"/>
                      </a:moveTo>
                      <a:cubicBezTo>
                        <a:pt x="25" y="0"/>
                        <a:pt x="29" y="6"/>
                        <a:pt x="32" y="16"/>
                      </a:cubicBezTo>
                      <a:cubicBezTo>
                        <a:pt x="35" y="27"/>
                        <a:pt x="38" y="43"/>
                        <a:pt x="40" y="61"/>
                      </a:cubicBezTo>
                      <a:cubicBezTo>
                        <a:pt x="42" y="80"/>
                        <a:pt x="43" y="100"/>
                        <a:pt x="42" y="121"/>
                      </a:cubicBezTo>
                      <a:cubicBezTo>
                        <a:pt x="42" y="142"/>
                        <a:pt x="41" y="164"/>
                        <a:pt x="39" y="182"/>
                      </a:cubicBezTo>
                      <a:cubicBezTo>
                        <a:pt x="37" y="201"/>
                        <a:pt x="34" y="216"/>
                        <a:pt x="31" y="226"/>
                      </a:cubicBezTo>
                      <a:cubicBezTo>
                        <a:pt x="28" y="237"/>
                        <a:pt x="24" y="242"/>
                        <a:pt x="20" y="242"/>
                      </a:cubicBezTo>
                      <a:cubicBezTo>
                        <a:pt x="17" y="242"/>
                        <a:pt x="13" y="236"/>
                        <a:pt x="10" y="226"/>
                      </a:cubicBezTo>
                      <a:cubicBezTo>
                        <a:pt x="7" y="215"/>
                        <a:pt x="4" y="200"/>
                        <a:pt x="2" y="181"/>
                      </a:cubicBezTo>
                      <a:cubicBezTo>
                        <a:pt x="0" y="163"/>
                        <a:pt x="0" y="142"/>
                        <a:pt x="0" y="121"/>
                      </a:cubicBezTo>
                      <a:cubicBezTo>
                        <a:pt x="0" y="100"/>
                        <a:pt x="1" y="80"/>
                        <a:pt x="3" y="61"/>
                      </a:cubicBezTo>
                      <a:cubicBezTo>
                        <a:pt x="5" y="43"/>
                        <a:pt x="8" y="27"/>
                        <a:pt x="11" y="16"/>
                      </a:cubicBezTo>
                      <a:cubicBezTo>
                        <a:pt x="14" y="6"/>
                        <a:pt x="18" y="0"/>
                        <a:pt x="22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120000" tIns="56133" rIns="120000" bIns="56133" anchor="ctr" anchorCtr="1">
                  <a:noAutofit/>
                </a:bodyPr>
                <a:lstStyle/>
                <a:p>
                  <a:pPr marL="0" marR="0" lvl="0" indent="0" algn="l" defTabSz="121917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Tx/>
                    <a:buNone/>
                    <a:tabLst/>
                    <a:defRPr/>
                  </a:pPr>
                  <a:endParaRPr kumimoji="0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47" name="Google Shape;647;p25"/>
                <p:cNvSpPr/>
                <p:nvPr/>
              </p:nvSpPr>
              <p:spPr>
                <a:xfrm>
                  <a:off x="5104602" y="831812"/>
                  <a:ext cx="78558" cy="478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1" h="126" extrusionOk="0">
                      <a:moveTo>
                        <a:pt x="210" y="3"/>
                      </a:moveTo>
                      <a:cubicBezTo>
                        <a:pt x="212" y="6"/>
                        <a:pt x="210" y="12"/>
                        <a:pt x="202" y="20"/>
                      </a:cubicBezTo>
                      <a:cubicBezTo>
                        <a:pt x="195" y="28"/>
                        <a:pt x="182" y="38"/>
                        <a:pt x="167" y="49"/>
                      </a:cubicBezTo>
                      <a:cubicBezTo>
                        <a:pt x="152" y="60"/>
                        <a:pt x="135" y="71"/>
                        <a:pt x="116" y="81"/>
                      </a:cubicBezTo>
                      <a:cubicBezTo>
                        <a:pt x="98" y="92"/>
                        <a:pt x="79" y="102"/>
                        <a:pt x="62" y="109"/>
                      </a:cubicBezTo>
                      <a:cubicBezTo>
                        <a:pt x="45" y="117"/>
                        <a:pt x="30" y="122"/>
                        <a:pt x="19" y="124"/>
                      </a:cubicBezTo>
                      <a:cubicBezTo>
                        <a:pt x="9" y="127"/>
                        <a:pt x="2" y="126"/>
                        <a:pt x="0" y="123"/>
                      </a:cubicBezTo>
                      <a:cubicBezTo>
                        <a:pt x="-2" y="119"/>
                        <a:pt x="1" y="114"/>
                        <a:pt x="9" y="105"/>
                      </a:cubicBezTo>
                      <a:cubicBezTo>
                        <a:pt x="16" y="97"/>
                        <a:pt x="28" y="88"/>
                        <a:pt x="43" y="77"/>
                      </a:cubicBezTo>
                      <a:cubicBezTo>
                        <a:pt x="58" y="67"/>
                        <a:pt x="77" y="55"/>
                        <a:pt x="95" y="44"/>
                      </a:cubicBezTo>
                      <a:cubicBezTo>
                        <a:pt x="114" y="34"/>
                        <a:pt x="132" y="25"/>
                        <a:pt x="149" y="17"/>
                      </a:cubicBezTo>
                      <a:cubicBezTo>
                        <a:pt x="166" y="10"/>
                        <a:pt x="180" y="4"/>
                        <a:pt x="191" y="2"/>
                      </a:cubicBezTo>
                      <a:cubicBezTo>
                        <a:pt x="202" y="-1"/>
                        <a:pt x="208" y="0"/>
                        <a:pt x="210" y="3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120000" tIns="467" rIns="120000" bIns="467" anchor="ctr" anchorCtr="1">
                  <a:noAutofit/>
                </a:bodyPr>
                <a:lstStyle/>
                <a:p>
                  <a:pPr marL="0" marR="0" lvl="0" indent="0" algn="l" defTabSz="121917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Tx/>
                    <a:buNone/>
                    <a:tabLst/>
                    <a:defRPr/>
                  </a:pPr>
                  <a:endParaRPr kumimoji="0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48" name="Google Shape;648;p25"/>
                <p:cNvSpPr/>
                <p:nvPr/>
              </p:nvSpPr>
              <p:spPr>
                <a:xfrm>
                  <a:off x="5116888" y="715261"/>
                  <a:ext cx="77813" cy="48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9" h="129" extrusionOk="0">
                      <a:moveTo>
                        <a:pt x="115" y="46"/>
                      </a:moveTo>
                      <a:cubicBezTo>
                        <a:pt x="133" y="57"/>
                        <a:pt x="150" y="68"/>
                        <a:pt x="165" y="79"/>
                      </a:cubicBezTo>
                      <a:cubicBezTo>
                        <a:pt x="180" y="90"/>
                        <a:pt x="192" y="101"/>
                        <a:pt x="199" y="109"/>
                      </a:cubicBezTo>
                      <a:cubicBezTo>
                        <a:pt x="207" y="118"/>
                        <a:pt x="210" y="123"/>
                        <a:pt x="208" y="126"/>
                      </a:cubicBezTo>
                      <a:cubicBezTo>
                        <a:pt x="206" y="129"/>
                        <a:pt x="199" y="130"/>
                        <a:pt x="188" y="127"/>
                      </a:cubicBezTo>
                      <a:cubicBezTo>
                        <a:pt x="178" y="124"/>
                        <a:pt x="163" y="119"/>
                        <a:pt x="146" y="111"/>
                      </a:cubicBezTo>
                      <a:cubicBezTo>
                        <a:pt x="130" y="103"/>
                        <a:pt x="111" y="94"/>
                        <a:pt x="93" y="83"/>
                      </a:cubicBezTo>
                      <a:cubicBezTo>
                        <a:pt x="75" y="72"/>
                        <a:pt x="57" y="60"/>
                        <a:pt x="42" y="49"/>
                      </a:cubicBezTo>
                      <a:cubicBezTo>
                        <a:pt x="27" y="38"/>
                        <a:pt x="16" y="28"/>
                        <a:pt x="8" y="20"/>
                      </a:cubicBezTo>
                      <a:cubicBezTo>
                        <a:pt x="1" y="12"/>
                        <a:pt x="-2" y="6"/>
                        <a:pt x="0" y="3"/>
                      </a:cubicBezTo>
                      <a:cubicBezTo>
                        <a:pt x="2" y="-1"/>
                        <a:pt x="8" y="-1"/>
                        <a:pt x="19" y="2"/>
                      </a:cubicBezTo>
                      <a:cubicBezTo>
                        <a:pt x="30" y="4"/>
                        <a:pt x="44" y="11"/>
                        <a:pt x="61" y="18"/>
                      </a:cubicBezTo>
                      <a:cubicBezTo>
                        <a:pt x="78" y="26"/>
                        <a:pt x="96" y="35"/>
                        <a:pt x="115" y="46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120000" tIns="1900" rIns="120000" bIns="1900" anchor="ctr" anchorCtr="1">
                  <a:noAutofit/>
                </a:bodyPr>
                <a:lstStyle/>
                <a:p>
                  <a:pPr marL="0" marR="0" lvl="0" indent="0" algn="l" defTabSz="121917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Tx/>
                    <a:buNone/>
                    <a:tabLst/>
                    <a:defRPr/>
                  </a:pPr>
                  <a:endParaRPr kumimoji="0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649" name="Google Shape;649;p25"/>
              <p:cNvSpPr/>
              <p:nvPr/>
            </p:nvSpPr>
            <p:spPr>
              <a:xfrm>
                <a:off x="5142578" y="665907"/>
                <a:ext cx="239397" cy="244113"/>
              </a:xfrm>
              <a:custGeom>
                <a:avLst/>
                <a:gdLst/>
                <a:ahLst/>
                <a:cxnLst/>
                <a:rect l="l" t="t" r="r" b="b"/>
                <a:pathLst>
                  <a:path w="643" h="643" extrusionOk="0">
                    <a:moveTo>
                      <a:pt x="643" y="321"/>
                    </a:moveTo>
                    <a:cubicBezTo>
                      <a:pt x="643" y="378"/>
                      <a:pt x="629" y="433"/>
                      <a:pt x="600" y="482"/>
                    </a:cubicBezTo>
                    <a:cubicBezTo>
                      <a:pt x="572" y="531"/>
                      <a:pt x="531" y="571"/>
                      <a:pt x="482" y="599"/>
                    </a:cubicBezTo>
                    <a:cubicBezTo>
                      <a:pt x="433" y="628"/>
                      <a:pt x="378" y="643"/>
                      <a:pt x="321" y="643"/>
                    </a:cubicBezTo>
                    <a:cubicBezTo>
                      <a:pt x="265" y="643"/>
                      <a:pt x="209" y="628"/>
                      <a:pt x="160" y="599"/>
                    </a:cubicBezTo>
                    <a:cubicBezTo>
                      <a:pt x="112" y="571"/>
                      <a:pt x="71" y="531"/>
                      <a:pt x="43" y="482"/>
                    </a:cubicBezTo>
                    <a:cubicBezTo>
                      <a:pt x="15" y="433"/>
                      <a:pt x="0" y="378"/>
                      <a:pt x="0" y="321"/>
                    </a:cubicBezTo>
                    <a:cubicBezTo>
                      <a:pt x="0" y="265"/>
                      <a:pt x="15" y="209"/>
                      <a:pt x="43" y="160"/>
                    </a:cubicBezTo>
                    <a:cubicBezTo>
                      <a:pt x="71" y="112"/>
                      <a:pt x="112" y="71"/>
                      <a:pt x="160" y="43"/>
                    </a:cubicBezTo>
                    <a:cubicBezTo>
                      <a:pt x="209" y="15"/>
                      <a:pt x="265" y="0"/>
                      <a:pt x="321" y="0"/>
                    </a:cubicBezTo>
                    <a:cubicBezTo>
                      <a:pt x="378" y="0"/>
                      <a:pt x="433" y="15"/>
                      <a:pt x="482" y="43"/>
                    </a:cubicBezTo>
                    <a:cubicBezTo>
                      <a:pt x="531" y="71"/>
                      <a:pt x="571" y="112"/>
                      <a:pt x="600" y="160"/>
                    </a:cubicBezTo>
                    <a:cubicBezTo>
                      <a:pt x="628" y="209"/>
                      <a:pt x="643" y="265"/>
                      <a:pt x="643" y="32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650" name="Google Shape;650;p25"/>
              <p:cNvGrpSpPr/>
              <p:nvPr/>
            </p:nvGrpSpPr>
            <p:grpSpPr>
              <a:xfrm>
                <a:off x="5178282" y="756440"/>
                <a:ext cx="167973" cy="62254"/>
                <a:chOff x="7177944" y="4103440"/>
                <a:chExt cx="167973" cy="62254"/>
              </a:xfrm>
            </p:grpSpPr>
            <p:sp>
              <p:nvSpPr>
                <p:cNvPr id="651" name="Google Shape;651;p25"/>
                <p:cNvSpPr/>
                <p:nvPr/>
              </p:nvSpPr>
              <p:spPr>
                <a:xfrm>
                  <a:off x="7177944" y="4137983"/>
                  <a:ext cx="37327" cy="265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0" h="70" extrusionOk="0">
                      <a:moveTo>
                        <a:pt x="100" y="45"/>
                      </a:moveTo>
                      <a:lnTo>
                        <a:pt x="100" y="45"/>
                      </a:lnTo>
                      <a:cubicBezTo>
                        <a:pt x="99" y="42"/>
                        <a:pt x="99" y="40"/>
                        <a:pt x="98" y="38"/>
                      </a:cubicBezTo>
                      <a:lnTo>
                        <a:pt x="98" y="38"/>
                      </a:lnTo>
                      <a:cubicBezTo>
                        <a:pt x="97" y="33"/>
                        <a:pt x="96" y="29"/>
                        <a:pt x="93" y="24"/>
                      </a:cubicBezTo>
                      <a:cubicBezTo>
                        <a:pt x="90" y="17"/>
                        <a:pt x="83" y="11"/>
                        <a:pt x="75" y="6"/>
                      </a:cubicBezTo>
                      <a:cubicBezTo>
                        <a:pt x="68" y="2"/>
                        <a:pt x="59" y="0"/>
                        <a:pt x="50" y="0"/>
                      </a:cubicBezTo>
                      <a:cubicBezTo>
                        <a:pt x="41" y="0"/>
                        <a:pt x="33" y="2"/>
                        <a:pt x="25" y="6"/>
                      </a:cubicBezTo>
                      <a:cubicBezTo>
                        <a:pt x="18" y="11"/>
                        <a:pt x="11" y="17"/>
                        <a:pt x="7" y="24"/>
                      </a:cubicBezTo>
                      <a:cubicBezTo>
                        <a:pt x="3" y="32"/>
                        <a:pt x="0" y="41"/>
                        <a:pt x="0" y="49"/>
                      </a:cubicBezTo>
                      <a:cubicBezTo>
                        <a:pt x="0" y="56"/>
                        <a:pt x="2" y="63"/>
                        <a:pt x="5" y="70"/>
                      </a:cubicBezTo>
                      <a:lnTo>
                        <a:pt x="100" y="4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120000" tIns="0" rIns="120000" bIns="0" anchor="ctr" anchorCtr="1">
                  <a:noAutofit/>
                </a:bodyPr>
                <a:lstStyle/>
                <a:p>
                  <a:pPr marL="0" marR="0" lvl="0" indent="0" algn="l" defTabSz="121917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Tx/>
                    <a:buNone/>
                    <a:tabLst/>
                    <a:defRPr/>
                  </a:pPr>
                  <a:endParaRPr kumimoji="0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52" name="Google Shape;652;p25"/>
                <p:cNvSpPr/>
                <p:nvPr/>
              </p:nvSpPr>
              <p:spPr>
                <a:xfrm>
                  <a:off x="7309337" y="4103440"/>
                  <a:ext cx="36581" cy="2543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8" h="67" extrusionOk="0">
                      <a:moveTo>
                        <a:pt x="98" y="42"/>
                      </a:moveTo>
                      <a:lnTo>
                        <a:pt x="98" y="42"/>
                      </a:lnTo>
                      <a:cubicBezTo>
                        <a:pt x="98" y="40"/>
                        <a:pt x="98" y="37"/>
                        <a:pt x="97" y="35"/>
                      </a:cubicBezTo>
                      <a:lnTo>
                        <a:pt x="97" y="35"/>
                      </a:lnTo>
                      <a:cubicBezTo>
                        <a:pt x="96" y="32"/>
                        <a:pt x="95" y="28"/>
                        <a:pt x="93" y="25"/>
                      </a:cubicBezTo>
                      <a:cubicBezTo>
                        <a:pt x="88" y="17"/>
                        <a:pt x="83" y="12"/>
                        <a:pt x="75" y="7"/>
                      </a:cubicBezTo>
                      <a:cubicBezTo>
                        <a:pt x="68" y="3"/>
                        <a:pt x="59" y="0"/>
                        <a:pt x="50" y="0"/>
                      </a:cubicBezTo>
                      <a:cubicBezTo>
                        <a:pt x="41" y="0"/>
                        <a:pt x="33" y="3"/>
                        <a:pt x="25" y="7"/>
                      </a:cubicBezTo>
                      <a:cubicBezTo>
                        <a:pt x="17" y="12"/>
                        <a:pt x="12" y="18"/>
                        <a:pt x="7" y="25"/>
                      </a:cubicBezTo>
                      <a:cubicBezTo>
                        <a:pt x="3" y="33"/>
                        <a:pt x="0" y="41"/>
                        <a:pt x="0" y="50"/>
                      </a:cubicBezTo>
                      <a:cubicBezTo>
                        <a:pt x="0" y="53"/>
                        <a:pt x="1" y="57"/>
                        <a:pt x="2" y="61"/>
                      </a:cubicBezTo>
                      <a:lnTo>
                        <a:pt x="2" y="61"/>
                      </a:lnTo>
                      <a:cubicBezTo>
                        <a:pt x="2" y="63"/>
                        <a:pt x="3" y="65"/>
                        <a:pt x="4" y="67"/>
                      </a:cubicBezTo>
                      <a:lnTo>
                        <a:pt x="98" y="42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120000" tIns="0" rIns="120000" bIns="0" anchor="ctr" anchorCtr="1">
                  <a:noAutofit/>
                </a:bodyPr>
                <a:lstStyle/>
                <a:p>
                  <a:pPr marL="0" marR="0" lvl="0" indent="0" algn="l" defTabSz="121917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Tx/>
                    <a:buNone/>
                    <a:tabLst/>
                    <a:defRPr/>
                  </a:pPr>
                  <a:endParaRPr kumimoji="0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53" name="Google Shape;653;p25"/>
                <p:cNvSpPr/>
                <p:nvPr/>
              </p:nvSpPr>
              <p:spPr>
                <a:xfrm>
                  <a:off x="7228709" y="4119763"/>
                  <a:ext cx="64577" cy="459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3" h="121" extrusionOk="0">
                      <a:moveTo>
                        <a:pt x="108" y="118"/>
                      </a:moveTo>
                      <a:lnTo>
                        <a:pt x="108" y="118"/>
                      </a:lnTo>
                      <a:cubicBezTo>
                        <a:pt x="100" y="120"/>
                        <a:pt x="93" y="121"/>
                        <a:pt x="85" y="121"/>
                      </a:cubicBezTo>
                      <a:cubicBezTo>
                        <a:pt x="70" y="121"/>
                        <a:pt x="54" y="117"/>
                        <a:pt x="41" y="109"/>
                      </a:cubicBezTo>
                      <a:cubicBezTo>
                        <a:pt x="28" y="102"/>
                        <a:pt x="18" y="91"/>
                        <a:pt x="9" y="77"/>
                      </a:cubicBezTo>
                      <a:cubicBezTo>
                        <a:pt x="6" y="71"/>
                        <a:pt x="2" y="63"/>
                        <a:pt x="0" y="56"/>
                      </a:cubicBezTo>
                      <a:lnTo>
                        <a:pt x="0" y="56"/>
                      </a:lnTo>
                      <a:cubicBezTo>
                        <a:pt x="0" y="55"/>
                        <a:pt x="0" y="53"/>
                        <a:pt x="0" y="52"/>
                      </a:cubicBezTo>
                      <a:cubicBezTo>
                        <a:pt x="0" y="50"/>
                        <a:pt x="1" y="47"/>
                        <a:pt x="2" y="45"/>
                      </a:cubicBezTo>
                      <a:cubicBezTo>
                        <a:pt x="4" y="43"/>
                        <a:pt x="5" y="42"/>
                        <a:pt x="7" y="40"/>
                      </a:cubicBezTo>
                      <a:cubicBezTo>
                        <a:pt x="9" y="39"/>
                        <a:pt x="12" y="38"/>
                        <a:pt x="14" y="38"/>
                      </a:cubicBezTo>
                      <a:cubicBezTo>
                        <a:pt x="17" y="38"/>
                        <a:pt x="19" y="39"/>
                        <a:pt x="21" y="40"/>
                      </a:cubicBezTo>
                      <a:cubicBezTo>
                        <a:pt x="23" y="42"/>
                        <a:pt x="26" y="43"/>
                        <a:pt x="27" y="45"/>
                      </a:cubicBezTo>
                      <a:cubicBezTo>
                        <a:pt x="28" y="46"/>
                        <a:pt x="28" y="47"/>
                        <a:pt x="28" y="49"/>
                      </a:cubicBezTo>
                      <a:lnTo>
                        <a:pt x="28" y="49"/>
                      </a:lnTo>
                      <a:cubicBezTo>
                        <a:pt x="29" y="53"/>
                        <a:pt x="31" y="57"/>
                        <a:pt x="33" y="60"/>
                      </a:cubicBezTo>
                      <a:cubicBezTo>
                        <a:pt x="38" y="69"/>
                        <a:pt x="46" y="77"/>
                        <a:pt x="55" y="82"/>
                      </a:cubicBezTo>
                      <a:cubicBezTo>
                        <a:pt x="64" y="87"/>
                        <a:pt x="74" y="90"/>
                        <a:pt x="84" y="90"/>
                      </a:cubicBezTo>
                      <a:cubicBezTo>
                        <a:pt x="95" y="90"/>
                        <a:pt x="105" y="87"/>
                        <a:pt x="114" y="82"/>
                      </a:cubicBezTo>
                      <a:cubicBezTo>
                        <a:pt x="123" y="77"/>
                        <a:pt x="130" y="69"/>
                        <a:pt x="135" y="60"/>
                      </a:cubicBezTo>
                      <a:cubicBezTo>
                        <a:pt x="140" y="51"/>
                        <a:pt x="143" y="41"/>
                        <a:pt x="143" y="31"/>
                      </a:cubicBezTo>
                      <a:cubicBezTo>
                        <a:pt x="143" y="27"/>
                        <a:pt x="143" y="22"/>
                        <a:pt x="142" y="18"/>
                      </a:cubicBezTo>
                      <a:lnTo>
                        <a:pt x="142" y="18"/>
                      </a:lnTo>
                      <a:cubicBezTo>
                        <a:pt x="141" y="17"/>
                        <a:pt x="141" y="16"/>
                        <a:pt x="141" y="14"/>
                      </a:cubicBezTo>
                      <a:cubicBezTo>
                        <a:pt x="141" y="12"/>
                        <a:pt x="142" y="9"/>
                        <a:pt x="143" y="7"/>
                      </a:cubicBezTo>
                      <a:cubicBezTo>
                        <a:pt x="144" y="5"/>
                        <a:pt x="147" y="3"/>
                        <a:pt x="149" y="2"/>
                      </a:cubicBezTo>
                      <a:cubicBezTo>
                        <a:pt x="152" y="1"/>
                        <a:pt x="154" y="0"/>
                        <a:pt x="156" y="0"/>
                      </a:cubicBezTo>
                      <a:cubicBezTo>
                        <a:pt x="159" y="0"/>
                        <a:pt x="161" y="1"/>
                        <a:pt x="163" y="2"/>
                      </a:cubicBezTo>
                      <a:cubicBezTo>
                        <a:pt x="165" y="3"/>
                        <a:pt x="167" y="5"/>
                        <a:pt x="168" y="7"/>
                      </a:cubicBezTo>
                      <a:cubicBezTo>
                        <a:pt x="169" y="8"/>
                        <a:pt x="169" y="10"/>
                        <a:pt x="170" y="11"/>
                      </a:cubicBezTo>
                      <a:lnTo>
                        <a:pt x="170" y="11"/>
                      </a:lnTo>
                      <a:cubicBezTo>
                        <a:pt x="172" y="18"/>
                        <a:pt x="173" y="26"/>
                        <a:pt x="173" y="33"/>
                      </a:cubicBezTo>
                      <a:cubicBezTo>
                        <a:pt x="173" y="49"/>
                        <a:pt x="169" y="64"/>
                        <a:pt x="161" y="77"/>
                      </a:cubicBezTo>
                      <a:cubicBezTo>
                        <a:pt x="153" y="91"/>
                        <a:pt x="142" y="102"/>
                        <a:pt x="129" y="109"/>
                      </a:cubicBezTo>
                      <a:cubicBezTo>
                        <a:pt x="122" y="113"/>
                        <a:pt x="115" y="116"/>
                        <a:pt x="108" y="118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120000" tIns="0" rIns="120000" bIns="0" anchor="ctr" anchorCtr="1">
                  <a:noAutofit/>
                </a:bodyPr>
                <a:lstStyle/>
                <a:p>
                  <a:pPr marL="0" marR="0" lvl="0" indent="0" algn="l" defTabSz="121917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Tx/>
                    <a:buNone/>
                    <a:tabLst/>
                    <a:defRPr/>
                  </a:pPr>
                  <a:endParaRPr kumimoji="0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654" name="Google Shape;654;p25"/>
              <p:cNvSpPr/>
              <p:nvPr/>
            </p:nvSpPr>
            <p:spPr>
              <a:xfrm>
                <a:off x="5210487" y="698916"/>
                <a:ext cx="36627" cy="39152"/>
              </a:xfrm>
              <a:custGeom>
                <a:avLst/>
                <a:gdLst/>
                <a:ahLst/>
                <a:cxnLst/>
                <a:rect l="l" t="t" r="r" b="b"/>
                <a:pathLst>
                  <a:path w="56" h="60" extrusionOk="0">
                    <a:moveTo>
                      <a:pt x="52" y="14"/>
                    </a:moveTo>
                    <a:cubicBezTo>
                      <a:pt x="70" y="48"/>
                      <a:pt x="27" y="79"/>
                      <a:pt x="5" y="48"/>
                    </a:cubicBezTo>
                    <a:cubicBezTo>
                      <a:pt x="-17" y="17"/>
                      <a:pt x="32" y="-20"/>
                      <a:pt x="52" y="14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55" name="Google Shape;655;p25"/>
              <p:cNvSpPr/>
              <p:nvPr/>
            </p:nvSpPr>
            <p:spPr>
              <a:xfrm>
                <a:off x="5381987" y="636491"/>
                <a:ext cx="36627" cy="39152"/>
              </a:xfrm>
              <a:custGeom>
                <a:avLst/>
                <a:gdLst/>
                <a:ahLst/>
                <a:cxnLst/>
                <a:rect l="l" t="t" r="r" b="b"/>
                <a:pathLst>
                  <a:path w="56" h="60" extrusionOk="0">
                    <a:moveTo>
                      <a:pt x="52" y="14"/>
                    </a:moveTo>
                    <a:cubicBezTo>
                      <a:pt x="70" y="48"/>
                      <a:pt x="27" y="79"/>
                      <a:pt x="5" y="48"/>
                    </a:cubicBezTo>
                    <a:cubicBezTo>
                      <a:pt x="-17" y="17"/>
                      <a:pt x="32" y="-20"/>
                      <a:pt x="52" y="14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56" name="Google Shape;656;p25"/>
              <p:cNvSpPr/>
              <p:nvPr/>
            </p:nvSpPr>
            <p:spPr>
              <a:xfrm>
                <a:off x="5282562" y="602866"/>
                <a:ext cx="36627" cy="39152"/>
              </a:xfrm>
              <a:custGeom>
                <a:avLst/>
                <a:gdLst/>
                <a:ahLst/>
                <a:cxnLst/>
                <a:rect l="l" t="t" r="r" b="b"/>
                <a:pathLst>
                  <a:path w="56" h="60" extrusionOk="0">
                    <a:moveTo>
                      <a:pt x="52" y="14"/>
                    </a:moveTo>
                    <a:cubicBezTo>
                      <a:pt x="70" y="48"/>
                      <a:pt x="27" y="79"/>
                      <a:pt x="5" y="48"/>
                    </a:cubicBezTo>
                    <a:cubicBezTo>
                      <a:pt x="-17" y="17"/>
                      <a:pt x="32" y="-20"/>
                      <a:pt x="52" y="14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57" name="Google Shape;657;p25"/>
              <p:cNvSpPr/>
              <p:nvPr/>
            </p:nvSpPr>
            <p:spPr>
              <a:xfrm>
                <a:off x="5104612" y="636491"/>
                <a:ext cx="36627" cy="39152"/>
              </a:xfrm>
              <a:custGeom>
                <a:avLst/>
                <a:gdLst/>
                <a:ahLst/>
                <a:cxnLst/>
                <a:rect l="l" t="t" r="r" b="b"/>
                <a:pathLst>
                  <a:path w="56" h="60" extrusionOk="0">
                    <a:moveTo>
                      <a:pt x="52" y="14"/>
                    </a:moveTo>
                    <a:cubicBezTo>
                      <a:pt x="70" y="48"/>
                      <a:pt x="27" y="79"/>
                      <a:pt x="5" y="48"/>
                    </a:cubicBezTo>
                    <a:cubicBezTo>
                      <a:pt x="-17" y="17"/>
                      <a:pt x="32" y="-20"/>
                      <a:pt x="52" y="14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58" name="Google Shape;658;p25"/>
              <p:cNvSpPr/>
              <p:nvPr/>
            </p:nvSpPr>
            <p:spPr>
              <a:xfrm>
                <a:off x="5104612" y="888916"/>
                <a:ext cx="36627" cy="39152"/>
              </a:xfrm>
              <a:custGeom>
                <a:avLst/>
                <a:gdLst/>
                <a:ahLst/>
                <a:cxnLst/>
                <a:rect l="l" t="t" r="r" b="b"/>
                <a:pathLst>
                  <a:path w="56" h="60" extrusionOk="0">
                    <a:moveTo>
                      <a:pt x="52" y="14"/>
                    </a:moveTo>
                    <a:cubicBezTo>
                      <a:pt x="70" y="48"/>
                      <a:pt x="27" y="79"/>
                      <a:pt x="5" y="48"/>
                    </a:cubicBezTo>
                    <a:cubicBezTo>
                      <a:pt x="-17" y="17"/>
                      <a:pt x="32" y="-20"/>
                      <a:pt x="52" y="14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59" name="Google Shape;659;p25"/>
              <p:cNvSpPr/>
              <p:nvPr/>
            </p:nvSpPr>
            <p:spPr>
              <a:xfrm>
                <a:off x="5221162" y="837066"/>
                <a:ext cx="36627" cy="39152"/>
              </a:xfrm>
              <a:custGeom>
                <a:avLst/>
                <a:gdLst/>
                <a:ahLst/>
                <a:cxnLst/>
                <a:rect l="l" t="t" r="r" b="b"/>
                <a:pathLst>
                  <a:path w="56" h="60" extrusionOk="0">
                    <a:moveTo>
                      <a:pt x="52" y="14"/>
                    </a:moveTo>
                    <a:cubicBezTo>
                      <a:pt x="70" y="48"/>
                      <a:pt x="27" y="79"/>
                      <a:pt x="5" y="48"/>
                    </a:cubicBezTo>
                    <a:cubicBezTo>
                      <a:pt x="-17" y="17"/>
                      <a:pt x="32" y="-20"/>
                      <a:pt x="52" y="14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60" name="Google Shape;660;p25"/>
              <p:cNvSpPr/>
              <p:nvPr/>
            </p:nvSpPr>
            <p:spPr>
              <a:xfrm>
                <a:off x="5282562" y="954966"/>
                <a:ext cx="36627" cy="39152"/>
              </a:xfrm>
              <a:custGeom>
                <a:avLst/>
                <a:gdLst/>
                <a:ahLst/>
                <a:cxnLst/>
                <a:rect l="l" t="t" r="r" b="b"/>
                <a:pathLst>
                  <a:path w="56" h="60" extrusionOk="0">
                    <a:moveTo>
                      <a:pt x="52" y="14"/>
                    </a:moveTo>
                    <a:cubicBezTo>
                      <a:pt x="70" y="48"/>
                      <a:pt x="27" y="79"/>
                      <a:pt x="5" y="48"/>
                    </a:cubicBezTo>
                    <a:cubicBezTo>
                      <a:pt x="-17" y="17"/>
                      <a:pt x="32" y="-20"/>
                      <a:pt x="52" y="14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61" name="Google Shape;661;p25"/>
              <p:cNvSpPr/>
              <p:nvPr/>
            </p:nvSpPr>
            <p:spPr>
              <a:xfrm>
                <a:off x="5419587" y="837066"/>
                <a:ext cx="36627" cy="39152"/>
              </a:xfrm>
              <a:custGeom>
                <a:avLst/>
                <a:gdLst/>
                <a:ahLst/>
                <a:cxnLst/>
                <a:rect l="l" t="t" r="r" b="b"/>
                <a:pathLst>
                  <a:path w="56" h="60" extrusionOk="0">
                    <a:moveTo>
                      <a:pt x="52" y="14"/>
                    </a:moveTo>
                    <a:cubicBezTo>
                      <a:pt x="70" y="48"/>
                      <a:pt x="27" y="79"/>
                      <a:pt x="5" y="48"/>
                    </a:cubicBezTo>
                    <a:cubicBezTo>
                      <a:pt x="-17" y="17"/>
                      <a:pt x="32" y="-20"/>
                      <a:pt x="52" y="14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662" name="Google Shape;662;p25"/>
            <p:cNvSpPr/>
            <p:nvPr/>
          </p:nvSpPr>
          <p:spPr>
            <a:xfrm>
              <a:off x="8247919" y="904709"/>
              <a:ext cx="182880" cy="182880"/>
            </a:xfrm>
            <a:custGeom>
              <a:avLst/>
              <a:gdLst/>
              <a:ahLst/>
              <a:cxnLst/>
              <a:rect l="l" t="t" r="r" b="b"/>
              <a:pathLst>
                <a:path w="214" h="218" extrusionOk="0">
                  <a:moveTo>
                    <a:pt x="133" y="83"/>
                  </a:moveTo>
                  <a:cubicBezTo>
                    <a:pt x="127" y="78"/>
                    <a:pt x="115" y="-1"/>
                    <a:pt x="105" y="0"/>
                  </a:cubicBezTo>
                  <a:cubicBezTo>
                    <a:pt x="94" y="0"/>
                    <a:pt x="86" y="78"/>
                    <a:pt x="81" y="83"/>
                  </a:cubicBezTo>
                  <a:cubicBezTo>
                    <a:pt x="71" y="93"/>
                    <a:pt x="-1" y="101"/>
                    <a:pt x="0" y="111"/>
                  </a:cubicBezTo>
                  <a:cubicBezTo>
                    <a:pt x="1" y="120"/>
                    <a:pt x="71" y="125"/>
                    <a:pt x="81" y="135"/>
                  </a:cubicBezTo>
                  <a:cubicBezTo>
                    <a:pt x="87" y="140"/>
                    <a:pt x="98" y="218"/>
                    <a:pt x="109" y="218"/>
                  </a:cubicBezTo>
                  <a:cubicBezTo>
                    <a:pt x="119" y="217"/>
                    <a:pt x="128" y="140"/>
                    <a:pt x="133" y="135"/>
                  </a:cubicBezTo>
                  <a:cubicBezTo>
                    <a:pt x="142" y="125"/>
                    <a:pt x="214" y="117"/>
                    <a:pt x="214" y="107"/>
                  </a:cubicBezTo>
                  <a:cubicBezTo>
                    <a:pt x="213" y="97"/>
                    <a:pt x="143" y="92"/>
                    <a:pt x="133" y="8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0000" tIns="44633" rIns="120000" bIns="44633" anchor="ctr" anchorCtr="1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" name="Google Shape;2233;p44">
            <a:extLst>
              <a:ext uri="{FF2B5EF4-FFF2-40B4-BE49-F238E27FC236}">
                <a16:creationId xmlns:a16="http://schemas.microsoft.com/office/drawing/2014/main" id="{33904244-28D6-EA98-7AE5-5A9C7E86D5AC}"/>
              </a:ext>
            </a:extLst>
          </p:cNvPr>
          <p:cNvGrpSpPr/>
          <p:nvPr/>
        </p:nvGrpSpPr>
        <p:grpSpPr>
          <a:xfrm>
            <a:off x="734400" y="1245600"/>
            <a:ext cx="1554481" cy="1301877"/>
            <a:chOff x="6601968" y="1316715"/>
            <a:chExt cx="1554481" cy="1301877"/>
          </a:xfrm>
        </p:grpSpPr>
        <p:sp>
          <p:nvSpPr>
            <p:cNvPr id="3" name="Google Shape;2234;p44">
              <a:extLst>
                <a:ext uri="{FF2B5EF4-FFF2-40B4-BE49-F238E27FC236}">
                  <a16:creationId xmlns:a16="http://schemas.microsoft.com/office/drawing/2014/main" id="{EA3B5D28-1E0A-53E5-C5DB-ABF5595A4777}"/>
                </a:ext>
              </a:extLst>
            </p:cNvPr>
            <p:cNvSpPr/>
            <p:nvPr/>
          </p:nvSpPr>
          <p:spPr>
            <a:xfrm>
              <a:off x="6722043" y="1426878"/>
              <a:ext cx="573330" cy="722846"/>
            </a:xfrm>
            <a:custGeom>
              <a:avLst/>
              <a:gdLst/>
              <a:ahLst/>
              <a:cxnLst/>
              <a:rect l="l" t="t" r="r" b="b"/>
              <a:pathLst>
                <a:path w="1060" h="1332" extrusionOk="0">
                  <a:moveTo>
                    <a:pt x="737" y="1323"/>
                  </a:moveTo>
                  <a:lnTo>
                    <a:pt x="737" y="1323"/>
                  </a:lnTo>
                  <a:cubicBezTo>
                    <a:pt x="735" y="1325"/>
                    <a:pt x="733" y="1326"/>
                    <a:pt x="731" y="1328"/>
                  </a:cubicBezTo>
                  <a:cubicBezTo>
                    <a:pt x="726" y="1330"/>
                    <a:pt x="720" y="1332"/>
                    <a:pt x="715" y="1332"/>
                  </a:cubicBezTo>
                  <a:cubicBezTo>
                    <a:pt x="709" y="1332"/>
                    <a:pt x="704" y="1331"/>
                    <a:pt x="700" y="1328"/>
                  </a:cubicBezTo>
                  <a:cubicBezTo>
                    <a:pt x="619" y="1286"/>
                    <a:pt x="321" y="1119"/>
                    <a:pt x="173" y="875"/>
                  </a:cubicBezTo>
                  <a:cubicBezTo>
                    <a:pt x="32" y="640"/>
                    <a:pt x="5" y="324"/>
                    <a:pt x="0" y="222"/>
                  </a:cubicBezTo>
                  <a:lnTo>
                    <a:pt x="0" y="222"/>
                  </a:lnTo>
                  <a:cubicBezTo>
                    <a:pt x="0" y="221"/>
                    <a:pt x="0" y="221"/>
                    <a:pt x="0" y="220"/>
                  </a:cubicBezTo>
                  <a:cubicBezTo>
                    <a:pt x="0" y="214"/>
                    <a:pt x="2" y="209"/>
                    <a:pt x="5" y="204"/>
                  </a:cubicBezTo>
                  <a:cubicBezTo>
                    <a:pt x="8" y="199"/>
                    <a:pt x="12" y="195"/>
                    <a:pt x="17" y="192"/>
                  </a:cubicBezTo>
                  <a:cubicBezTo>
                    <a:pt x="22" y="189"/>
                    <a:pt x="27" y="187"/>
                    <a:pt x="33" y="187"/>
                  </a:cubicBezTo>
                  <a:cubicBezTo>
                    <a:pt x="34" y="187"/>
                    <a:pt x="34" y="187"/>
                    <a:pt x="34" y="187"/>
                  </a:cubicBezTo>
                  <a:cubicBezTo>
                    <a:pt x="115" y="190"/>
                    <a:pt x="319" y="223"/>
                    <a:pt x="479" y="464"/>
                  </a:cubicBezTo>
                  <a:lnTo>
                    <a:pt x="479" y="464"/>
                  </a:lnTo>
                  <a:cubicBezTo>
                    <a:pt x="482" y="468"/>
                    <a:pt x="485" y="471"/>
                    <a:pt x="490" y="474"/>
                  </a:cubicBezTo>
                  <a:cubicBezTo>
                    <a:pt x="495" y="476"/>
                    <a:pt x="500" y="479"/>
                    <a:pt x="506" y="479"/>
                  </a:cubicBezTo>
                  <a:cubicBezTo>
                    <a:pt x="512" y="479"/>
                    <a:pt x="518" y="477"/>
                    <a:pt x="523" y="474"/>
                  </a:cubicBezTo>
                  <a:cubicBezTo>
                    <a:pt x="528" y="471"/>
                    <a:pt x="532" y="467"/>
                    <a:pt x="535" y="462"/>
                  </a:cubicBezTo>
                  <a:cubicBezTo>
                    <a:pt x="537" y="459"/>
                    <a:pt x="538" y="455"/>
                    <a:pt x="539" y="451"/>
                  </a:cubicBezTo>
                  <a:cubicBezTo>
                    <a:pt x="560" y="326"/>
                    <a:pt x="626" y="111"/>
                    <a:pt x="833" y="3"/>
                  </a:cubicBezTo>
                  <a:lnTo>
                    <a:pt x="833" y="3"/>
                  </a:lnTo>
                  <a:cubicBezTo>
                    <a:pt x="837" y="1"/>
                    <a:pt x="843" y="0"/>
                    <a:pt x="848" y="0"/>
                  </a:cubicBezTo>
                  <a:cubicBezTo>
                    <a:pt x="853" y="0"/>
                    <a:pt x="859" y="1"/>
                    <a:pt x="864" y="4"/>
                  </a:cubicBezTo>
                  <a:cubicBezTo>
                    <a:pt x="869" y="7"/>
                    <a:pt x="873" y="11"/>
                    <a:pt x="876" y="16"/>
                  </a:cubicBezTo>
                  <a:cubicBezTo>
                    <a:pt x="876" y="16"/>
                    <a:pt x="877" y="17"/>
                    <a:pt x="877" y="18"/>
                  </a:cubicBezTo>
                  <a:cubicBezTo>
                    <a:pt x="932" y="126"/>
                    <a:pt x="1117" y="522"/>
                    <a:pt x="1044" y="807"/>
                  </a:cubicBezTo>
                  <a:cubicBezTo>
                    <a:pt x="971" y="1085"/>
                    <a:pt x="793" y="1270"/>
                    <a:pt x="737" y="132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" name="Google Shape;2235;p44">
              <a:extLst>
                <a:ext uri="{FF2B5EF4-FFF2-40B4-BE49-F238E27FC236}">
                  <a16:creationId xmlns:a16="http://schemas.microsoft.com/office/drawing/2014/main" id="{2F0EC353-84B8-16A1-F9AF-6043917A015A}"/>
                </a:ext>
              </a:extLst>
            </p:cNvPr>
            <p:cNvSpPr/>
            <p:nvPr/>
          </p:nvSpPr>
          <p:spPr>
            <a:xfrm>
              <a:off x="6722043" y="1426878"/>
              <a:ext cx="573330" cy="722846"/>
            </a:xfrm>
            <a:custGeom>
              <a:avLst/>
              <a:gdLst/>
              <a:ahLst/>
              <a:cxnLst/>
              <a:rect l="l" t="t" r="r" b="b"/>
              <a:pathLst>
                <a:path w="1060" h="1332" extrusionOk="0">
                  <a:moveTo>
                    <a:pt x="737" y="1323"/>
                  </a:moveTo>
                  <a:lnTo>
                    <a:pt x="737" y="1323"/>
                  </a:lnTo>
                  <a:cubicBezTo>
                    <a:pt x="735" y="1325"/>
                    <a:pt x="733" y="1326"/>
                    <a:pt x="731" y="1328"/>
                  </a:cubicBezTo>
                  <a:cubicBezTo>
                    <a:pt x="726" y="1330"/>
                    <a:pt x="720" y="1332"/>
                    <a:pt x="715" y="1332"/>
                  </a:cubicBezTo>
                  <a:cubicBezTo>
                    <a:pt x="709" y="1332"/>
                    <a:pt x="704" y="1331"/>
                    <a:pt x="700" y="1328"/>
                  </a:cubicBezTo>
                  <a:cubicBezTo>
                    <a:pt x="619" y="1286"/>
                    <a:pt x="321" y="1119"/>
                    <a:pt x="173" y="875"/>
                  </a:cubicBezTo>
                  <a:cubicBezTo>
                    <a:pt x="32" y="640"/>
                    <a:pt x="5" y="324"/>
                    <a:pt x="0" y="222"/>
                  </a:cubicBezTo>
                  <a:lnTo>
                    <a:pt x="0" y="222"/>
                  </a:lnTo>
                  <a:cubicBezTo>
                    <a:pt x="0" y="221"/>
                    <a:pt x="0" y="221"/>
                    <a:pt x="0" y="220"/>
                  </a:cubicBezTo>
                  <a:cubicBezTo>
                    <a:pt x="0" y="214"/>
                    <a:pt x="2" y="209"/>
                    <a:pt x="5" y="204"/>
                  </a:cubicBezTo>
                  <a:cubicBezTo>
                    <a:pt x="8" y="199"/>
                    <a:pt x="12" y="195"/>
                    <a:pt x="17" y="192"/>
                  </a:cubicBezTo>
                  <a:cubicBezTo>
                    <a:pt x="22" y="189"/>
                    <a:pt x="27" y="187"/>
                    <a:pt x="33" y="187"/>
                  </a:cubicBezTo>
                  <a:cubicBezTo>
                    <a:pt x="34" y="187"/>
                    <a:pt x="34" y="187"/>
                    <a:pt x="34" y="187"/>
                  </a:cubicBezTo>
                  <a:cubicBezTo>
                    <a:pt x="115" y="190"/>
                    <a:pt x="319" y="223"/>
                    <a:pt x="479" y="464"/>
                  </a:cubicBezTo>
                  <a:lnTo>
                    <a:pt x="479" y="464"/>
                  </a:lnTo>
                  <a:cubicBezTo>
                    <a:pt x="482" y="468"/>
                    <a:pt x="485" y="471"/>
                    <a:pt x="490" y="474"/>
                  </a:cubicBezTo>
                  <a:cubicBezTo>
                    <a:pt x="495" y="476"/>
                    <a:pt x="500" y="479"/>
                    <a:pt x="506" y="479"/>
                  </a:cubicBezTo>
                  <a:cubicBezTo>
                    <a:pt x="512" y="479"/>
                    <a:pt x="518" y="477"/>
                    <a:pt x="523" y="474"/>
                  </a:cubicBezTo>
                  <a:cubicBezTo>
                    <a:pt x="528" y="471"/>
                    <a:pt x="532" y="467"/>
                    <a:pt x="535" y="462"/>
                  </a:cubicBezTo>
                  <a:cubicBezTo>
                    <a:pt x="537" y="459"/>
                    <a:pt x="538" y="455"/>
                    <a:pt x="539" y="451"/>
                  </a:cubicBezTo>
                  <a:cubicBezTo>
                    <a:pt x="560" y="326"/>
                    <a:pt x="626" y="111"/>
                    <a:pt x="833" y="3"/>
                  </a:cubicBezTo>
                  <a:lnTo>
                    <a:pt x="833" y="3"/>
                  </a:lnTo>
                  <a:cubicBezTo>
                    <a:pt x="837" y="1"/>
                    <a:pt x="843" y="0"/>
                    <a:pt x="848" y="0"/>
                  </a:cubicBezTo>
                  <a:cubicBezTo>
                    <a:pt x="853" y="0"/>
                    <a:pt x="859" y="1"/>
                    <a:pt x="864" y="4"/>
                  </a:cubicBezTo>
                  <a:cubicBezTo>
                    <a:pt x="869" y="7"/>
                    <a:pt x="873" y="11"/>
                    <a:pt x="876" y="16"/>
                  </a:cubicBezTo>
                  <a:cubicBezTo>
                    <a:pt x="876" y="16"/>
                    <a:pt x="877" y="17"/>
                    <a:pt x="877" y="18"/>
                  </a:cubicBezTo>
                  <a:cubicBezTo>
                    <a:pt x="932" y="126"/>
                    <a:pt x="1117" y="522"/>
                    <a:pt x="1044" y="807"/>
                  </a:cubicBezTo>
                  <a:cubicBezTo>
                    <a:pt x="971" y="1085"/>
                    <a:pt x="793" y="1270"/>
                    <a:pt x="737" y="1323"/>
                  </a:cubicBezTo>
                  <a:close/>
                </a:path>
              </a:pathLst>
            </a:custGeom>
            <a:solidFill>
              <a:srgbClr val="422809">
                <a:alpha val="50000"/>
              </a:srgbClr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" name="Google Shape;2236;p44">
              <a:extLst>
                <a:ext uri="{FF2B5EF4-FFF2-40B4-BE49-F238E27FC236}">
                  <a16:creationId xmlns:a16="http://schemas.microsoft.com/office/drawing/2014/main" id="{83F4683F-B66C-1C3D-3492-15DA96880647}"/>
                </a:ext>
              </a:extLst>
            </p:cNvPr>
            <p:cNvSpPr/>
            <p:nvPr/>
          </p:nvSpPr>
          <p:spPr>
            <a:xfrm>
              <a:off x="6601968" y="1665654"/>
              <a:ext cx="519242" cy="498178"/>
            </a:xfrm>
            <a:custGeom>
              <a:avLst/>
              <a:gdLst/>
              <a:ahLst/>
              <a:cxnLst/>
              <a:rect l="l" t="t" r="r" b="b"/>
              <a:pathLst>
                <a:path w="960" h="918" extrusionOk="0">
                  <a:moveTo>
                    <a:pt x="929" y="822"/>
                  </a:moveTo>
                  <a:cubicBezTo>
                    <a:pt x="929" y="822"/>
                    <a:pt x="498" y="207"/>
                    <a:pt x="289" y="87"/>
                  </a:cubicBezTo>
                  <a:cubicBezTo>
                    <a:pt x="177" y="22"/>
                    <a:pt x="91" y="3"/>
                    <a:pt x="35" y="0"/>
                  </a:cubicBezTo>
                  <a:lnTo>
                    <a:pt x="35" y="0"/>
                  </a:lnTo>
                  <a:cubicBezTo>
                    <a:pt x="34" y="0"/>
                    <a:pt x="33" y="0"/>
                    <a:pt x="33" y="0"/>
                  </a:cubicBezTo>
                  <a:cubicBezTo>
                    <a:pt x="27" y="0"/>
                    <a:pt x="21" y="1"/>
                    <a:pt x="16" y="4"/>
                  </a:cubicBezTo>
                  <a:cubicBezTo>
                    <a:pt x="11" y="7"/>
                    <a:pt x="7" y="11"/>
                    <a:pt x="4" y="16"/>
                  </a:cubicBezTo>
                  <a:cubicBezTo>
                    <a:pt x="1" y="21"/>
                    <a:pt x="0" y="27"/>
                    <a:pt x="0" y="33"/>
                  </a:cubicBezTo>
                  <a:cubicBezTo>
                    <a:pt x="0" y="39"/>
                    <a:pt x="1" y="44"/>
                    <a:pt x="4" y="49"/>
                  </a:cubicBezTo>
                  <a:cubicBezTo>
                    <a:pt x="5" y="51"/>
                    <a:pt x="7" y="53"/>
                    <a:pt x="8" y="55"/>
                  </a:cubicBezTo>
                  <a:cubicBezTo>
                    <a:pt x="70" y="123"/>
                    <a:pt x="173" y="250"/>
                    <a:pt x="201" y="371"/>
                  </a:cubicBezTo>
                  <a:cubicBezTo>
                    <a:pt x="243" y="547"/>
                    <a:pt x="536" y="1034"/>
                    <a:pt x="960" y="893"/>
                  </a:cubicBezTo>
                  <a:lnTo>
                    <a:pt x="929" y="82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" name="Google Shape;2237;p44">
              <a:extLst>
                <a:ext uri="{FF2B5EF4-FFF2-40B4-BE49-F238E27FC236}">
                  <a16:creationId xmlns:a16="http://schemas.microsoft.com/office/drawing/2014/main" id="{262D8CFA-F444-F738-354D-0B6C4E06E552}"/>
                </a:ext>
              </a:extLst>
            </p:cNvPr>
            <p:cNvSpPr/>
            <p:nvPr/>
          </p:nvSpPr>
          <p:spPr>
            <a:xfrm>
              <a:off x="7114178" y="1487114"/>
              <a:ext cx="263407" cy="663152"/>
            </a:xfrm>
            <a:custGeom>
              <a:avLst/>
              <a:gdLst/>
              <a:ahLst/>
              <a:cxnLst/>
              <a:rect l="l" t="t" r="r" b="b"/>
              <a:pathLst>
                <a:path w="487" h="1222" extrusionOk="0">
                  <a:moveTo>
                    <a:pt x="481" y="53"/>
                  </a:moveTo>
                  <a:lnTo>
                    <a:pt x="481" y="53"/>
                  </a:lnTo>
                  <a:cubicBezTo>
                    <a:pt x="482" y="53"/>
                    <a:pt x="482" y="52"/>
                    <a:pt x="483" y="51"/>
                  </a:cubicBezTo>
                  <a:cubicBezTo>
                    <a:pt x="486" y="46"/>
                    <a:pt x="487" y="40"/>
                    <a:pt x="487" y="34"/>
                  </a:cubicBezTo>
                  <a:cubicBezTo>
                    <a:pt x="487" y="28"/>
                    <a:pt x="486" y="22"/>
                    <a:pt x="483" y="17"/>
                  </a:cubicBezTo>
                  <a:cubicBezTo>
                    <a:pt x="480" y="11"/>
                    <a:pt x="475" y="8"/>
                    <a:pt x="470" y="5"/>
                  </a:cubicBezTo>
                  <a:cubicBezTo>
                    <a:pt x="464" y="2"/>
                    <a:pt x="459" y="0"/>
                    <a:pt x="454" y="0"/>
                  </a:cubicBezTo>
                  <a:cubicBezTo>
                    <a:pt x="450" y="0"/>
                    <a:pt x="446" y="1"/>
                    <a:pt x="442" y="2"/>
                  </a:cubicBezTo>
                  <a:cubicBezTo>
                    <a:pt x="340" y="39"/>
                    <a:pt x="185" y="135"/>
                    <a:pt x="95" y="395"/>
                  </a:cubicBezTo>
                  <a:cubicBezTo>
                    <a:pt x="-46" y="804"/>
                    <a:pt x="12" y="1222"/>
                    <a:pt x="12" y="1222"/>
                  </a:cubicBezTo>
                  <a:cubicBezTo>
                    <a:pt x="12" y="1222"/>
                    <a:pt x="321" y="1123"/>
                    <a:pt x="412" y="913"/>
                  </a:cubicBezTo>
                  <a:cubicBezTo>
                    <a:pt x="551" y="588"/>
                    <a:pt x="323" y="296"/>
                    <a:pt x="481" y="5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" name="Google Shape;2238;p44">
              <a:extLst>
                <a:ext uri="{FF2B5EF4-FFF2-40B4-BE49-F238E27FC236}">
                  <a16:creationId xmlns:a16="http://schemas.microsoft.com/office/drawing/2014/main" id="{37C71E79-8187-F532-C2E7-4220FED331CA}"/>
                </a:ext>
              </a:extLst>
            </p:cNvPr>
            <p:cNvSpPr/>
            <p:nvPr/>
          </p:nvSpPr>
          <p:spPr>
            <a:xfrm>
              <a:off x="7425183" y="1316715"/>
              <a:ext cx="375910" cy="487867"/>
            </a:xfrm>
            <a:custGeom>
              <a:avLst/>
              <a:gdLst/>
              <a:ahLst/>
              <a:cxnLst/>
              <a:rect l="l" t="t" r="r" b="b"/>
              <a:pathLst>
                <a:path w="695" h="899" extrusionOk="0">
                  <a:moveTo>
                    <a:pt x="161" y="899"/>
                  </a:moveTo>
                  <a:cubicBezTo>
                    <a:pt x="161" y="899"/>
                    <a:pt x="256" y="908"/>
                    <a:pt x="444" y="785"/>
                  </a:cubicBezTo>
                  <a:cubicBezTo>
                    <a:pt x="632" y="662"/>
                    <a:pt x="831" y="403"/>
                    <a:pt x="502" y="512"/>
                  </a:cubicBezTo>
                  <a:cubicBezTo>
                    <a:pt x="502" y="512"/>
                    <a:pt x="717" y="313"/>
                    <a:pt x="694" y="235"/>
                  </a:cubicBezTo>
                  <a:cubicBezTo>
                    <a:pt x="671" y="156"/>
                    <a:pt x="513" y="283"/>
                    <a:pt x="513" y="283"/>
                  </a:cubicBezTo>
                  <a:cubicBezTo>
                    <a:pt x="513" y="283"/>
                    <a:pt x="629" y="6"/>
                    <a:pt x="553" y="0"/>
                  </a:cubicBezTo>
                  <a:cubicBezTo>
                    <a:pt x="476" y="-6"/>
                    <a:pt x="345" y="239"/>
                    <a:pt x="345" y="239"/>
                  </a:cubicBezTo>
                  <a:cubicBezTo>
                    <a:pt x="345" y="239"/>
                    <a:pt x="353" y="110"/>
                    <a:pt x="286" y="157"/>
                  </a:cubicBezTo>
                  <a:cubicBezTo>
                    <a:pt x="218" y="204"/>
                    <a:pt x="157" y="494"/>
                    <a:pt x="157" y="494"/>
                  </a:cubicBezTo>
                  <a:cubicBezTo>
                    <a:pt x="157" y="494"/>
                    <a:pt x="107" y="305"/>
                    <a:pt x="43" y="363"/>
                  </a:cubicBezTo>
                  <a:cubicBezTo>
                    <a:pt x="-22" y="421"/>
                    <a:pt x="-34" y="851"/>
                    <a:pt x="161" y="899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" name="Google Shape;2239;p44">
              <a:extLst>
                <a:ext uri="{FF2B5EF4-FFF2-40B4-BE49-F238E27FC236}">
                  <a16:creationId xmlns:a16="http://schemas.microsoft.com/office/drawing/2014/main" id="{B8394718-1102-3CBF-D0F3-7BD91BDDAFA5}"/>
                </a:ext>
              </a:extLst>
            </p:cNvPr>
            <p:cNvSpPr/>
            <p:nvPr/>
          </p:nvSpPr>
          <p:spPr>
            <a:xfrm>
              <a:off x="6822105" y="2207784"/>
              <a:ext cx="447306" cy="373905"/>
            </a:xfrm>
            <a:custGeom>
              <a:avLst/>
              <a:gdLst/>
              <a:ahLst/>
              <a:cxnLst/>
              <a:rect l="l" t="t" r="r" b="b"/>
              <a:pathLst>
                <a:path w="827" h="689" extrusionOk="0">
                  <a:moveTo>
                    <a:pt x="808" y="108"/>
                  </a:moveTo>
                  <a:cubicBezTo>
                    <a:pt x="808" y="108"/>
                    <a:pt x="754" y="31"/>
                    <a:pt x="559" y="5"/>
                  </a:cubicBezTo>
                  <a:cubicBezTo>
                    <a:pt x="364" y="-22"/>
                    <a:pt x="78" y="67"/>
                    <a:pt x="354" y="209"/>
                  </a:cubicBezTo>
                  <a:cubicBezTo>
                    <a:pt x="354" y="209"/>
                    <a:pt x="94" y="231"/>
                    <a:pt x="61" y="319"/>
                  </a:cubicBezTo>
                  <a:cubicBezTo>
                    <a:pt x="27" y="407"/>
                    <a:pt x="206" y="408"/>
                    <a:pt x="206" y="408"/>
                  </a:cubicBezTo>
                  <a:cubicBezTo>
                    <a:pt x="206" y="408"/>
                    <a:pt x="-39" y="574"/>
                    <a:pt x="6" y="635"/>
                  </a:cubicBezTo>
                  <a:cubicBezTo>
                    <a:pt x="50" y="696"/>
                    <a:pt x="285" y="570"/>
                    <a:pt x="285" y="570"/>
                  </a:cubicBezTo>
                  <a:cubicBezTo>
                    <a:pt x="285" y="570"/>
                    <a:pt x="200" y="682"/>
                    <a:pt x="272" y="689"/>
                  </a:cubicBezTo>
                  <a:cubicBezTo>
                    <a:pt x="343" y="696"/>
                    <a:pt x="561" y="477"/>
                    <a:pt x="561" y="477"/>
                  </a:cubicBezTo>
                  <a:cubicBezTo>
                    <a:pt x="561" y="477"/>
                    <a:pt x="475" y="684"/>
                    <a:pt x="552" y="679"/>
                  </a:cubicBezTo>
                  <a:cubicBezTo>
                    <a:pt x="629" y="674"/>
                    <a:pt x="903" y="294"/>
                    <a:pt x="808" y="10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" name="Google Shape;2240;p44">
              <a:extLst>
                <a:ext uri="{FF2B5EF4-FFF2-40B4-BE49-F238E27FC236}">
                  <a16:creationId xmlns:a16="http://schemas.microsoft.com/office/drawing/2014/main" id="{96677F59-690F-D930-99AE-E1C75E9DAA53}"/>
                </a:ext>
              </a:extLst>
            </p:cNvPr>
            <p:cNvSpPr/>
            <p:nvPr/>
          </p:nvSpPr>
          <p:spPr>
            <a:xfrm>
              <a:off x="6897287" y="2261508"/>
              <a:ext cx="340753" cy="243662"/>
            </a:xfrm>
            <a:custGeom>
              <a:avLst/>
              <a:gdLst/>
              <a:ahLst/>
              <a:cxnLst/>
              <a:rect l="l" t="t" r="r" b="b"/>
              <a:pathLst>
                <a:path w="630" h="449" extrusionOk="0">
                  <a:moveTo>
                    <a:pt x="16" y="448"/>
                  </a:moveTo>
                  <a:cubicBezTo>
                    <a:pt x="253" y="361"/>
                    <a:pt x="473" y="207"/>
                    <a:pt x="627" y="18"/>
                  </a:cubicBezTo>
                  <a:cubicBezTo>
                    <a:pt x="638" y="5"/>
                    <a:pt x="620" y="-6"/>
                    <a:pt x="608" y="6"/>
                  </a:cubicBezTo>
                  <a:lnTo>
                    <a:pt x="608" y="6"/>
                  </a:lnTo>
                  <a:cubicBezTo>
                    <a:pt x="471" y="140"/>
                    <a:pt x="318" y="255"/>
                    <a:pt x="152" y="351"/>
                  </a:cubicBezTo>
                  <a:cubicBezTo>
                    <a:pt x="105" y="378"/>
                    <a:pt x="57" y="404"/>
                    <a:pt x="9" y="427"/>
                  </a:cubicBezTo>
                  <a:cubicBezTo>
                    <a:pt x="-7" y="435"/>
                    <a:pt x="0" y="454"/>
                    <a:pt x="16" y="448"/>
                  </a:cubicBezTo>
                  <a:close/>
                </a:path>
              </a:pathLst>
            </a:custGeom>
            <a:solidFill>
              <a:srgbClr val="422809">
                <a:alpha val="50000"/>
              </a:srgbClr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" name="Google Shape;2241;p44">
              <a:extLst>
                <a:ext uri="{FF2B5EF4-FFF2-40B4-BE49-F238E27FC236}">
                  <a16:creationId xmlns:a16="http://schemas.microsoft.com/office/drawing/2014/main" id="{3B37697E-7CE4-863B-AAB1-0DC5D178D268}"/>
                </a:ext>
              </a:extLst>
            </p:cNvPr>
            <p:cNvSpPr/>
            <p:nvPr/>
          </p:nvSpPr>
          <p:spPr>
            <a:xfrm>
              <a:off x="7514427" y="1401372"/>
              <a:ext cx="174703" cy="380960"/>
            </a:xfrm>
            <a:custGeom>
              <a:avLst/>
              <a:gdLst/>
              <a:ahLst/>
              <a:cxnLst/>
              <a:rect l="l" t="t" r="r" b="b"/>
              <a:pathLst>
                <a:path w="323" h="702" extrusionOk="0">
                  <a:moveTo>
                    <a:pt x="303" y="6"/>
                  </a:moveTo>
                  <a:cubicBezTo>
                    <a:pt x="145" y="203"/>
                    <a:pt x="36" y="449"/>
                    <a:pt x="1" y="690"/>
                  </a:cubicBezTo>
                  <a:cubicBezTo>
                    <a:pt x="-1" y="706"/>
                    <a:pt x="20" y="707"/>
                    <a:pt x="24" y="690"/>
                  </a:cubicBezTo>
                  <a:lnTo>
                    <a:pt x="24" y="690"/>
                  </a:lnTo>
                  <a:cubicBezTo>
                    <a:pt x="76" y="491"/>
                    <a:pt x="155" y="300"/>
                    <a:pt x="258" y="122"/>
                  </a:cubicBezTo>
                  <a:cubicBezTo>
                    <a:pt x="278" y="88"/>
                    <a:pt x="298" y="54"/>
                    <a:pt x="320" y="20"/>
                  </a:cubicBezTo>
                  <a:cubicBezTo>
                    <a:pt x="330" y="6"/>
                    <a:pt x="314" y="-7"/>
                    <a:pt x="303" y="6"/>
                  </a:cubicBezTo>
                  <a:close/>
                </a:path>
              </a:pathLst>
            </a:custGeom>
            <a:solidFill>
              <a:srgbClr val="422809">
                <a:alpha val="50000"/>
              </a:srgbClr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1" name="Google Shape;2242;p44">
              <a:extLst>
                <a:ext uri="{FF2B5EF4-FFF2-40B4-BE49-F238E27FC236}">
                  <a16:creationId xmlns:a16="http://schemas.microsoft.com/office/drawing/2014/main" id="{8E10006B-AF48-B7E8-1029-767044EA1CF4}"/>
                </a:ext>
              </a:extLst>
            </p:cNvPr>
            <p:cNvGrpSpPr/>
            <p:nvPr/>
          </p:nvGrpSpPr>
          <p:grpSpPr>
            <a:xfrm>
              <a:off x="6662005" y="1392689"/>
              <a:ext cx="539795" cy="371733"/>
              <a:chOff x="6662005" y="1392689"/>
              <a:chExt cx="539795" cy="371733"/>
            </a:xfrm>
          </p:grpSpPr>
          <p:sp>
            <p:nvSpPr>
              <p:cNvPr id="593" name="Google Shape;2243;p44">
                <a:extLst>
                  <a:ext uri="{FF2B5EF4-FFF2-40B4-BE49-F238E27FC236}">
                    <a16:creationId xmlns:a16="http://schemas.microsoft.com/office/drawing/2014/main" id="{D503969E-9C55-8648-642D-7305137E264C}"/>
                  </a:ext>
                </a:extLst>
              </p:cNvPr>
              <p:cNvSpPr/>
              <p:nvPr/>
            </p:nvSpPr>
            <p:spPr>
              <a:xfrm>
                <a:off x="7041160" y="1412768"/>
                <a:ext cx="52465" cy="286534"/>
              </a:xfrm>
              <a:custGeom>
                <a:avLst/>
                <a:gdLst/>
                <a:ahLst/>
                <a:cxnLst/>
                <a:rect l="l" t="t" r="r" b="b"/>
                <a:pathLst>
                  <a:path w="97" h="528" extrusionOk="0">
                    <a:moveTo>
                      <a:pt x="64" y="94"/>
                    </a:moveTo>
                    <a:lnTo>
                      <a:pt x="64" y="94"/>
                    </a:lnTo>
                    <a:cubicBezTo>
                      <a:pt x="67" y="93"/>
                      <a:pt x="71" y="92"/>
                      <a:pt x="74" y="90"/>
                    </a:cubicBezTo>
                    <a:cubicBezTo>
                      <a:pt x="81" y="86"/>
                      <a:pt x="87" y="80"/>
                      <a:pt x="91" y="73"/>
                    </a:cubicBezTo>
                    <a:cubicBezTo>
                      <a:pt x="95" y="66"/>
                      <a:pt x="97" y="58"/>
                      <a:pt x="97" y="50"/>
                    </a:cubicBezTo>
                    <a:lnTo>
                      <a:pt x="97" y="50"/>
                    </a:lnTo>
                    <a:cubicBezTo>
                      <a:pt x="97" y="49"/>
                      <a:pt x="97" y="49"/>
                      <a:pt x="97" y="48"/>
                    </a:cubicBezTo>
                    <a:cubicBezTo>
                      <a:pt x="97" y="40"/>
                      <a:pt x="95" y="31"/>
                      <a:pt x="91" y="24"/>
                    </a:cubicBezTo>
                    <a:cubicBezTo>
                      <a:pt x="87" y="17"/>
                      <a:pt x="80" y="10"/>
                      <a:pt x="73" y="6"/>
                    </a:cubicBezTo>
                    <a:cubicBezTo>
                      <a:pt x="66" y="1"/>
                      <a:pt x="57" y="0"/>
                      <a:pt x="49" y="0"/>
                    </a:cubicBezTo>
                    <a:cubicBezTo>
                      <a:pt x="40" y="0"/>
                      <a:pt x="31" y="1"/>
                      <a:pt x="24" y="6"/>
                    </a:cubicBezTo>
                    <a:cubicBezTo>
                      <a:pt x="16" y="10"/>
                      <a:pt x="11" y="17"/>
                      <a:pt x="7" y="24"/>
                    </a:cubicBezTo>
                    <a:cubicBezTo>
                      <a:pt x="2" y="31"/>
                      <a:pt x="0" y="39"/>
                      <a:pt x="0" y="48"/>
                    </a:cubicBezTo>
                    <a:cubicBezTo>
                      <a:pt x="0" y="56"/>
                      <a:pt x="2" y="65"/>
                      <a:pt x="7" y="73"/>
                    </a:cubicBezTo>
                    <a:cubicBezTo>
                      <a:pt x="11" y="80"/>
                      <a:pt x="16" y="85"/>
                      <a:pt x="24" y="90"/>
                    </a:cubicBezTo>
                    <a:cubicBezTo>
                      <a:pt x="31" y="94"/>
                      <a:pt x="40" y="97"/>
                      <a:pt x="49" y="97"/>
                    </a:cubicBezTo>
                    <a:lnTo>
                      <a:pt x="49" y="97"/>
                    </a:lnTo>
                    <a:lnTo>
                      <a:pt x="53" y="97"/>
                    </a:lnTo>
                    <a:cubicBezTo>
                      <a:pt x="62" y="240"/>
                      <a:pt x="30" y="371"/>
                      <a:pt x="2" y="513"/>
                    </a:cubicBezTo>
                    <a:lnTo>
                      <a:pt x="2" y="513"/>
                    </a:lnTo>
                    <a:cubicBezTo>
                      <a:pt x="1" y="514"/>
                      <a:pt x="1" y="515"/>
                      <a:pt x="1" y="516"/>
                    </a:cubicBezTo>
                    <a:cubicBezTo>
                      <a:pt x="1" y="518"/>
                      <a:pt x="2" y="520"/>
                      <a:pt x="3" y="522"/>
                    </a:cubicBezTo>
                    <a:cubicBezTo>
                      <a:pt x="4" y="524"/>
                      <a:pt x="5" y="525"/>
                      <a:pt x="7" y="526"/>
                    </a:cubicBezTo>
                    <a:cubicBezTo>
                      <a:pt x="8" y="527"/>
                      <a:pt x="10" y="528"/>
                      <a:pt x="12" y="528"/>
                    </a:cubicBezTo>
                    <a:cubicBezTo>
                      <a:pt x="14" y="528"/>
                      <a:pt x="16" y="527"/>
                      <a:pt x="18" y="526"/>
                    </a:cubicBezTo>
                    <a:cubicBezTo>
                      <a:pt x="20" y="525"/>
                      <a:pt x="21" y="524"/>
                      <a:pt x="22" y="522"/>
                    </a:cubicBezTo>
                    <a:cubicBezTo>
                      <a:pt x="22" y="521"/>
                      <a:pt x="23" y="521"/>
                      <a:pt x="23" y="520"/>
                    </a:cubicBezTo>
                    <a:cubicBezTo>
                      <a:pt x="80" y="391"/>
                      <a:pt x="86" y="234"/>
                      <a:pt x="64" y="94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94" name="Google Shape;2244;p44">
                <a:extLst>
                  <a:ext uri="{FF2B5EF4-FFF2-40B4-BE49-F238E27FC236}">
                    <a16:creationId xmlns:a16="http://schemas.microsoft.com/office/drawing/2014/main" id="{5CD936CB-962F-534C-9B1A-4249E0563F21}"/>
                  </a:ext>
                </a:extLst>
              </p:cNvPr>
              <p:cNvSpPr/>
              <p:nvPr/>
            </p:nvSpPr>
            <p:spPr>
              <a:xfrm>
                <a:off x="6766395" y="1463779"/>
                <a:ext cx="162263" cy="270796"/>
              </a:xfrm>
              <a:custGeom>
                <a:avLst/>
                <a:gdLst/>
                <a:ahLst/>
                <a:cxnLst/>
                <a:rect l="l" t="t" r="r" b="b"/>
                <a:pathLst>
                  <a:path w="300" h="499" extrusionOk="0">
                    <a:moveTo>
                      <a:pt x="76" y="89"/>
                    </a:moveTo>
                    <a:lnTo>
                      <a:pt x="76" y="89"/>
                    </a:lnTo>
                    <a:cubicBezTo>
                      <a:pt x="82" y="85"/>
                      <a:pt x="87" y="79"/>
                      <a:pt x="91" y="73"/>
                    </a:cubicBezTo>
                    <a:cubicBezTo>
                      <a:pt x="95" y="66"/>
                      <a:pt x="97" y="58"/>
                      <a:pt x="97" y="50"/>
                    </a:cubicBezTo>
                    <a:lnTo>
                      <a:pt x="97" y="50"/>
                    </a:lnTo>
                    <a:cubicBezTo>
                      <a:pt x="97" y="49"/>
                      <a:pt x="97" y="49"/>
                      <a:pt x="97" y="48"/>
                    </a:cubicBezTo>
                    <a:cubicBezTo>
                      <a:pt x="97" y="40"/>
                      <a:pt x="95" y="31"/>
                      <a:pt x="91" y="24"/>
                    </a:cubicBezTo>
                    <a:cubicBezTo>
                      <a:pt x="87" y="16"/>
                      <a:pt x="80" y="10"/>
                      <a:pt x="73" y="6"/>
                    </a:cubicBezTo>
                    <a:cubicBezTo>
                      <a:pt x="65" y="2"/>
                      <a:pt x="57" y="0"/>
                      <a:pt x="49" y="0"/>
                    </a:cubicBezTo>
                    <a:cubicBezTo>
                      <a:pt x="40" y="0"/>
                      <a:pt x="32" y="2"/>
                      <a:pt x="25" y="6"/>
                    </a:cubicBezTo>
                    <a:cubicBezTo>
                      <a:pt x="17" y="10"/>
                      <a:pt x="11" y="16"/>
                      <a:pt x="7" y="24"/>
                    </a:cubicBezTo>
                    <a:cubicBezTo>
                      <a:pt x="3" y="31"/>
                      <a:pt x="0" y="39"/>
                      <a:pt x="0" y="48"/>
                    </a:cubicBezTo>
                    <a:cubicBezTo>
                      <a:pt x="0" y="56"/>
                      <a:pt x="3" y="64"/>
                      <a:pt x="7" y="72"/>
                    </a:cubicBezTo>
                    <a:cubicBezTo>
                      <a:pt x="11" y="79"/>
                      <a:pt x="17" y="86"/>
                      <a:pt x="25" y="90"/>
                    </a:cubicBezTo>
                    <a:cubicBezTo>
                      <a:pt x="32" y="94"/>
                      <a:pt x="40" y="97"/>
                      <a:pt x="49" y="97"/>
                    </a:cubicBezTo>
                    <a:lnTo>
                      <a:pt x="49" y="97"/>
                    </a:lnTo>
                    <a:cubicBezTo>
                      <a:pt x="53" y="97"/>
                      <a:pt x="58" y="96"/>
                      <a:pt x="62" y="95"/>
                    </a:cubicBezTo>
                    <a:cubicBezTo>
                      <a:pt x="110" y="240"/>
                      <a:pt x="179" y="378"/>
                      <a:pt x="280" y="495"/>
                    </a:cubicBezTo>
                    <a:cubicBezTo>
                      <a:pt x="291" y="507"/>
                      <a:pt x="307" y="492"/>
                      <a:pt x="298" y="480"/>
                    </a:cubicBezTo>
                    <a:cubicBezTo>
                      <a:pt x="216" y="351"/>
                      <a:pt x="134" y="229"/>
                      <a:pt x="76" y="89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95" name="Google Shape;2245;p44">
                <a:extLst>
                  <a:ext uri="{FF2B5EF4-FFF2-40B4-BE49-F238E27FC236}">
                    <a16:creationId xmlns:a16="http://schemas.microsoft.com/office/drawing/2014/main" id="{DD8BBC4D-3DA7-38AD-6FC6-9AEB2D767C7F}"/>
                  </a:ext>
                </a:extLst>
              </p:cNvPr>
              <p:cNvSpPr/>
              <p:nvPr/>
            </p:nvSpPr>
            <p:spPr>
              <a:xfrm>
                <a:off x="6662005" y="1542467"/>
                <a:ext cx="247722" cy="221955"/>
              </a:xfrm>
              <a:custGeom>
                <a:avLst/>
                <a:gdLst/>
                <a:ahLst/>
                <a:cxnLst/>
                <a:rect l="l" t="t" r="r" b="b"/>
                <a:pathLst>
                  <a:path w="458" h="409" extrusionOk="0">
                    <a:moveTo>
                      <a:pt x="73" y="64"/>
                    </a:moveTo>
                    <a:lnTo>
                      <a:pt x="73" y="64"/>
                    </a:lnTo>
                    <a:cubicBezTo>
                      <a:pt x="74" y="63"/>
                      <a:pt x="74" y="62"/>
                      <a:pt x="75" y="61"/>
                    </a:cubicBezTo>
                    <a:cubicBezTo>
                      <a:pt x="77" y="55"/>
                      <a:pt x="80" y="48"/>
                      <a:pt x="80" y="42"/>
                    </a:cubicBezTo>
                    <a:lnTo>
                      <a:pt x="80" y="42"/>
                    </a:lnTo>
                    <a:cubicBezTo>
                      <a:pt x="80" y="41"/>
                      <a:pt x="80" y="41"/>
                      <a:pt x="80" y="40"/>
                    </a:cubicBezTo>
                    <a:cubicBezTo>
                      <a:pt x="80" y="33"/>
                      <a:pt x="78" y="26"/>
                      <a:pt x="75" y="20"/>
                    </a:cubicBezTo>
                    <a:cubicBezTo>
                      <a:pt x="71" y="14"/>
                      <a:pt x="66" y="9"/>
                      <a:pt x="60" y="6"/>
                    </a:cubicBezTo>
                    <a:cubicBezTo>
                      <a:pt x="54" y="2"/>
                      <a:pt x="47" y="0"/>
                      <a:pt x="40" y="0"/>
                    </a:cubicBezTo>
                    <a:cubicBezTo>
                      <a:pt x="33" y="0"/>
                      <a:pt x="26" y="2"/>
                      <a:pt x="20" y="6"/>
                    </a:cubicBezTo>
                    <a:cubicBezTo>
                      <a:pt x="14" y="9"/>
                      <a:pt x="8" y="14"/>
                      <a:pt x="5" y="20"/>
                    </a:cubicBezTo>
                    <a:cubicBezTo>
                      <a:pt x="1" y="26"/>
                      <a:pt x="0" y="33"/>
                      <a:pt x="0" y="40"/>
                    </a:cubicBezTo>
                    <a:cubicBezTo>
                      <a:pt x="0" y="47"/>
                      <a:pt x="1" y="53"/>
                      <a:pt x="5" y="60"/>
                    </a:cubicBezTo>
                    <a:cubicBezTo>
                      <a:pt x="8" y="66"/>
                      <a:pt x="14" y="71"/>
                      <a:pt x="20" y="75"/>
                    </a:cubicBezTo>
                    <a:cubicBezTo>
                      <a:pt x="26" y="78"/>
                      <a:pt x="33" y="81"/>
                      <a:pt x="40" y="81"/>
                    </a:cubicBezTo>
                    <a:cubicBezTo>
                      <a:pt x="47" y="81"/>
                      <a:pt x="54" y="79"/>
                      <a:pt x="60" y="75"/>
                    </a:cubicBezTo>
                    <a:lnTo>
                      <a:pt x="60" y="75"/>
                    </a:lnTo>
                    <a:lnTo>
                      <a:pt x="60" y="75"/>
                    </a:lnTo>
                    <a:cubicBezTo>
                      <a:pt x="151" y="202"/>
                      <a:pt x="268" y="307"/>
                      <a:pt x="403" y="386"/>
                    </a:cubicBezTo>
                    <a:cubicBezTo>
                      <a:pt x="416" y="393"/>
                      <a:pt x="429" y="401"/>
                      <a:pt x="442" y="408"/>
                    </a:cubicBezTo>
                    <a:lnTo>
                      <a:pt x="442" y="408"/>
                    </a:lnTo>
                    <a:cubicBezTo>
                      <a:pt x="443" y="408"/>
                      <a:pt x="445" y="409"/>
                      <a:pt x="446" y="409"/>
                    </a:cubicBezTo>
                    <a:cubicBezTo>
                      <a:pt x="448" y="409"/>
                      <a:pt x="450" y="408"/>
                      <a:pt x="452" y="407"/>
                    </a:cubicBezTo>
                    <a:cubicBezTo>
                      <a:pt x="454" y="406"/>
                      <a:pt x="455" y="405"/>
                      <a:pt x="456" y="403"/>
                    </a:cubicBezTo>
                    <a:cubicBezTo>
                      <a:pt x="457" y="401"/>
                      <a:pt x="458" y="399"/>
                      <a:pt x="458" y="397"/>
                    </a:cubicBezTo>
                    <a:cubicBezTo>
                      <a:pt x="458" y="395"/>
                      <a:pt x="456" y="393"/>
                      <a:pt x="456" y="392"/>
                    </a:cubicBezTo>
                    <a:cubicBezTo>
                      <a:pt x="455" y="391"/>
                      <a:pt x="455" y="390"/>
                      <a:pt x="454" y="389"/>
                    </a:cubicBezTo>
                    <a:cubicBezTo>
                      <a:pt x="319" y="285"/>
                      <a:pt x="179" y="199"/>
                      <a:pt x="73" y="64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96" name="Google Shape;2246;p44">
                <a:extLst>
                  <a:ext uri="{FF2B5EF4-FFF2-40B4-BE49-F238E27FC236}">
                    <a16:creationId xmlns:a16="http://schemas.microsoft.com/office/drawing/2014/main" id="{5996B55F-7AC7-9AF0-E9CD-00C74FD70A75}"/>
                  </a:ext>
                </a:extLst>
              </p:cNvPr>
              <p:cNvSpPr/>
              <p:nvPr/>
            </p:nvSpPr>
            <p:spPr>
              <a:xfrm>
                <a:off x="6862130" y="1392689"/>
                <a:ext cx="155773" cy="296845"/>
              </a:xfrm>
              <a:custGeom>
                <a:avLst/>
                <a:gdLst/>
                <a:ahLst/>
                <a:cxnLst/>
                <a:rect l="l" t="t" r="r" b="b"/>
                <a:pathLst>
                  <a:path w="288" h="547" extrusionOk="0">
                    <a:moveTo>
                      <a:pt x="87" y="118"/>
                    </a:moveTo>
                    <a:lnTo>
                      <a:pt x="87" y="118"/>
                    </a:lnTo>
                    <a:cubicBezTo>
                      <a:pt x="89" y="117"/>
                      <a:pt x="91" y="116"/>
                      <a:pt x="94" y="114"/>
                    </a:cubicBezTo>
                    <a:cubicBezTo>
                      <a:pt x="103" y="109"/>
                      <a:pt x="111" y="101"/>
                      <a:pt x="116" y="92"/>
                    </a:cubicBezTo>
                    <a:cubicBezTo>
                      <a:pt x="121" y="83"/>
                      <a:pt x="124" y="73"/>
                      <a:pt x="124" y="63"/>
                    </a:cubicBezTo>
                    <a:lnTo>
                      <a:pt x="124" y="63"/>
                    </a:lnTo>
                    <a:cubicBezTo>
                      <a:pt x="124" y="62"/>
                      <a:pt x="124" y="62"/>
                      <a:pt x="124" y="61"/>
                    </a:cubicBezTo>
                    <a:cubicBezTo>
                      <a:pt x="124" y="51"/>
                      <a:pt x="121" y="40"/>
                      <a:pt x="116" y="31"/>
                    </a:cubicBezTo>
                    <a:cubicBezTo>
                      <a:pt x="110" y="21"/>
                      <a:pt x="102" y="13"/>
                      <a:pt x="93" y="8"/>
                    </a:cubicBezTo>
                    <a:cubicBezTo>
                      <a:pt x="83" y="2"/>
                      <a:pt x="73" y="0"/>
                      <a:pt x="62" y="0"/>
                    </a:cubicBezTo>
                    <a:cubicBezTo>
                      <a:pt x="51" y="0"/>
                      <a:pt x="40" y="2"/>
                      <a:pt x="31" y="8"/>
                    </a:cubicBezTo>
                    <a:cubicBezTo>
                      <a:pt x="21" y="13"/>
                      <a:pt x="14" y="21"/>
                      <a:pt x="9" y="31"/>
                    </a:cubicBezTo>
                    <a:cubicBezTo>
                      <a:pt x="3" y="40"/>
                      <a:pt x="0" y="50"/>
                      <a:pt x="0" y="61"/>
                    </a:cubicBezTo>
                    <a:cubicBezTo>
                      <a:pt x="0" y="71"/>
                      <a:pt x="3" y="82"/>
                      <a:pt x="9" y="92"/>
                    </a:cubicBezTo>
                    <a:cubicBezTo>
                      <a:pt x="14" y="101"/>
                      <a:pt x="21" y="110"/>
                      <a:pt x="31" y="115"/>
                    </a:cubicBezTo>
                    <a:cubicBezTo>
                      <a:pt x="40" y="120"/>
                      <a:pt x="51" y="123"/>
                      <a:pt x="62" y="123"/>
                    </a:cubicBezTo>
                    <a:lnTo>
                      <a:pt x="62" y="123"/>
                    </a:lnTo>
                    <a:lnTo>
                      <a:pt x="62" y="123"/>
                    </a:lnTo>
                    <a:cubicBezTo>
                      <a:pt x="67" y="123"/>
                      <a:pt x="71" y="123"/>
                      <a:pt x="75" y="122"/>
                    </a:cubicBezTo>
                    <a:cubicBezTo>
                      <a:pt x="127" y="267"/>
                      <a:pt x="165" y="428"/>
                      <a:pt x="269" y="544"/>
                    </a:cubicBezTo>
                    <a:lnTo>
                      <a:pt x="269" y="544"/>
                    </a:lnTo>
                    <a:cubicBezTo>
                      <a:pt x="269" y="545"/>
                      <a:pt x="269" y="545"/>
                      <a:pt x="271" y="546"/>
                    </a:cubicBezTo>
                    <a:cubicBezTo>
                      <a:pt x="272" y="547"/>
                      <a:pt x="275" y="547"/>
                      <a:pt x="277" y="547"/>
                    </a:cubicBezTo>
                    <a:cubicBezTo>
                      <a:pt x="279" y="547"/>
                      <a:pt x="281" y="547"/>
                      <a:pt x="283" y="546"/>
                    </a:cubicBezTo>
                    <a:cubicBezTo>
                      <a:pt x="284" y="545"/>
                      <a:pt x="286" y="544"/>
                      <a:pt x="287" y="542"/>
                    </a:cubicBezTo>
                    <a:cubicBezTo>
                      <a:pt x="288" y="540"/>
                      <a:pt x="288" y="538"/>
                      <a:pt x="288" y="536"/>
                    </a:cubicBezTo>
                    <a:cubicBezTo>
                      <a:pt x="288" y="535"/>
                      <a:pt x="288" y="533"/>
                      <a:pt x="287" y="532"/>
                    </a:cubicBezTo>
                    <a:cubicBezTo>
                      <a:pt x="219" y="394"/>
                      <a:pt x="155" y="255"/>
                      <a:pt x="87" y="118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97" name="Google Shape;2247;p44">
                <a:extLst>
                  <a:ext uri="{FF2B5EF4-FFF2-40B4-BE49-F238E27FC236}">
                    <a16:creationId xmlns:a16="http://schemas.microsoft.com/office/drawing/2014/main" id="{C7659C21-85A0-2DC2-CB24-D875C127239A}"/>
                  </a:ext>
                </a:extLst>
              </p:cNvPr>
              <p:cNvSpPr/>
              <p:nvPr/>
            </p:nvSpPr>
            <p:spPr>
              <a:xfrm>
                <a:off x="7075235" y="1459438"/>
                <a:ext cx="126565" cy="266455"/>
              </a:xfrm>
              <a:custGeom>
                <a:avLst/>
                <a:gdLst/>
                <a:ahLst/>
                <a:cxnLst/>
                <a:rect l="l" t="t" r="r" b="b"/>
                <a:pathLst>
                  <a:path w="234" h="491" extrusionOk="0">
                    <a:moveTo>
                      <a:pt x="193" y="0"/>
                    </a:moveTo>
                    <a:lnTo>
                      <a:pt x="193" y="0"/>
                    </a:lnTo>
                    <a:lnTo>
                      <a:pt x="193" y="0"/>
                    </a:lnTo>
                    <a:cubicBezTo>
                      <a:pt x="186" y="0"/>
                      <a:pt x="179" y="2"/>
                      <a:pt x="173" y="5"/>
                    </a:cubicBezTo>
                    <a:cubicBezTo>
                      <a:pt x="167" y="8"/>
                      <a:pt x="162" y="13"/>
                      <a:pt x="159" y="19"/>
                    </a:cubicBezTo>
                    <a:cubicBezTo>
                      <a:pt x="155" y="25"/>
                      <a:pt x="154" y="32"/>
                      <a:pt x="154" y="39"/>
                    </a:cubicBezTo>
                    <a:lnTo>
                      <a:pt x="154" y="39"/>
                    </a:lnTo>
                    <a:cubicBezTo>
                      <a:pt x="154" y="45"/>
                      <a:pt x="155" y="52"/>
                      <a:pt x="159" y="58"/>
                    </a:cubicBezTo>
                    <a:cubicBezTo>
                      <a:pt x="162" y="64"/>
                      <a:pt x="167" y="68"/>
                      <a:pt x="173" y="72"/>
                    </a:cubicBezTo>
                    <a:cubicBezTo>
                      <a:pt x="174" y="72"/>
                      <a:pt x="175" y="73"/>
                      <a:pt x="177" y="74"/>
                    </a:cubicBezTo>
                    <a:cubicBezTo>
                      <a:pt x="145" y="221"/>
                      <a:pt x="74" y="341"/>
                      <a:pt x="2" y="474"/>
                    </a:cubicBezTo>
                    <a:lnTo>
                      <a:pt x="2" y="474"/>
                    </a:lnTo>
                    <a:lnTo>
                      <a:pt x="1" y="474"/>
                    </a:lnTo>
                    <a:cubicBezTo>
                      <a:pt x="0" y="476"/>
                      <a:pt x="0" y="478"/>
                      <a:pt x="0" y="480"/>
                    </a:cubicBezTo>
                    <a:cubicBezTo>
                      <a:pt x="0" y="482"/>
                      <a:pt x="0" y="484"/>
                      <a:pt x="1" y="486"/>
                    </a:cubicBezTo>
                    <a:cubicBezTo>
                      <a:pt x="2" y="487"/>
                      <a:pt x="3" y="489"/>
                      <a:pt x="5" y="490"/>
                    </a:cubicBezTo>
                    <a:cubicBezTo>
                      <a:pt x="6" y="491"/>
                      <a:pt x="9" y="491"/>
                      <a:pt x="11" y="491"/>
                    </a:cubicBezTo>
                    <a:cubicBezTo>
                      <a:pt x="13" y="491"/>
                      <a:pt x="15" y="491"/>
                      <a:pt x="17" y="490"/>
                    </a:cubicBezTo>
                    <a:cubicBezTo>
                      <a:pt x="18" y="489"/>
                      <a:pt x="19" y="488"/>
                      <a:pt x="20" y="486"/>
                    </a:cubicBezTo>
                    <a:cubicBezTo>
                      <a:pt x="116" y="376"/>
                      <a:pt x="168" y="222"/>
                      <a:pt x="186" y="77"/>
                    </a:cubicBezTo>
                    <a:lnTo>
                      <a:pt x="186" y="77"/>
                    </a:lnTo>
                    <a:cubicBezTo>
                      <a:pt x="189" y="77"/>
                      <a:pt x="191" y="78"/>
                      <a:pt x="193" y="78"/>
                    </a:cubicBezTo>
                    <a:lnTo>
                      <a:pt x="193" y="78"/>
                    </a:lnTo>
                    <a:cubicBezTo>
                      <a:pt x="194" y="78"/>
                      <a:pt x="195" y="78"/>
                      <a:pt x="195" y="78"/>
                    </a:cubicBezTo>
                    <a:cubicBezTo>
                      <a:pt x="202" y="78"/>
                      <a:pt x="209" y="75"/>
                      <a:pt x="215" y="72"/>
                    </a:cubicBezTo>
                    <a:cubicBezTo>
                      <a:pt x="221" y="68"/>
                      <a:pt x="225" y="64"/>
                      <a:pt x="229" y="58"/>
                    </a:cubicBezTo>
                    <a:cubicBezTo>
                      <a:pt x="232" y="52"/>
                      <a:pt x="234" y="46"/>
                      <a:pt x="234" y="39"/>
                    </a:cubicBezTo>
                    <a:cubicBezTo>
                      <a:pt x="234" y="32"/>
                      <a:pt x="232" y="25"/>
                      <a:pt x="229" y="19"/>
                    </a:cubicBezTo>
                    <a:cubicBezTo>
                      <a:pt x="225" y="13"/>
                      <a:pt x="221" y="8"/>
                      <a:pt x="215" y="5"/>
                    </a:cubicBezTo>
                    <a:cubicBezTo>
                      <a:pt x="209" y="1"/>
                      <a:pt x="202" y="0"/>
                      <a:pt x="195" y="0"/>
                    </a:cubicBezTo>
                    <a:cubicBezTo>
                      <a:pt x="195" y="0"/>
                      <a:pt x="194" y="0"/>
                      <a:pt x="19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2" name="Google Shape;2248;p44">
              <a:extLst>
                <a:ext uri="{FF2B5EF4-FFF2-40B4-BE49-F238E27FC236}">
                  <a16:creationId xmlns:a16="http://schemas.microsoft.com/office/drawing/2014/main" id="{A1ED8D1E-61D0-6667-F213-95C4160E195F}"/>
                </a:ext>
              </a:extLst>
            </p:cNvPr>
            <p:cNvSpPr/>
            <p:nvPr/>
          </p:nvSpPr>
          <p:spPr>
            <a:xfrm>
              <a:off x="6899991" y="1564716"/>
              <a:ext cx="283420" cy="601287"/>
            </a:xfrm>
            <a:custGeom>
              <a:avLst/>
              <a:gdLst/>
              <a:ahLst/>
              <a:cxnLst/>
              <a:rect l="l" t="t" r="r" b="b"/>
              <a:pathLst>
                <a:path w="524" h="1108" extrusionOk="0">
                  <a:moveTo>
                    <a:pt x="469" y="1063"/>
                  </a:moveTo>
                  <a:lnTo>
                    <a:pt x="469" y="1063"/>
                  </a:lnTo>
                  <a:cubicBezTo>
                    <a:pt x="468" y="1068"/>
                    <a:pt x="466" y="1072"/>
                    <a:pt x="464" y="1076"/>
                  </a:cubicBezTo>
                  <a:cubicBezTo>
                    <a:pt x="458" y="1086"/>
                    <a:pt x="450" y="1094"/>
                    <a:pt x="440" y="1100"/>
                  </a:cubicBezTo>
                  <a:cubicBezTo>
                    <a:pt x="430" y="1105"/>
                    <a:pt x="419" y="1108"/>
                    <a:pt x="408" y="1108"/>
                  </a:cubicBezTo>
                  <a:cubicBezTo>
                    <a:pt x="397" y="1108"/>
                    <a:pt x="384" y="1105"/>
                    <a:pt x="376" y="1100"/>
                  </a:cubicBezTo>
                  <a:cubicBezTo>
                    <a:pt x="372" y="1098"/>
                    <a:pt x="370" y="1096"/>
                    <a:pt x="368" y="1094"/>
                  </a:cubicBezTo>
                  <a:cubicBezTo>
                    <a:pt x="275" y="1014"/>
                    <a:pt x="115" y="845"/>
                    <a:pt x="42" y="596"/>
                  </a:cubicBezTo>
                  <a:cubicBezTo>
                    <a:pt x="-34" y="339"/>
                    <a:pt x="11" y="138"/>
                    <a:pt x="43" y="44"/>
                  </a:cubicBezTo>
                  <a:lnTo>
                    <a:pt x="43" y="44"/>
                  </a:lnTo>
                  <a:cubicBezTo>
                    <a:pt x="45" y="40"/>
                    <a:pt x="46" y="36"/>
                    <a:pt x="48" y="33"/>
                  </a:cubicBezTo>
                  <a:cubicBezTo>
                    <a:pt x="54" y="23"/>
                    <a:pt x="62" y="14"/>
                    <a:pt x="72" y="9"/>
                  </a:cubicBezTo>
                  <a:cubicBezTo>
                    <a:pt x="82" y="3"/>
                    <a:pt x="93" y="0"/>
                    <a:pt x="105" y="0"/>
                  </a:cubicBezTo>
                  <a:cubicBezTo>
                    <a:pt x="113" y="0"/>
                    <a:pt x="121" y="1"/>
                    <a:pt x="128" y="4"/>
                  </a:cubicBezTo>
                  <a:cubicBezTo>
                    <a:pt x="230" y="44"/>
                    <a:pt x="431" y="159"/>
                    <a:pt x="496" y="448"/>
                  </a:cubicBezTo>
                  <a:lnTo>
                    <a:pt x="496" y="448"/>
                  </a:lnTo>
                  <a:cubicBezTo>
                    <a:pt x="515" y="533"/>
                    <a:pt x="524" y="619"/>
                    <a:pt x="524" y="706"/>
                  </a:cubicBezTo>
                  <a:cubicBezTo>
                    <a:pt x="524" y="827"/>
                    <a:pt x="506" y="948"/>
                    <a:pt x="469" y="106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2249;p44">
              <a:extLst>
                <a:ext uri="{FF2B5EF4-FFF2-40B4-BE49-F238E27FC236}">
                  <a16:creationId xmlns:a16="http://schemas.microsoft.com/office/drawing/2014/main" id="{FF57364D-2E20-CDBF-AC77-E9D46541E4C7}"/>
                </a:ext>
              </a:extLst>
            </p:cNvPr>
            <p:cNvSpPr/>
            <p:nvPr/>
          </p:nvSpPr>
          <p:spPr>
            <a:xfrm>
              <a:off x="7468994" y="1868070"/>
              <a:ext cx="564135" cy="727731"/>
            </a:xfrm>
            <a:custGeom>
              <a:avLst/>
              <a:gdLst/>
              <a:ahLst/>
              <a:cxnLst/>
              <a:rect l="l" t="t" r="r" b="b"/>
              <a:pathLst>
                <a:path w="1043" h="1341" extrusionOk="0">
                  <a:moveTo>
                    <a:pt x="255" y="1340"/>
                  </a:moveTo>
                  <a:lnTo>
                    <a:pt x="255" y="1340"/>
                  </a:lnTo>
                  <a:cubicBezTo>
                    <a:pt x="253" y="1341"/>
                    <a:pt x="251" y="1341"/>
                    <a:pt x="248" y="1341"/>
                  </a:cubicBezTo>
                  <a:cubicBezTo>
                    <a:pt x="243" y="1341"/>
                    <a:pt x="236" y="1339"/>
                    <a:pt x="232" y="1337"/>
                  </a:cubicBezTo>
                  <a:cubicBezTo>
                    <a:pt x="226" y="1334"/>
                    <a:pt x="223" y="1330"/>
                    <a:pt x="220" y="1325"/>
                  </a:cubicBezTo>
                  <a:cubicBezTo>
                    <a:pt x="173" y="1248"/>
                    <a:pt x="2" y="952"/>
                    <a:pt x="0" y="666"/>
                  </a:cubicBezTo>
                  <a:cubicBezTo>
                    <a:pt x="-1" y="393"/>
                    <a:pt x="137" y="108"/>
                    <a:pt x="185" y="17"/>
                  </a:cubicBezTo>
                  <a:lnTo>
                    <a:pt x="185" y="17"/>
                  </a:lnTo>
                  <a:cubicBezTo>
                    <a:pt x="186" y="17"/>
                    <a:pt x="186" y="16"/>
                    <a:pt x="186" y="16"/>
                  </a:cubicBezTo>
                  <a:cubicBezTo>
                    <a:pt x="189" y="11"/>
                    <a:pt x="193" y="7"/>
                    <a:pt x="198" y="4"/>
                  </a:cubicBezTo>
                  <a:cubicBezTo>
                    <a:pt x="203" y="1"/>
                    <a:pt x="208" y="0"/>
                    <a:pt x="214" y="0"/>
                  </a:cubicBezTo>
                  <a:cubicBezTo>
                    <a:pt x="219" y="0"/>
                    <a:pt x="226" y="1"/>
                    <a:pt x="231" y="4"/>
                  </a:cubicBezTo>
                  <a:lnTo>
                    <a:pt x="232" y="5"/>
                  </a:lnTo>
                  <a:cubicBezTo>
                    <a:pt x="300" y="49"/>
                    <a:pt x="459" y="181"/>
                    <a:pt x="473" y="470"/>
                  </a:cubicBezTo>
                  <a:lnTo>
                    <a:pt x="473" y="470"/>
                  </a:lnTo>
                  <a:cubicBezTo>
                    <a:pt x="473" y="475"/>
                    <a:pt x="474" y="480"/>
                    <a:pt x="477" y="485"/>
                  </a:cubicBezTo>
                  <a:cubicBezTo>
                    <a:pt x="480" y="490"/>
                    <a:pt x="484" y="494"/>
                    <a:pt x="489" y="497"/>
                  </a:cubicBezTo>
                  <a:cubicBezTo>
                    <a:pt x="494" y="500"/>
                    <a:pt x="499" y="501"/>
                    <a:pt x="505" y="501"/>
                  </a:cubicBezTo>
                  <a:cubicBezTo>
                    <a:pt x="510" y="501"/>
                    <a:pt x="517" y="500"/>
                    <a:pt x="522" y="497"/>
                  </a:cubicBezTo>
                  <a:cubicBezTo>
                    <a:pt x="525" y="495"/>
                    <a:pt x="528" y="492"/>
                    <a:pt x="530" y="489"/>
                  </a:cubicBezTo>
                  <a:cubicBezTo>
                    <a:pt x="613" y="392"/>
                    <a:pt x="780" y="242"/>
                    <a:pt x="1012" y="255"/>
                  </a:cubicBezTo>
                  <a:lnTo>
                    <a:pt x="1012" y="255"/>
                  </a:lnTo>
                  <a:cubicBezTo>
                    <a:pt x="1017" y="255"/>
                    <a:pt x="1022" y="256"/>
                    <a:pt x="1027" y="259"/>
                  </a:cubicBezTo>
                  <a:cubicBezTo>
                    <a:pt x="1032" y="262"/>
                    <a:pt x="1036" y="266"/>
                    <a:pt x="1039" y="271"/>
                  </a:cubicBezTo>
                  <a:cubicBezTo>
                    <a:pt x="1042" y="276"/>
                    <a:pt x="1043" y="282"/>
                    <a:pt x="1043" y="287"/>
                  </a:cubicBezTo>
                  <a:cubicBezTo>
                    <a:pt x="1043" y="288"/>
                    <a:pt x="1043" y="289"/>
                    <a:pt x="1043" y="290"/>
                  </a:cubicBezTo>
                  <a:cubicBezTo>
                    <a:pt x="1035" y="411"/>
                    <a:pt x="992" y="846"/>
                    <a:pt x="783" y="1053"/>
                  </a:cubicBezTo>
                  <a:cubicBezTo>
                    <a:pt x="578" y="1256"/>
                    <a:pt x="330" y="1323"/>
                    <a:pt x="255" y="134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2250;p44">
              <a:extLst>
                <a:ext uri="{FF2B5EF4-FFF2-40B4-BE49-F238E27FC236}">
                  <a16:creationId xmlns:a16="http://schemas.microsoft.com/office/drawing/2014/main" id="{2C1D35D3-C8E5-B439-D41A-F4D370B19C12}"/>
                </a:ext>
              </a:extLst>
            </p:cNvPr>
            <p:cNvSpPr/>
            <p:nvPr/>
          </p:nvSpPr>
          <p:spPr>
            <a:xfrm>
              <a:off x="7383535" y="1923423"/>
              <a:ext cx="226628" cy="676719"/>
            </a:xfrm>
            <a:custGeom>
              <a:avLst/>
              <a:gdLst/>
              <a:ahLst/>
              <a:cxnLst/>
              <a:rect l="l" t="t" r="r" b="b"/>
              <a:pathLst>
                <a:path w="419" h="1247" extrusionOk="0">
                  <a:moveTo>
                    <a:pt x="419" y="1170"/>
                  </a:moveTo>
                  <a:cubicBezTo>
                    <a:pt x="419" y="1170"/>
                    <a:pt x="362" y="422"/>
                    <a:pt x="245" y="211"/>
                  </a:cubicBezTo>
                  <a:cubicBezTo>
                    <a:pt x="182" y="98"/>
                    <a:pt x="117" y="38"/>
                    <a:pt x="71" y="6"/>
                  </a:cubicBezTo>
                  <a:lnTo>
                    <a:pt x="71" y="6"/>
                  </a:lnTo>
                  <a:cubicBezTo>
                    <a:pt x="70" y="6"/>
                    <a:pt x="69" y="5"/>
                    <a:pt x="69" y="5"/>
                  </a:cubicBezTo>
                  <a:cubicBezTo>
                    <a:pt x="63" y="2"/>
                    <a:pt x="57" y="0"/>
                    <a:pt x="52" y="0"/>
                  </a:cubicBezTo>
                  <a:cubicBezTo>
                    <a:pt x="46" y="0"/>
                    <a:pt x="41" y="2"/>
                    <a:pt x="36" y="5"/>
                  </a:cubicBezTo>
                  <a:cubicBezTo>
                    <a:pt x="31" y="8"/>
                    <a:pt x="27" y="12"/>
                    <a:pt x="24" y="17"/>
                  </a:cubicBezTo>
                  <a:cubicBezTo>
                    <a:pt x="21" y="22"/>
                    <a:pt x="19" y="28"/>
                    <a:pt x="19" y="33"/>
                  </a:cubicBezTo>
                  <a:cubicBezTo>
                    <a:pt x="19" y="36"/>
                    <a:pt x="20" y="38"/>
                    <a:pt x="20" y="40"/>
                  </a:cubicBezTo>
                  <a:cubicBezTo>
                    <a:pt x="38" y="130"/>
                    <a:pt x="62" y="292"/>
                    <a:pt x="24" y="410"/>
                  </a:cubicBezTo>
                  <a:cubicBezTo>
                    <a:pt x="-30" y="583"/>
                    <a:pt x="-27" y="1151"/>
                    <a:pt x="409" y="1247"/>
                  </a:cubicBezTo>
                  <a:lnTo>
                    <a:pt x="419" y="117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2251;p44">
              <a:extLst>
                <a:ext uri="{FF2B5EF4-FFF2-40B4-BE49-F238E27FC236}">
                  <a16:creationId xmlns:a16="http://schemas.microsoft.com/office/drawing/2014/main" id="{0EA77CFD-F3F2-90D2-B043-C2D139AED1D5}"/>
                </a:ext>
              </a:extLst>
            </p:cNvPr>
            <p:cNvSpPr/>
            <p:nvPr/>
          </p:nvSpPr>
          <p:spPr>
            <a:xfrm>
              <a:off x="7604754" y="2145376"/>
              <a:ext cx="551695" cy="465075"/>
            </a:xfrm>
            <a:custGeom>
              <a:avLst/>
              <a:gdLst/>
              <a:ahLst/>
              <a:cxnLst/>
              <a:rect l="l" t="t" r="r" b="b"/>
              <a:pathLst>
                <a:path w="1020" h="857" extrusionOk="0">
                  <a:moveTo>
                    <a:pt x="1000" y="74"/>
                  </a:moveTo>
                  <a:lnTo>
                    <a:pt x="1000" y="74"/>
                  </a:lnTo>
                  <a:cubicBezTo>
                    <a:pt x="1001" y="73"/>
                    <a:pt x="1002" y="73"/>
                    <a:pt x="1003" y="72"/>
                  </a:cubicBezTo>
                  <a:cubicBezTo>
                    <a:pt x="1008" y="69"/>
                    <a:pt x="1012" y="65"/>
                    <a:pt x="1015" y="60"/>
                  </a:cubicBezTo>
                  <a:cubicBezTo>
                    <a:pt x="1018" y="55"/>
                    <a:pt x="1020" y="49"/>
                    <a:pt x="1020" y="43"/>
                  </a:cubicBezTo>
                  <a:cubicBezTo>
                    <a:pt x="1020" y="37"/>
                    <a:pt x="1018" y="31"/>
                    <a:pt x="1015" y="26"/>
                  </a:cubicBezTo>
                  <a:cubicBezTo>
                    <a:pt x="1012" y="21"/>
                    <a:pt x="1008" y="15"/>
                    <a:pt x="1003" y="13"/>
                  </a:cubicBezTo>
                  <a:cubicBezTo>
                    <a:pt x="1000" y="11"/>
                    <a:pt x="997" y="10"/>
                    <a:pt x="993" y="10"/>
                  </a:cubicBezTo>
                  <a:cubicBezTo>
                    <a:pt x="887" y="-12"/>
                    <a:pt x="704" y="-8"/>
                    <a:pt x="495" y="169"/>
                  </a:cubicBezTo>
                  <a:cubicBezTo>
                    <a:pt x="164" y="449"/>
                    <a:pt x="0" y="838"/>
                    <a:pt x="0" y="838"/>
                  </a:cubicBezTo>
                  <a:cubicBezTo>
                    <a:pt x="0" y="838"/>
                    <a:pt x="316" y="911"/>
                    <a:pt x="501" y="777"/>
                  </a:cubicBezTo>
                  <a:cubicBezTo>
                    <a:pt x="787" y="568"/>
                    <a:pt x="740" y="201"/>
                    <a:pt x="1000" y="7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6" name="Google Shape;2252;p44">
              <a:extLst>
                <a:ext uri="{FF2B5EF4-FFF2-40B4-BE49-F238E27FC236}">
                  <a16:creationId xmlns:a16="http://schemas.microsoft.com/office/drawing/2014/main" id="{B56B84FF-1BA0-7FD7-23C5-3C665FCF940C}"/>
                </a:ext>
              </a:extLst>
            </p:cNvPr>
            <p:cNvGrpSpPr/>
            <p:nvPr/>
          </p:nvGrpSpPr>
          <p:grpSpPr>
            <a:xfrm>
              <a:off x="7506314" y="1828455"/>
              <a:ext cx="512211" cy="387470"/>
              <a:chOff x="7506314" y="1828455"/>
              <a:chExt cx="512211" cy="387470"/>
            </a:xfrm>
          </p:grpSpPr>
          <p:sp>
            <p:nvSpPr>
              <p:cNvPr id="588" name="Google Shape;2253;p44">
                <a:extLst>
                  <a:ext uri="{FF2B5EF4-FFF2-40B4-BE49-F238E27FC236}">
                    <a16:creationId xmlns:a16="http://schemas.microsoft.com/office/drawing/2014/main" id="{73EC72E8-1C28-1F6B-DC96-C1E7A86B15E2}"/>
                  </a:ext>
                </a:extLst>
              </p:cNvPr>
              <p:cNvSpPr/>
              <p:nvPr/>
            </p:nvSpPr>
            <p:spPr>
              <a:xfrm>
                <a:off x="7768640" y="1934819"/>
                <a:ext cx="178490" cy="240949"/>
              </a:xfrm>
              <a:custGeom>
                <a:avLst/>
                <a:gdLst/>
                <a:ahLst/>
                <a:cxnLst/>
                <a:rect l="l" t="t" r="r" b="b"/>
                <a:pathLst>
                  <a:path w="330" h="444" extrusionOk="0">
                    <a:moveTo>
                      <a:pt x="271" y="96"/>
                    </a:moveTo>
                    <a:lnTo>
                      <a:pt x="271" y="96"/>
                    </a:lnTo>
                    <a:cubicBezTo>
                      <a:pt x="275" y="97"/>
                      <a:pt x="279" y="98"/>
                      <a:pt x="283" y="98"/>
                    </a:cubicBezTo>
                    <a:cubicBezTo>
                      <a:pt x="291" y="98"/>
                      <a:pt x="299" y="96"/>
                      <a:pt x="306" y="92"/>
                    </a:cubicBezTo>
                    <a:cubicBezTo>
                      <a:pt x="313" y="88"/>
                      <a:pt x="318" y="82"/>
                      <a:pt x="323" y="75"/>
                    </a:cubicBezTo>
                    <a:lnTo>
                      <a:pt x="323" y="75"/>
                    </a:lnTo>
                    <a:cubicBezTo>
                      <a:pt x="323" y="75"/>
                      <a:pt x="323" y="74"/>
                      <a:pt x="324" y="73"/>
                    </a:cubicBezTo>
                    <a:cubicBezTo>
                      <a:pt x="328" y="66"/>
                      <a:pt x="330" y="57"/>
                      <a:pt x="330" y="49"/>
                    </a:cubicBezTo>
                    <a:cubicBezTo>
                      <a:pt x="330" y="40"/>
                      <a:pt x="328" y="32"/>
                      <a:pt x="324" y="25"/>
                    </a:cubicBezTo>
                    <a:cubicBezTo>
                      <a:pt x="319" y="17"/>
                      <a:pt x="313" y="11"/>
                      <a:pt x="306" y="7"/>
                    </a:cubicBezTo>
                    <a:cubicBezTo>
                      <a:pt x="299" y="3"/>
                      <a:pt x="290" y="0"/>
                      <a:pt x="282" y="0"/>
                    </a:cubicBezTo>
                    <a:cubicBezTo>
                      <a:pt x="273" y="0"/>
                      <a:pt x="264" y="3"/>
                      <a:pt x="257" y="7"/>
                    </a:cubicBezTo>
                    <a:cubicBezTo>
                      <a:pt x="249" y="11"/>
                      <a:pt x="244" y="17"/>
                      <a:pt x="240" y="25"/>
                    </a:cubicBezTo>
                    <a:cubicBezTo>
                      <a:pt x="235" y="32"/>
                      <a:pt x="233" y="40"/>
                      <a:pt x="233" y="49"/>
                    </a:cubicBezTo>
                    <a:cubicBezTo>
                      <a:pt x="233" y="57"/>
                      <a:pt x="235" y="65"/>
                      <a:pt x="240" y="73"/>
                    </a:cubicBezTo>
                    <a:cubicBezTo>
                      <a:pt x="244" y="80"/>
                      <a:pt x="250" y="87"/>
                      <a:pt x="257" y="91"/>
                    </a:cubicBezTo>
                    <a:lnTo>
                      <a:pt x="257" y="91"/>
                    </a:lnTo>
                    <a:lnTo>
                      <a:pt x="257" y="91"/>
                    </a:lnTo>
                    <a:cubicBezTo>
                      <a:pt x="258" y="92"/>
                      <a:pt x="259" y="92"/>
                      <a:pt x="260" y="92"/>
                    </a:cubicBezTo>
                    <a:cubicBezTo>
                      <a:pt x="195" y="220"/>
                      <a:pt x="101" y="317"/>
                      <a:pt x="4" y="424"/>
                    </a:cubicBezTo>
                    <a:lnTo>
                      <a:pt x="4" y="424"/>
                    </a:lnTo>
                    <a:cubicBezTo>
                      <a:pt x="3" y="425"/>
                      <a:pt x="2" y="426"/>
                      <a:pt x="2" y="427"/>
                    </a:cubicBezTo>
                    <a:cubicBezTo>
                      <a:pt x="1" y="429"/>
                      <a:pt x="0" y="430"/>
                      <a:pt x="0" y="432"/>
                    </a:cubicBezTo>
                    <a:cubicBezTo>
                      <a:pt x="0" y="433"/>
                      <a:pt x="1" y="436"/>
                      <a:pt x="2" y="438"/>
                    </a:cubicBezTo>
                    <a:cubicBezTo>
                      <a:pt x="3" y="440"/>
                      <a:pt x="4" y="441"/>
                      <a:pt x="6" y="442"/>
                    </a:cubicBezTo>
                    <a:cubicBezTo>
                      <a:pt x="8" y="443"/>
                      <a:pt x="10" y="444"/>
                      <a:pt x="12" y="444"/>
                    </a:cubicBezTo>
                    <a:cubicBezTo>
                      <a:pt x="14" y="444"/>
                      <a:pt x="15" y="442"/>
                      <a:pt x="17" y="442"/>
                    </a:cubicBezTo>
                    <a:cubicBezTo>
                      <a:pt x="17" y="441"/>
                      <a:pt x="19" y="441"/>
                      <a:pt x="19" y="441"/>
                    </a:cubicBezTo>
                    <a:cubicBezTo>
                      <a:pt x="134" y="360"/>
                      <a:pt x="219" y="228"/>
                      <a:pt x="271" y="96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89" name="Google Shape;2254;p44">
                <a:extLst>
                  <a:ext uri="{FF2B5EF4-FFF2-40B4-BE49-F238E27FC236}">
                    <a16:creationId xmlns:a16="http://schemas.microsoft.com/office/drawing/2014/main" id="{E766CAAD-DEFF-FB4F-DB72-84EFECB387B0}"/>
                  </a:ext>
                </a:extLst>
              </p:cNvPr>
              <p:cNvSpPr/>
              <p:nvPr/>
            </p:nvSpPr>
            <p:spPr>
              <a:xfrm>
                <a:off x="7632879" y="1837681"/>
                <a:ext cx="52465" cy="304442"/>
              </a:xfrm>
              <a:custGeom>
                <a:avLst/>
                <a:gdLst/>
                <a:ahLst/>
                <a:cxnLst/>
                <a:rect l="l" t="t" r="r" b="b"/>
                <a:pathLst>
                  <a:path w="97" h="561" extrusionOk="0">
                    <a:moveTo>
                      <a:pt x="51" y="98"/>
                    </a:moveTo>
                    <a:lnTo>
                      <a:pt x="51" y="98"/>
                    </a:lnTo>
                    <a:cubicBezTo>
                      <a:pt x="59" y="97"/>
                      <a:pt x="66" y="95"/>
                      <a:pt x="73" y="92"/>
                    </a:cubicBezTo>
                    <a:cubicBezTo>
                      <a:pt x="80" y="88"/>
                      <a:pt x="86" y="82"/>
                      <a:pt x="90" y="75"/>
                    </a:cubicBezTo>
                    <a:lnTo>
                      <a:pt x="90" y="75"/>
                    </a:lnTo>
                    <a:cubicBezTo>
                      <a:pt x="90" y="74"/>
                      <a:pt x="90" y="74"/>
                      <a:pt x="91" y="73"/>
                    </a:cubicBezTo>
                    <a:cubicBezTo>
                      <a:pt x="95" y="66"/>
                      <a:pt x="97" y="57"/>
                      <a:pt x="97" y="49"/>
                    </a:cubicBezTo>
                    <a:cubicBezTo>
                      <a:pt x="97" y="40"/>
                      <a:pt x="95" y="32"/>
                      <a:pt x="91" y="25"/>
                    </a:cubicBezTo>
                    <a:cubicBezTo>
                      <a:pt x="87" y="17"/>
                      <a:pt x="80" y="11"/>
                      <a:pt x="73" y="7"/>
                    </a:cubicBezTo>
                    <a:cubicBezTo>
                      <a:pt x="66" y="3"/>
                      <a:pt x="57" y="0"/>
                      <a:pt x="49" y="0"/>
                    </a:cubicBezTo>
                    <a:cubicBezTo>
                      <a:pt x="40" y="0"/>
                      <a:pt x="31" y="3"/>
                      <a:pt x="24" y="7"/>
                    </a:cubicBezTo>
                    <a:cubicBezTo>
                      <a:pt x="16" y="11"/>
                      <a:pt x="11" y="17"/>
                      <a:pt x="7" y="25"/>
                    </a:cubicBezTo>
                    <a:cubicBezTo>
                      <a:pt x="2" y="32"/>
                      <a:pt x="0" y="40"/>
                      <a:pt x="0" y="49"/>
                    </a:cubicBezTo>
                    <a:cubicBezTo>
                      <a:pt x="0" y="57"/>
                      <a:pt x="2" y="65"/>
                      <a:pt x="7" y="73"/>
                    </a:cubicBezTo>
                    <a:cubicBezTo>
                      <a:pt x="11" y="80"/>
                      <a:pt x="17" y="87"/>
                      <a:pt x="24" y="91"/>
                    </a:cubicBezTo>
                    <a:lnTo>
                      <a:pt x="24" y="91"/>
                    </a:lnTo>
                    <a:cubicBezTo>
                      <a:pt x="28" y="93"/>
                      <a:pt x="32" y="95"/>
                      <a:pt x="37" y="96"/>
                    </a:cubicBezTo>
                    <a:cubicBezTo>
                      <a:pt x="3" y="245"/>
                      <a:pt x="-8" y="399"/>
                      <a:pt x="19" y="551"/>
                    </a:cubicBezTo>
                    <a:cubicBezTo>
                      <a:pt x="22" y="567"/>
                      <a:pt x="43" y="562"/>
                      <a:pt x="43" y="547"/>
                    </a:cubicBezTo>
                    <a:cubicBezTo>
                      <a:pt x="38" y="395"/>
                      <a:pt x="30" y="248"/>
                      <a:pt x="51" y="98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90" name="Google Shape;2255;p44">
                <a:extLst>
                  <a:ext uri="{FF2B5EF4-FFF2-40B4-BE49-F238E27FC236}">
                    <a16:creationId xmlns:a16="http://schemas.microsoft.com/office/drawing/2014/main" id="{BD26C290-4BEA-EE4E-FB3C-80968FEF8801}"/>
                  </a:ext>
                </a:extLst>
              </p:cNvPr>
              <p:cNvSpPr/>
              <p:nvPr/>
            </p:nvSpPr>
            <p:spPr>
              <a:xfrm>
                <a:off x="7506314" y="1850705"/>
                <a:ext cx="117370" cy="306613"/>
              </a:xfrm>
              <a:custGeom>
                <a:avLst/>
                <a:gdLst/>
                <a:ahLst/>
                <a:cxnLst/>
                <a:rect l="l" t="t" r="r" b="b"/>
                <a:pathLst>
                  <a:path w="217" h="565" extrusionOk="0">
                    <a:moveTo>
                      <a:pt x="56" y="77"/>
                    </a:moveTo>
                    <a:lnTo>
                      <a:pt x="56" y="77"/>
                    </a:lnTo>
                    <a:cubicBezTo>
                      <a:pt x="57" y="76"/>
                      <a:pt x="58" y="76"/>
                      <a:pt x="60" y="75"/>
                    </a:cubicBezTo>
                    <a:cubicBezTo>
                      <a:pt x="65" y="72"/>
                      <a:pt x="70" y="67"/>
                      <a:pt x="73" y="61"/>
                    </a:cubicBezTo>
                    <a:lnTo>
                      <a:pt x="73" y="61"/>
                    </a:lnTo>
                    <a:cubicBezTo>
                      <a:pt x="73" y="61"/>
                      <a:pt x="74" y="61"/>
                      <a:pt x="74" y="60"/>
                    </a:cubicBezTo>
                    <a:cubicBezTo>
                      <a:pt x="77" y="54"/>
                      <a:pt x="79" y="47"/>
                      <a:pt x="79" y="40"/>
                    </a:cubicBezTo>
                    <a:cubicBezTo>
                      <a:pt x="79" y="33"/>
                      <a:pt x="77" y="26"/>
                      <a:pt x="74" y="20"/>
                    </a:cubicBezTo>
                    <a:cubicBezTo>
                      <a:pt x="70" y="14"/>
                      <a:pt x="65" y="9"/>
                      <a:pt x="59" y="6"/>
                    </a:cubicBezTo>
                    <a:cubicBezTo>
                      <a:pt x="53" y="2"/>
                      <a:pt x="46" y="0"/>
                      <a:pt x="39" y="0"/>
                    </a:cubicBezTo>
                    <a:cubicBezTo>
                      <a:pt x="32" y="0"/>
                      <a:pt x="26" y="2"/>
                      <a:pt x="20" y="6"/>
                    </a:cubicBezTo>
                    <a:cubicBezTo>
                      <a:pt x="13" y="9"/>
                      <a:pt x="8" y="14"/>
                      <a:pt x="5" y="20"/>
                    </a:cubicBezTo>
                    <a:cubicBezTo>
                      <a:pt x="1" y="26"/>
                      <a:pt x="0" y="33"/>
                      <a:pt x="0" y="40"/>
                    </a:cubicBezTo>
                    <a:cubicBezTo>
                      <a:pt x="0" y="47"/>
                      <a:pt x="1" y="54"/>
                      <a:pt x="5" y="60"/>
                    </a:cubicBezTo>
                    <a:cubicBezTo>
                      <a:pt x="8" y="66"/>
                      <a:pt x="13" y="71"/>
                      <a:pt x="20" y="75"/>
                    </a:cubicBezTo>
                    <a:cubicBezTo>
                      <a:pt x="25" y="78"/>
                      <a:pt x="32" y="80"/>
                      <a:pt x="39" y="80"/>
                    </a:cubicBezTo>
                    <a:lnTo>
                      <a:pt x="39" y="80"/>
                    </a:lnTo>
                    <a:cubicBezTo>
                      <a:pt x="52" y="240"/>
                      <a:pt x="101" y="396"/>
                      <a:pt x="181" y="535"/>
                    </a:cubicBezTo>
                    <a:cubicBezTo>
                      <a:pt x="186" y="544"/>
                      <a:pt x="192" y="552"/>
                      <a:pt x="197" y="561"/>
                    </a:cubicBezTo>
                    <a:lnTo>
                      <a:pt x="197" y="561"/>
                    </a:lnTo>
                    <a:cubicBezTo>
                      <a:pt x="198" y="562"/>
                      <a:pt x="198" y="563"/>
                      <a:pt x="200" y="564"/>
                    </a:cubicBezTo>
                    <a:cubicBezTo>
                      <a:pt x="201" y="565"/>
                      <a:pt x="204" y="565"/>
                      <a:pt x="206" y="565"/>
                    </a:cubicBezTo>
                    <a:cubicBezTo>
                      <a:pt x="208" y="565"/>
                      <a:pt x="209" y="565"/>
                      <a:pt x="211" y="564"/>
                    </a:cubicBezTo>
                    <a:cubicBezTo>
                      <a:pt x="212" y="563"/>
                      <a:pt x="215" y="561"/>
                      <a:pt x="216" y="560"/>
                    </a:cubicBezTo>
                    <a:cubicBezTo>
                      <a:pt x="217" y="558"/>
                      <a:pt x="217" y="556"/>
                      <a:pt x="217" y="554"/>
                    </a:cubicBezTo>
                    <a:cubicBezTo>
                      <a:pt x="217" y="553"/>
                      <a:pt x="217" y="552"/>
                      <a:pt x="217" y="551"/>
                    </a:cubicBezTo>
                    <a:cubicBezTo>
                      <a:pt x="154" y="392"/>
                      <a:pt x="78" y="247"/>
                      <a:pt x="56" y="77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91" name="Google Shape;2256;p44">
                <a:extLst>
                  <a:ext uri="{FF2B5EF4-FFF2-40B4-BE49-F238E27FC236}">
                    <a16:creationId xmlns:a16="http://schemas.microsoft.com/office/drawing/2014/main" id="{3363CD9D-733D-A6DD-734D-5F1EB96499B6}"/>
                  </a:ext>
                </a:extLst>
              </p:cNvPr>
              <p:cNvSpPr/>
              <p:nvPr/>
            </p:nvSpPr>
            <p:spPr>
              <a:xfrm>
                <a:off x="7738350" y="1828455"/>
                <a:ext cx="75723" cy="320722"/>
              </a:xfrm>
              <a:custGeom>
                <a:avLst/>
                <a:gdLst/>
                <a:ahLst/>
                <a:cxnLst/>
                <a:rect l="l" t="t" r="r" b="b"/>
                <a:pathLst>
                  <a:path w="140" h="591" extrusionOk="0">
                    <a:moveTo>
                      <a:pt x="70" y="123"/>
                    </a:moveTo>
                    <a:lnTo>
                      <a:pt x="70" y="123"/>
                    </a:lnTo>
                    <a:cubicBezTo>
                      <a:pt x="73" y="124"/>
                      <a:pt x="76" y="124"/>
                      <a:pt x="79" y="124"/>
                    </a:cubicBezTo>
                    <a:cubicBezTo>
                      <a:pt x="89" y="124"/>
                      <a:pt x="100" y="121"/>
                      <a:pt x="109" y="116"/>
                    </a:cubicBezTo>
                    <a:cubicBezTo>
                      <a:pt x="118" y="111"/>
                      <a:pt x="125" y="103"/>
                      <a:pt x="130" y="95"/>
                    </a:cubicBezTo>
                    <a:lnTo>
                      <a:pt x="130" y="95"/>
                    </a:lnTo>
                    <a:cubicBezTo>
                      <a:pt x="131" y="94"/>
                      <a:pt x="131" y="94"/>
                      <a:pt x="132" y="93"/>
                    </a:cubicBezTo>
                    <a:cubicBezTo>
                      <a:pt x="137" y="83"/>
                      <a:pt x="140" y="73"/>
                      <a:pt x="140" y="62"/>
                    </a:cubicBezTo>
                    <a:cubicBezTo>
                      <a:pt x="140" y="51"/>
                      <a:pt x="137" y="40"/>
                      <a:pt x="132" y="31"/>
                    </a:cubicBezTo>
                    <a:cubicBezTo>
                      <a:pt x="126" y="21"/>
                      <a:pt x="118" y="14"/>
                      <a:pt x="109" y="9"/>
                    </a:cubicBezTo>
                    <a:cubicBezTo>
                      <a:pt x="100" y="3"/>
                      <a:pt x="89" y="0"/>
                      <a:pt x="78" y="0"/>
                    </a:cubicBezTo>
                    <a:cubicBezTo>
                      <a:pt x="67" y="0"/>
                      <a:pt x="56" y="3"/>
                      <a:pt x="47" y="9"/>
                    </a:cubicBezTo>
                    <a:cubicBezTo>
                      <a:pt x="37" y="14"/>
                      <a:pt x="30" y="21"/>
                      <a:pt x="25" y="31"/>
                    </a:cubicBezTo>
                    <a:cubicBezTo>
                      <a:pt x="19" y="40"/>
                      <a:pt x="16" y="51"/>
                      <a:pt x="16" y="62"/>
                    </a:cubicBezTo>
                    <a:cubicBezTo>
                      <a:pt x="16" y="73"/>
                      <a:pt x="19" y="83"/>
                      <a:pt x="25" y="93"/>
                    </a:cubicBezTo>
                    <a:cubicBezTo>
                      <a:pt x="30" y="102"/>
                      <a:pt x="38" y="110"/>
                      <a:pt x="47" y="115"/>
                    </a:cubicBezTo>
                    <a:lnTo>
                      <a:pt x="47" y="115"/>
                    </a:lnTo>
                    <a:lnTo>
                      <a:pt x="47" y="115"/>
                    </a:lnTo>
                    <a:cubicBezTo>
                      <a:pt x="51" y="118"/>
                      <a:pt x="55" y="119"/>
                      <a:pt x="59" y="120"/>
                    </a:cubicBezTo>
                    <a:cubicBezTo>
                      <a:pt x="29" y="272"/>
                      <a:pt x="-20" y="429"/>
                      <a:pt x="9" y="582"/>
                    </a:cubicBezTo>
                    <a:lnTo>
                      <a:pt x="9" y="582"/>
                    </a:lnTo>
                    <a:cubicBezTo>
                      <a:pt x="10" y="583"/>
                      <a:pt x="10" y="583"/>
                      <a:pt x="11" y="585"/>
                    </a:cubicBezTo>
                    <a:cubicBezTo>
                      <a:pt x="12" y="587"/>
                      <a:pt x="13" y="588"/>
                      <a:pt x="15" y="589"/>
                    </a:cubicBezTo>
                    <a:cubicBezTo>
                      <a:pt x="16" y="590"/>
                      <a:pt x="18" y="591"/>
                      <a:pt x="20" y="591"/>
                    </a:cubicBezTo>
                    <a:cubicBezTo>
                      <a:pt x="22" y="591"/>
                      <a:pt x="24" y="590"/>
                      <a:pt x="26" y="589"/>
                    </a:cubicBezTo>
                    <a:cubicBezTo>
                      <a:pt x="28" y="588"/>
                      <a:pt x="28" y="587"/>
                      <a:pt x="30" y="585"/>
                    </a:cubicBezTo>
                    <a:cubicBezTo>
                      <a:pt x="30" y="583"/>
                      <a:pt x="31" y="582"/>
                      <a:pt x="32" y="581"/>
                    </a:cubicBezTo>
                    <a:cubicBezTo>
                      <a:pt x="42" y="428"/>
                      <a:pt x="59" y="276"/>
                      <a:pt x="70" y="123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92" name="Google Shape;2257;p44">
                <a:extLst>
                  <a:ext uri="{FF2B5EF4-FFF2-40B4-BE49-F238E27FC236}">
                    <a16:creationId xmlns:a16="http://schemas.microsoft.com/office/drawing/2014/main" id="{1BCB62E1-488E-3C28-5630-FD8A99BE545C}"/>
                  </a:ext>
                </a:extLst>
              </p:cNvPr>
              <p:cNvSpPr/>
              <p:nvPr/>
            </p:nvSpPr>
            <p:spPr>
              <a:xfrm>
                <a:off x="7783784" y="2033586"/>
                <a:ext cx="234741" cy="182340"/>
              </a:xfrm>
              <a:custGeom>
                <a:avLst/>
                <a:gdLst/>
                <a:ahLst/>
                <a:cxnLst/>
                <a:rect l="l" t="t" r="r" b="b"/>
                <a:pathLst>
                  <a:path w="434" h="336" extrusionOk="0">
                    <a:moveTo>
                      <a:pt x="413" y="5"/>
                    </a:moveTo>
                    <a:lnTo>
                      <a:pt x="413" y="5"/>
                    </a:lnTo>
                    <a:lnTo>
                      <a:pt x="413" y="5"/>
                    </a:lnTo>
                    <a:cubicBezTo>
                      <a:pt x="407" y="2"/>
                      <a:pt x="400" y="0"/>
                      <a:pt x="393" y="0"/>
                    </a:cubicBezTo>
                    <a:cubicBezTo>
                      <a:pt x="386" y="0"/>
                      <a:pt x="379" y="2"/>
                      <a:pt x="373" y="5"/>
                    </a:cubicBezTo>
                    <a:cubicBezTo>
                      <a:pt x="367" y="8"/>
                      <a:pt x="363" y="13"/>
                      <a:pt x="359" y="19"/>
                    </a:cubicBezTo>
                    <a:lnTo>
                      <a:pt x="359" y="19"/>
                    </a:lnTo>
                    <a:lnTo>
                      <a:pt x="359" y="19"/>
                    </a:lnTo>
                    <a:cubicBezTo>
                      <a:pt x="356" y="25"/>
                      <a:pt x="354" y="31"/>
                      <a:pt x="354" y="38"/>
                    </a:cubicBezTo>
                    <a:cubicBezTo>
                      <a:pt x="354" y="45"/>
                      <a:pt x="356" y="52"/>
                      <a:pt x="359" y="57"/>
                    </a:cubicBezTo>
                    <a:cubicBezTo>
                      <a:pt x="360" y="59"/>
                      <a:pt x="360" y="60"/>
                      <a:pt x="361" y="61"/>
                    </a:cubicBezTo>
                    <a:cubicBezTo>
                      <a:pt x="258" y="171"/>
                      <a:pt x="136" y="238"/>
                      <a:pt x="6" y="315"/>
                    </a:cubicBezTo>
                    <a:lnTo>
                      <a:pt x="6" y="315"/>
                    </a:lnTo>
                    <a:cubicBezTo>
                      <a:pt x="6" y="315"/>
                      <a:pt x="5" y="314"/>
                      <a:pt x="5" y="315"/>
                    </a:cubicBezTo>
                    <a:cubicBezTo>
                      <a:pt x="3" y="315"/>
                      <a:pt x="2" y="317"/>
                      <a:pt x="1" y="319"/>
                    </a:cubicBezTo>
                    <a:cubicBezTo>
                      <a:pt x="0" y="320"/>
                      <a:pt x="0" y="323"/>
                      <a:pt x="0" y="325"/>
                    </a:cubicBezTo>
                    <a:cubicBezTo>
                      <a:pt x="0" y="327"/>
                      <a:pt x="0" y="329"/>
                      <a:pt x="1" y="331"/>
                    </a:cubicBezTo>
                    <a:cubicBezTo>
                      <a:pt x="2" y="332"/>
                      <a:pt x="3" y="334"/>
                      <a:pt x="5" y="335"/>
                    </a:cubicBezTo>
                    <a:cubicBezTo>
                      <a:pt x="6" y="336"/>
                      <a:pt x="9" y="336"/>
                      <a:pt x="11" y="336"/>
                    </a:cubicBezTo>
                    <a:cubicBezTo>
                      <a:pt x="13" y="336"/>
                      <a:pt x="14" y="336"/>
                      <a:pt x="16" y="335"/>
                    </a:cubicBezTo>
                    <a:cubicBezTo>
                      <a:pt x="154" y="290"/>
                      <a:pt x="278" y="183"/>
                      <a:pt x="368" y="68"/>
                    </a:cubicBezTo>
                    <a:lnTo>
                      <a:pt x="368" y="68"/>
                    </a:lnTo>
                    <a:cubicBezTo>
                      <a:pt x="370" y="70"/>
                      <a:pt x="372" y="71"/>
                      <a:pt x="373" y="72"/>
                    </a:cubicBezTo>
                    <a:lnTo>
                      <a:pt x="373" y="72"/>
                    </a:lnTo>
                    <a:cubicBezTo>
                      <a:pt x="374" y="73"/>
                      <a:pt x="375" y="73"/>
                      <a:pt x="376" y="74"/>
                    </a:cubicBezTo>
                    <a:cubicBezTo>
                      <a:pt x="381" y="77"/>
                      <a:pt x="388" y="79"/>
                      <a:pt x="395" y="79"/>
                    </a:cubicBezTo>
                    <a:cubicBezTo>
                      <a:pt x="402" y="79"/>
                      <a:pt x="408" y="77"/>
                      <a:pt x="414" y="74"/>
                    </a:cubicBezTo>
                    <a:cubicBezTo>
                      <a:pt x="419" y="70"/>
                      <a:pt x="425" y="65"/>
                      <a:pt x="429" y="59"/>
                    </a:cubicBezTo>
                    <a:cubicBezTo>
                      <a:pt x="432" y="53"/>
                      <a:pt x="434" y="47"/>
                      <a:pt x="434" y="40"/>
                    </a:cubicBezTo>
                    <a:cubicBezTo>
                      <a:pt x="434" y="33"/>
                      <a:pt x="432" y="26"/>
                      <a:pt x="429" y="20"/>
                    </a:cubicBezTo>
                    <a:cubicBezTo>
                      <a:pt x="425" y="14"/>
                      <a:pt x="420" y="9"/>
                      <a:pt x="414" y="6"/>
                    </a:cubicBezTo>
                    <a:lnTo>
                      <a:pt x="413" y="5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7" name="Google Shape;2258;p44">
              <a:extLst>
                <a:ext uri="{FF2B5EF4-FFF2-40B4-BE49-F238E27FC236}">
                  <a16:creationId xmlns:a16="http://schemas.microsoft.com/office/drawing/2014/main" id="{FA81545E-9E98-B2BD-B653-07BBF32906CA}"/>
                </a:ext>
              </a:extLst>
            </p:cNvPr>
            <p:cNvSpPr/>
            <p:nvPr/>
          </p:nvSpPr>
          <p:spPr>
            <a:xfrm>
              <a:off x="7551207" y="2007537"/>
              <a:ext cx="286665" cy="611055"/>
            </a:xfrm>
            <a:custGeom>
              <a:avLst/>
              <a:gdLst/>
              <a:ahLst/>
              <a:cxnLst/>
              <a:rect l="l" t="t" r="r" b="b"/>
              <a:pathLst>
                <a:path w="530" h="1126" extrusionOk="0">
                  <a:moveTo>
                    <a:pt x="159" y="1110"/>
                  </a:moveTo>
                  <a:lnTo>
                    <a:pt x="159" y="1110"/>
                  </a:lnTo>
                  <a:cubicBezTo>
                    <a:pt x="156" y="1113"/>
                    <a:pt x="152" y="1114"/>
                    <a:pt x="149" y="1117"/>
                  </a:cubicBezTo>
                  <a:cubicBezTo>
                    <a:pt x="138" y="1122"/>
                    <a:pt x="128" y="1126"/>
                    <a:pt x="117" y="1126"/>
                  </a:cubicBezTo>
                  <a:cubicBezTo>
                    <a:pt x="105" y="1126"/>
                    <a:pt x="94" y="1122"/>
                    <a:pt x="84" y="1117"/>
                  </a:cubicBezTo>
                  <a:cubicBezTo>
                    <a:pt x="74" y="1111"/>
                    <a:pt x="66" y="1102"/>
                    <a:pt x="61" y="1094"/>
                  </a:cubicBezTo>
                  <a:cubicBezTo>
                    <a:pt x="59" y="1090"/>
                    <a:pt x="57" y="1087"/>
                    <a:pt x="56" y="1084"/>
                  </a:cubicBezTo>
                  <a:cubicBezTo>
                    <a:pt x="18" y="968"/>
                    <a:pt x="-34" y="741"/>
                    <a:pt x="31" y="489"/>
                  </a:cubicBezTo>
                  <a:cubicBezTo>
                    <a:pt x="98" y="230"/>
                    <a:pt x="239" y="80"/>
                    <a:pt x="314" y="15"/>
                  </a:cubicBezTo>
                  <a:lnTo>
                    <a:pt x="314" y="15"/>
                  </a:lnTo>
                  <a:cubicBezTo>
                    <a:pt x="317" y="12"/>
                    <a:pt x="320" y="10"/>
                    <a:pt x="324" y="8"/>
                  </a:cubicBezTo>
                  <a:cubicBezTo>
                    <a:pt x="334" y="3"/>
                    <a:pt x="344" y="0"/>
                    <a:pt x="356" y="0"/>
                  </a:cubicBezTo>
                  <a:cubicBezTo>
                    <a:pt x="367" y="0"/>
                    <a:pt x="379" y="2"/>
                    <a:pt x="389" y="8"/>
                  </a:cubicBezTo>
                  <a:cubicBezTo>
                    <a:pt x="396" y="11"/>
                    <a:pt x="402" y="18"/>
                    <a:pt x="407" y="24"/>
                  </a:cubicBezTo>
                  <a:cubicBezTo>
                    <a:pt x="474" y="111"/>
                    <a:pt x="588" y="311"/>
                    <a:pt x="497" y="593"/>
                  </a:cubicBezTo>
                  <a:lnTo>
                    <a:pt x="497" y="593"/>
                  </a:lnTo>
                  <a:cubicBezTo>
                    <a:pt x="471" y="671"/>
                    <a:pt x="437" y="747"/>
                    <a:pt x="396" y="818"/>
                  </a:cubicBezTo>
                  <a:cubicBezTo>
                    <a:pt x="333" y="927"/>
                    <a:pt x="253" y="1026"/>
                    <a:pt x="159" y="111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" name="Google Shape;2259;p44">
              <a:extLst>
                <a:ext uri="{FF2B5EF4-FFF2-40B4-BE49-F238E27FC236}">
                  <a16:creationId xmlns:a16="http://schemas.microsoft.com/office/drawing/2014/main" id="{6AFA3B29-6A1E-432F-D09D-C8D207C17021}"/>
                </a:ext>
              </a:extLst>
            </p:cNvPr>
            <p:cNvSpPr/>
            <p:nvPr/>
          </p:nvSpPr>
          <p:spPr>
            <a:xfrm>
              <a:off x="6856180" y="1843650"/>
              <a:ext cx="124402" cy="189394"/>
            </a:xfrm>
            <a:custGeom>
              <a:avLst/>
              <a:gdLst/>
              <a:ahLst/>
              <a:cxnLst/>
              <a:rect l="l" t="t" r="r" b="b"/>
              <a:pathLst>
                <a:path w="230" h="349" extrusionOk="0">
                  <a:moveTo>
                    <a:pt x="142" y="183"/>
                  </a:moveTo>
                  <a:cubicBezTo>
                    <a:pt x="109" y="89"/>
                    <a:pt x="64" y="16"/>
                    <a:pt x="111" y="0"/>
                  </a:cubicBezTo>
                  <a:cubicBezTo>
                    <a:pt x="23" y="30"/>
                    <a:pt x="-22" y="132"/>
                    <a:pt x="11" y="226"/>
                  </a:cubicBezTo>
                  <a:cubicBezTo>
                    <a:pt x="44" y="320"/>
                    <a:pt x="142" y="371"/>
                    <a:pt x="230" y="340"/>
                  </a:cubicBezTo>
                  <a:cubicBezTo>
                    <a:pt x="182" y="357"/>
                    <a:pt x="175" y="277"/>
                    <a:pt x="142" y="183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" name="Google Shape;2260;p44">
              <a:extLst>
                <a:ext uri="{FF2B5EF4-FFF2-40B4-BE49-F238E27FC236}">
                  <a16:creationId xmlns:a16="http://schemas.microsoft.com/office/drawing/2014/main" id="{1475AC21-C9EE-B825-4E1A-9A54987DB2A7}"/>
                </a:ext>
              </a:extLst>
            </p:cNvPr>
            <p:cNvSpPr/>
            <p:nvPr/>
          </p:nvSpPr>
          <p:spPr>
            <a:xfrm>
              <a:off x="6891878" y="1838766"/>
              <a:ext cx="148200" cy="190480"/>
            </a:xfrm>
            <a:custGeom>
              <a:avLst/>
              <a:gdLst/>
              <a:ahLst/>
              <a:cxnLst/>
              <a:rect l="l" t="t" r="r" b="b"/>
              <a:pathLst>
                <a:path w="274" h="351" extrusionOk="0">
                  <a:moveTo>
                    <a:pt x="45" y="9"/>
                  </a:moveTo>
                  <a:cubicBezTo>
                    <a:pt x="-2" y="25"/>
                    <a:pt x="-14" y="115"/>
                    <a:pt x="19" y="209"/>
                  </a:cubicBezTo>
                  <a:cubicBezTo>
                    <a:pt x="51" y="303"/>
                    <a:pt x="116" y="366"/>
                    <a:pt x="164" y="349"/>
                  </a:cubicBezTo>
                  <a:cubicBezTo>
                    <a:pt x="252" y="319"/>
                    <a:pt x="297" y="217"/>
                    <a:pt x="264" y="123"/>
                  </a:cubicBezTo>
                  <a:cubicBezTo>
                    <a:pt x="231" y="28"/>
                    <a:pt x="133" y="-22"/>
                    <a:pt x="45" y="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" name="Google Shape;2261;p44">
              <a:extLst>
                <a:ext uri="{FF2B5EF4-FFF2-40B4-BE49-F238E27FC236}">
                  <a16:creationId xmlns:a16="http://schemas.microsoft.com/office/drawing/2014/main" id="{7B488EBE-00EB-141B-782A-89C1788B0335}"/>
                </a:ext>
              </a:extLst>
            </p:cNvPr>
            <p:cNvSpPr/>
            <p:nvPr/>
          </p:nvSpPr>
          <p:spPr>
            <a:xfrm>
              <a:off x="7095248" y="1787212"/>
              <a:ext cx="123861" cy="189937"/>
            </a:xfrm>
            <a:custGeom>
              <a:avLst/>
              <a:gdLst/>
              <a:ahLst/>
              <a:cxnLst/>
              <a:rect l="l" t="t" r="r" b="b"/>
              <a:pathLst>
                <a:path w="229" h="350" extrusionOk="0">
                  <a:moveTo>
                    <a:pt x="150" y="175"/>
                  </a:moveTo>
                  <a:cubicBezTo>
                    <a:pt x="118" y="81"/>
                    <a:pt x="63" y="16"/>
                    <a:pt x="111" y="0"/>
                  </a:cubicBezTo>
                  <a:cubicBezTo>
                    <a:pt x="23" y="31"/>
                    <a:pt x="-22" y="132"/>
                    <a:pt x="11" y="226"/>
                  </a:cubicBezTo>
                  <a:cubicBezTo>
                    <a:pt x="44" y="320"/>
                    <a:pt x="142" y="372"/>
                    <a:pt x="229" y="341"/>
                  </a:cubicBezTo>
                  <a:cubicBezTo>
                    <a:pt x="182" y="357"/>
                    <a:pt x="183" y="269"/>
                    <a:pt x="150" y="175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262;p44">
              <a:extLst>
                <a:ext uri="{FF2B5EF4-FFF2-40B4-BE49-F238E27FC236}">
                  <a16:creationId xmlns:a16="http://schemas.microsoft.com/office/drawing/2014/main" id="{EEAE4230-8DB7-A6E7-A172-0846B27E7A90}"/>
                </a:ext>
              </a:extLst>
            </p:cNvPr>
            <p:cNvSpPr/>
            <p:nvPr/>
          </p:nvSpPr>
          <p:spPr>
            <a:xfrm>
              <a:off x="7130946" y="1782328"/>
              <a:ext cx="148200" cy="191022"/>
            </a:xfrm>
            <a:custGeom>
              <a:avLst/>
              <a:gdLst/>
              <a:ahLst/>
              <a:cxnLst/>
              <a:rect l="l" t="t" r="r" b="b"/>
              <a:pathLst>
                <a:path w="274" h="352" extrusionOk="0">
                  <a:moveTo>
                    <a:pt x="45" y="9"/>
                  </a:moveTo>
                  <a:cubicBezTo>
                    <a:pt x="-3" y="25"/>
                    <a:pt x="-14" y="115"/>
                    <a:pt x="19" y="209"/>
                  </a:cubicBezTo>
                  <a:cubicBezTo>
                    <a:pt x="51" y="303"/>
                    <a:pt x="116" y="366"/>
                    <a:pt x="164" y="350"/>
                  </a:cubicBezTo>
                  <a:cubicBezTo>
                    <a:pt x="252" y="319"/>
                    <a:pt x="297" y="218"/>
                    <a:pt x="264" y="124"/>
                  </a:cubicBezTo>
                  <a:cubicBezTo>
                    <a:pt x="231" y="30"/>
                    <a:pt x="133" y="-22"/>
                    <a:pt x="45" y="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63;p44">
              <a:extLst>
                <a:ext uri="{FF2B5EF4-FFF2-40B4-BE49-F238E27FC236}">
                  <a16:creationId xmlns:a16="http://schemas.microsoft.com/office/drawing/2014/main" id="{DD258E10-54A3-8BC7-47FB-52C0911DF4B1}"/>
                </a:ext>
              </a:extLst>
            </p:cNvPr>
            <p:cNvSpPr/>
            <p:nvPr/>
          </p:nvSpPr>
          <p:spPr>
            <a:xfrm>
              <a:off x="7049273" y="1996141"/>
              <a:ext cx="84918" cy="68377"/>
            </a:xfrm>
            <a:custGeom>
              <a:avLst/>
              <a:gdLst/>
              <a:ahLst/>
              <a:cxnLst/>
              <a:rect l="l" t="t" r="r" b="b"/>
              <a:pathLst>
                <a:path w="157" h="126" extrusionOk="0">
                  <a:moveTo>
                    <a:pt x="153" y="19"/>
                  </a:moveTo>
                  <a:cubicBezTo>
                    <a:pt x="145" y="-10"/>
                    <a:pt x="98" y="-3"/>
                    <a:pt x="107" y="26"/>
                  </a:cubicBezTo>
                  <a:cubicBezTo>
                    <a:pt x="113" y="50"/>
                    <a:pt x="115" y="76"/>
                    <a:pt x="86" y="80"/>
                  </a:cubicBezTo>
                  <a:cubicBezTo>
                    <a:pt x="56" y="83"/>
                    <a:pt x="52" y="58"/>
                    <a:pt x="48" y="36"/>
                  </a:cubicBezTo>
                  <a:cubicBezTo>
                    <a:pt x="43" y="6"/>
                    <a:pt x="-3" y="13"/>
                    <a:pt x="1" y="43"/>
                  </a:cubicBezTo>
                  <a:cubicBezTo>
                    <a:pt x="10" y="95"/>
                    <a:pt x="37" y="129"/>
                    <a:pt x="93" y="126"/>
                  </a:cubicBezTo>
                  <a:cubicBezTo>
                    <a:pt x="148" y="122"/>
                    <a:pt x="167" y="66"/>
                    <a:pt x="153" y="1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350" rIns="90000" bIns="35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264;p44">
              <a:extLst>
                <a:ext uri="{FF2B5EF4-FFF2-40B4-BE49-F238E27FC236}">
                  <a16:creationId xmlns:a16="http://schemas.microsoft.com/office/drawing/2014/main" id="{399F5910-42FC-EB31-9CFB-B0B0289AE1AE}"/>
                </a:ext>
              </a:extLst>
            </p:cNvPr>
            <p:cNvSpPr/>
            <p:nvPr/>
          </p:nvSpPr>
          <p:spPr>
            <a:xfrm>
              <a:off x="7770803" y="2301666"/>
              <a:ext cx="113584" cy="179084"/>
            </a:xfrm>
            <a:custGeom>
              <a:avLst/>
              <a:gdLst/>
              <a:ahLst/>
              <a:cxnLst/>
              <a:rect l="l" t="t" r="r" b="b"/>
              <a:pathLst>
                <a:path w="210" h="330" extrusionOk="0">
                  <a:moveTo>
                    <a:pt x="77" y="173"/>
                  </a:moveTo>
                  <a:cubicBezTo>
                    <a:pt x="105" y="84"/>
                    <a:pt x="146" y="15"/>
                    <a:pt x="101" y="0"/>
                  </a:cubicBezTo>
                  <a:cubicBezTo>
                    <a:pt x="185" y="27"/>
                    <a:pt x="230" y="120"/>
                    <a:pt x="202" y="210"/>
                  </a:cubicBezTo>
                  <a:cubicBezTo>
                    <a:pt x="174" y="299"/>
                    <a:pt x="83" y="350"/>
                    <a:pt x="0" y="324"/>
                  </a:cubicBezTo>
                  <a:cubicBezTo>
                    <a:pt x="44" y="338"/>
                    <a:pt x="49" y="263"/>
                    <a:pt x="77" y="173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265;p44">
              <a:extLst>
                <a:ext uri="{FF2B5EF4-FFF2-40B4-BE49-F238E27FC236}">
                  <a16:creationId xmlns:a16="http://schemas.microsoft.com/office/drawing/2014/main" id="{2221E4DE-467E-B104-264D-4E30C8A59B8B}"/>
                </a:ext>
              </a:extLst>
            </p:cNvPr>
            <p:cNvSpPr/>
            <p:nvPr/>
          </p:nvSpPr>
          <p:spPr>
            <a:xfrm>
              <a:off x="7711307" y="2297867"/>
              <a:ext cx="137924" cy="180712"/>
            </a:xfrm>
            <a:custGeom>
              <a:avLst/>
              <a:gdLst/>
              <a:ahLst/>
              <a:cxnLst/>
              <a:rect l="l" t="t" r="r" b="b"/>
              <a:pathLst>
                <a:path w="255" h="333" extrusionOk="0">
                  <a:moveTo>
                    <a:pt x="211" y="7"/>
                  </a:moveTo>
                  <a:cubicBezTo>
                    <a:pt x="256" y="22"/>
                    <a:pt x="269" y="105"/>
                    <a:pt x="241" y="195"/>
                  </a:cubicBezTo>
                  <a:cubicBezTo>
                    <a:pt x="213" y="284"/>
                    <a:pt x="154" y="345"/>
                    <a:pt x="109" y="331"/>
                  </a:cubicBezTo>
                  <a:cubicBezTo>
                    <a:pt x="26" y="304"/>
                    <a:pt x="-19" y="210"/>
                    <a:pt x="9" y="121"/>
                  </a:cubicBezTo>
                  <a:cubicBezTo>
                    <a:pt x="37" y="31"/>
                    <a:pt x="127" y="-19"/>
                    <a:pt x="211" y="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" name="Google Shape;2266;p44">
              <a:extLst>
                <a:ext uri="{FF2B5EF4-FFF2-40B4-BE49-F238E27FC236}">
                  <a16:creationId xmlns:a16="http://schemas.microsoft.com/office/drawing/2014/main" id="{9239822A-9EE8-C32A-D045-E6F62C9B3BE9}"/>
                </a:ext>
              </a:extLst>
            </p:cNvPr>
            <p:cNvSpPr/>
            <p:nvPr/>
          </p:nvSpPr>
          <p:spPr>
            <a:xfrm>
              <a:off x="7544176" y="2256081"/>
              <a:ext cx="114125" cy="178541"/>
            </a:xfrm>
            <a:custGeom>
              <a:avLst/>
              <a:gdLst/>
              <a:ahLst/>
              <a:cxnLst/>
              <a:rect l="l" t="t" r="r" b="b"/>
              <a:pathLst>
                <a:path w="211" h="329" extrusionOk="0">
                  <a:moveTo>
                    <a:pt x="70" y="165"/>
                  </a:moveTo>
                  <a:cubicBezTo>
                    <a:pt x="98" y="76"/>
                    <a:pt x="147" y="14"/>
                    <a:pt x="102" y="0"/>
                  </a:cubicBezTo>
                  <a:cubicBezTo>
                    <a:pt x="186" y="26"/>
                    <a:pt x="231" y="120"/>
                    <a:pt x="203" y="209"/>
                  </a:cubicBezTo>
                  <a:cubicBezTo>
                    <a:pt x="174" y="298"/>
                    <a:pt x="84" y="349"/>
                    <a:pt x="0" y="323"/>
                  </a:cubicBezTo>
                  <a:cubicBezTo>
                    <a:pt x="45" y="337"/>
                    <a:pt x="42" y="254"/>
                    <a:pt x="70" y="165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" name="Google Shape;2267;p44">
              <a:extLst>
                <a:ext uri="{FF2B5EF4-FFF2-40B4-BE49-F238E27FC236}">
                  <a16:creationId xmlns:a16="http://schemas.microsoft.com/office/drawing/2014/main" id="{28E59107-CDE7-7924-BE67-E12A53CD4387}"/>
                </a:ext>
              </a:extLst>
            </p:cNvPr>
            <p:cNvSpPr/>
            <p:nvPr/>
          </p:nvSpPr>
          <p:spPr>
            <a:xfrm>
              <a:off x="7485220" y="2251740"/>
              <a:ext cx="138465" cy="180712"/>
            </a:xfrm>
            <a:custGeom>
              <a:avLst/>
              <a:gdLst/>
              <a:ahLst/>
              <a:cxnLst/>
              <a:rect l="l" t="t" r="r" b="b"/>
              <a:pathLst>
                <a:path w="256" h="333" extrusionOk="0">
                  <a:moveTo>
                    <a:pt x="211" y="8"/>
                  </a:moveTo>
                  <a:cubicBezTo>
                    <a:pt x="256" y="22"/>
                    <a:pt x="270" y="106"/>
                    <a:pt x="242" y="195"/>
                  </a:cubicBezTo>
                  <a:cubicBezTo>
                    <a:pt x="214" y="284"/>
                    <a:pt x="154" y="345"/>
                    <a:pt x="109" y="331"/>
                  </a:cubicBezTo>
                  <a:cubicBezTo>
                    <a:pt x="26" y="305"/>
                    <a:pt x="-19" y="211"/>
                    <a:pt x="9" y="122"/>
                  </a:cubicBezTo>
                  <a:cubicBezTo>
                    <a:pt x="37" y="32"/>
                    <a:pt x="127" y="-19"/>
                    <a:pt x="211" y="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" name="Google Shape;2268;p44">
              <a:extLst>
                <a:ext uri="{FF2B5EF4-FFF2-40B4-BE49-F238E27FC236}">
                  <a16:creationId xmlns:a16="http://schemas.microsoft.com/office/drawing/2014/main" id="{C21FAF91-A7CF-8F72-05DF-19C2E8A67EE2}"/>
                </a:ext>
              </a:extLst>
            </p:cNvPr>
            <p:cNvSpPr/>
            <p:nvPr/>
          </p:nvSpPr>
          <p:spPr>
            <a:xfrm>
              <a:off x="7625307" y="2450901"/>
              <a:ext cx="79509" cy="64036"/>
            </a:xfrm>
            <a:custGeom>
              <a:avLst/>
              <a:gdLst/>
              <a:ahLst/>
              <a:cxnLst/>
              <a:rect l="l" t="t" r="r" b="b"/>
              <a:pathLst>
                <a:path w="147" h="118" extrusionOk="0">
                  <a:moveTo>
                    <a:pt x="3" y="19"/>
                  </a:moveTo>
                  <a:cubicBezTo>
                    <a:pt x="10" y="-8"/>
                    <a:pt x="55" y="-4"/>
                    <a:pt x="48" y="24"/>
                  </a:cubicBezTo>
                  <a:cubicBezTo>
                    <a:pt x="42" y="46"/>
                    <a:pt x="41" y="71"/>
                    <a:pt x="69" y="74"/>
                  </a:cubicBezTo>
                  <a:cubicBezTo>
                    <a:pt x="96" y="77"/>
                    <a:pt x="100" y="53"/>
                    <a:pt x="103" y="32"/>
                  </a:cubicBezTo>
                  <a:cubicBezTo>
                    <a:pt x="106" y="3"/>
                    <a:pt x="151" y="8"/>
                    <a:pt x="147" y="37"/>
                  </a:cubicBezTo>
                  <a:cubicBezTo>
                    <a:pt x="141" y="85"/>
                    <a:pt x="116" y="119"/>
                    <a:pt x="64" y="118"/>
                  </a:cubicBezTo>
                  <a:cubicBezTo>
                    <a:pt x="11" y="116"/>
                    <a:pt x="-8" y="63"/>
                    <a:pt x="3" y="1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" name="Google Shape;2269;p44">
              <a:extLst>
                <a:ext uri="{FF2B5EF4-FFF2-40B4-BE49-F238E27FC236}">
                  <a16:creationId xmlns:a16="http://schemas.microsoft.com/office/drawing/2014/main" id="{45DFD989-59E3-ABF0-3A07-B7B9D11810A9}"/>
                </a:ext>
              </a:extLst>
            </p:cNvPr>
            <p:cNvSpPr/>
            <p:nvPr/>
          </p:nvSpPr>
          <p:spPr>
            <a:xfrm>
              <a:off x="7602049" y="1646660"/>
              <a:ext cx="116289" cy="100938"/>
            </a:xfrm>
            <a:custGeom>
              <a:avLst/>
              <a:gdLst/>
              <a:ahLst/>
              <a:cxnLst/>
              <a:rect l="l" t="t" r="r" b="b"/>
              <a:pathLst>
                <a:path w="215" h="186" extrusionOk="0">
                  <a:moveTo>
                    <a:pt x="169" y="9"/>
                  </a:moveTo>
                  <a:lnTo>
                    <a:pt x="169" y="9"/>
                  </a:lnTo>
                  <a:cubicBezTo>
                    <a:pt x="125" y="59"/>
                    <a:pt x="73" y="102"/>
                    <a:pt x="16" y="135"/>
                  </a:cubicBezTo>
                  <a:cubicBezTo>
                    <a:pt x="15" y="135"/>
                    <a:pt x="14" y="136"/>
                    <a:pt x="14" y="136"/>
                  </a:cubicBezTo>
                  <a:lnTo>
                    <a:pt x="14" y="136"/>
                  </a:lnTo>
                  <a:lnTo>
                    <a:pt x="13" y="136"/>
                  </a:lnTo>
                  <a:cubicBezTo>
                    <a:pt x="9" y="139"/>
                    <a:pt x="6" y="142"/>
                    <a:pt x="4" y="146"/>
                  </a:cubicBezTo>
                  <a:cubicBezTo>
                    <a:pt x="1" y="150"/>
                    <a:pt x="0" y="154"/>
                    <a:pt x="0" y="159"/>
                  </a:cubicBezTo>
                  <a:cubicBezTo>
                    <a:pt x="0" y="163"/>
                    <a:pt x="1" y="167"/>
                    <a:pt x="4" y="172"/>
                  </a:cubicBezTo>
                  <a:cubicBezTo>
                    <a:pt x="6" y="176"/>
                    <a:pt x="8" y="179"/>
                    <a:pt x="13" y="182"/>
                  </a:cubicBezTo>
                  <a:cubicBezTo>
                    <a:pt x="17" y="184"/>
                    <a:pt x="22" y="186"/>
                    <a:pt x="27" y="186"/>
                  </a:cubicBezTo>
                  <a:cubicBezTo>
                    <a:pt x="31" y="186"/>
                    <a:pt x="36" y="185"/>
                    <a:pt x="40" y="182"/>
                  </a:cubicBezTo>
                  <a:lnTo>
                    <a:pt x="40" y="182"/>
                  </a:lnTo>
                  <a:cubicBezTo>
                    <a:pt x="41" y="182"/>
                    <a:pt x="41" y="181"/>
                    <a:pt x="42" y="181"/>
                  </a:cubicBezTo>
                  <a:cubicBezTo>
                    <a:pt x="105" y="145"/>
                    <a:pt x="161" y="99"/>
                    <a:pt x="209" y="44"/>
                  </a:cubicBezTo>
                  <a:lnTo>
                    <a:pt x="209" y="44"/>
                  </a:lnTo>
                  <a:cubicBezTo>
                    <a:pt x="210" y="43"/>
                    <a:pt x="211" y="41"/>
                    <a:pt x="212" y="40"/>
                  </a:cubicBezTo>
                  <a:cubicBezTo>
                    <a:pt x="214" y="36"/>
                    <a:pt x="215" y="31"/>
                    <a:pt x="215" y="27"/>
                  </a:cubicBezTo>
                  <a:cubicBezTo>
                    <a:pt x="215" y="22"/>
                    <a:pt x="214" y="17"/>
                    <a:pt x="212" y="13"/>
                  </a:cubicBezTo>
                  <a:cubicBezTo>
                    <a:pt x="209" y="9"/>
                    <a:pt x="206" y="6"/>
                    <a:pt x="202" y="4"/>
                  </a:cubicBezTo>
                  <a:cubicBezTo>
                    <a:pt x="198" y="1"/>
                    <a:pt x="193" y="0"/>
                    <a:pt x="189" y="0"/>
                  </a:cubicBezTo>
                  <a:cubicBezTo>
                    <a:pt x="184" y="0"/>
                    <a:pt x="179" y="1"/>
                    <a:pt x="175" y="4"/>
                  </a:cubicBezTo>
                  <a:cubicBezTo>
                    <a:pt x="173" y="5"/>
                    <a:pt x="170" y="7"/>
                    <a:pt x="169" y="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21950" rIns="90000" bIns="2195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" name="Google Shape;2270;p44">
              <a:extLst>
                <a:ext uri="{FF2B5EF4-FFF2-40B4-BE49-F238E27FC236}">
                  <a16:creationId xmlns:a16="http://schemas.microsoft.com/office/drawing/2014/main" id="{2D311EBD-393A-0F3B-25B3-67B47EE3345F}"/>
                </a:ext>
              </a:extLst>
            </p:cNvPr>
            <p:cNvSpPr/>
            <p:nvPr/>
          </p:nvSpPr>
          <p:spPr>
            <a:xfrm>
              <a:off x="7716175" y="1610301"/>
              <a:ext cx="29748" cy="30390"/>
            </a:xfrm>
            <a:custGeom>
              <a:avLst/>
              <a:gdLst/>
              <a:ahLst/>
              <a:cxnLst/>
              <a:rect l="l" t="t" r="r" b="b"/>
              <a:pathLst>
                <a:path w="55" h="56" extrusionOk="0">
                  <a:moveTo>
                    <a:pt x="6" y="13"/>
                  </a:moveTo>
                  <a:lnTo>
                    <a:pt x="6" y="13"/>
                  </a:lnTo>
                  <a:cubicBezTo>
                    <a:pt x="5" y="14"/>
                    <a:pt x="4" y="15"/>
                    <a:pt x="4" y="16"/>
                  </a:cubicBezTo>
                  <a:cubicBezTo>
                    <a:pt x="1" y="20"/>
                    <a:pt x="0" y="24"/>
                    <a:pt x="0" y="29"/>
                  </a:cubicBezTo>
                  <a:cubicBezTo>
                    <a:pt x="0" y="34"/>
                    <a:pt x="2" y="37"/>
                    <a:pt x="4" y="42"/>
                  </a:cubicBezTo>
                  <a:cubicBezTo>
                    <a:pt x="6" y="46"/>
                    <a:pt x="10" y="49"/>
                    <a:pt x="14" y="52"/>
                  </a:cubicBezTo>
                  <a:cubicBezTo>
                    <a:pt x="18" y="54"/>
                    <a:pt x="22" y="56"/>
                    <a:pt x="27" y="56"/>
                  </a:cubicBezTo>
                  <a:cubicBezTo>
                    <a:pt x="32" y="56"/>
                    <a:pt x="36" y="54"/>
                    <a:pt x="40" y="52"/>
                  </a:cubicBezTo>
                  <a:cubicBezTo>
                    <a:pt x="44" y="49"/>
                    <a:pt x="48" y="47"/>
                    <a:pt x="50" y="42"/>
                  </a:cubicBezTo>
                  <a:lnTo>
                    <a:pt x="50" y="42"/>
                  </a:lnTo>
                  <a:lnTo>
                    <a:pt x="50" y="42"/>
                  </a:lnTo>
                  <a:cubicBezTo>
                    <a:pt x="51" y="42"/>
                    <a:pt x="51" y="41"/>
                    <a:pt x="52" y="40"/>
                  </a:cubicBezTo>
                  <a:cubicBezTo>
                    <a:pt x="54" y="36"/>
                    <a:pt x="55" y="30"/>
                    <a:pt x="55" y="26"/>
                  </a:cubicBezTo>
                  <a:cubicBezTo>
                    <a:pt x="55" y="21"/>
                    <a:pt x="54" y="17"/>
                    <a:pt x="52" y="13"/>
                  </a:cubicBezTo>
                  <a:cubicBezTo>
                    <a:pt x="50" y="9"/>
                    <a:pt x="46" y="5"/>
                    <a:pt x="42" y="3"/>
                  </a:cubicBezTo>
                  <a:cubicBezTo>
                    <a:pt x="38" y="0"/>
                    <a:pt x="34" y="0"/>
                    <a:pt x="29" y="0"/>
                  </a:cubicBezTo>
                  <a:cubicBezTo>
                    <a:pt x="24" y="0"/>
                    <a:pt x="20" y="0"/>
                    <a:pt x="16" y="3"/>
                  </a:cubicBezTo>
                  <a:cubicBezTo>
                    <a:pt x="12" y="5"/>
                    <a:pt x="8" y="9"/>
                    <a:pt x="6" y="13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" name="Google Shape;2271;p44">
              <a:extLst>
                <a:ext uri="{FF2B5EF4-FFF2-40B4-BE49-F238E27FC236}">
                  <a16:creationId xmlns:a16="http://schemas.microsoft.com/office/drawing/2014/main" id="{EF540569-1D83-BAFC-5804-80F34E38882C}"/>
                </a:ext>
              </a:extLst>
            </p:cNvPr>
            <p:cNvSpPr/>
            <p:nvPr/>
          </p:nvSpPr>
          <p:spPr>
            <a:xfrm>
              <a:off x="7558238" y="1739457"/>
              <a:ext cx="30289" cy="29305"/>
            </a:xfrm>
            <a:custGeom>
              <a:avLst/>
              <a:gdLst/>
              <a:ahLst/>
              <a:cxnLst/>
              <a:rect l="l" t="t" r="r" b="b"/>
              <a:pathLst>
                <a:path w="56" h="54" extrusionOk="0">
                  <a:moveTo>
                    <a:pt x="18" y="2"/>
                  </a:moveTo>
                  <a:lnTo>
                    <a:pt x="18" y="2"/>
                  </a:lnTo>
                  <a:cubicBezTo>
                    <a:pt x="16" y="3"/>
                    <a:pt x="14" y="2"/>
                    <a:pt x="13" y="4"/>
                  </a:cubicBezTo>
                  <a:cubicBezTo>
                    <a:pt x="8" y="6"/>
                    <a:pt x="5" y="10"/>
                    <a:pt x="3" y="14"/>
                  </a:cubicBezTo>
                  <a:cubicBezTo>
                    <a:pt x="0" y="18"/>
                    <a:pt x="0" y="22"/>
                    <a:pt x="0" y="27"/>
                  </a:cubicBezTo>
                  <a:cubicBezTo>
                    <a:pt x="0" y="31"/>
                    <a:pt x="0" y="37"/>
                    <a:pt x="3" y="41"/>
                  </a:cubicBezTo>
                  <a:cubicBezTo>
                    <a:pt x="5" y="45"/>
                    <a:pt x="9" y="47"/>
                    <a:pt x="13" y="50"/>
                  </a:cubicBezTo>
                  <a:cubicBezTo>
                    <a:pt x="17" y="52"/>
                    <a:pt x="22" y="54"/>
                    <a:pt x="26" y="54"/>
                  </a:cubicBezTo>
                  <a:cubicBezTo>
                    <a:pt x="30" y="54"/>
                    <a:pt x="34" y="53"/>
                    <a:pt x="38" y="51"/>
                  </a:cubicBezTo>
                  <a:lnTo>
                    <a:pt x="38" y="51"/>
                  </a:lnTo>
                  <a:cubicBezTo>
                    <a:pt x="40" y="51"/>
                    <a:pt x="41" y="50"/>
                    <a:pt x="43" y="49"/>
                  </a:cubicBezTo>
                  <a:cubicBezTo>
                    <a:pt x="47" y="47"/>
                    <a:pt x="50" y="43"/>
                    <a:pt x="53" y="39"/>
                  </a:cubicBezTo>
                  <a:cubicBezTo>
                    <a:pt x="55" y="35"/>
                    <a:pt x="56" y="31"/>
                    <a:pt x="56" y="26"/>
                  </a:cubicBezTo>
                  <a:cubicBezTo>
                    <a:pt x="56" y="21"/>
                    <a:pt x="55" y="17"/>
                    <a:pt x="53" y="13"/>
                  </a:cubicBezTo>
                  <a:cubicBezTo>
                    <a:pt x="50" y="9"/>
                    <a:pt x="47" y="5"/>
                    <a:pt x="43" y="3"/>
                  </a:cubicBezTo>
                  <a:cubicBezTo>
                    <a:pt x="39" y="1"/>
                    <a:pt x="34" y="0"/>
                    <a:pt x="30" y="0"/>
                  </a:cubicBezTo>
                  <a:cubicBezTo>
                    <a:pt x="26" y="0"/>
                    <a:pt x="22" y="0"/>
                    <a:pt x="18" y="2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2272;p44">
              <a:extLst>
                <a:ext uri="{FF2B5EF4-FFF2-40B4-BE49-F238E27FC236}">
                  <a16:creationId xmlns:a16="http://schemas.microsoft.com/office/drawing/2014/main" id="{DC7BD689-3975-67A6-B8FD-0593A3A5E175}"/>
                </a:ext>
              </a:extLst>
            </p:cNvPr>
            <p:cNvSpPr/>
            <p:nvPr/>
          </p:nvSpPr>
          <p:spPr>
            <a:xfrm>
              <a:off x="7047110" y="2226234"/>
              <a:ext cx="120616" cy="33646"/>
            </a:xfrm>
            <a:custGeom>
              <a:avLst/>
              <a:gdLst/>
              <a:ahLst/>
              <a:cxnLst/>
              <a:rect l="l" t="t" r="r" b="b"/>
              <a:pathLst>
                <a:path w="223" h="62" extrusionOk="0">
                  <a:moveTo>
                    <a:pt x="25" y="48"/>
                  </a:moveTo>
                  <a:lnTo>
                    <a:pt x="25" y="48"/>
                  </a:lnTo>
                  <a:cubicBezTo>
                    <a:pt x="39" y="46"/>
                    <a:pt x="54" y="46"/>
                    <a:pt x="69" y="46"/>
                  </a:cubicBezTo>
                  <a:cubicBezTo>
                    <a:pt x="111" y="46"/>
                    <a:pt x="154" y="51"/>
                    <a:pt x="195" y="61"/>
                  </a:cubicBezTo>
                  <a:lnTo>
                    <a:pt x="195" y="61"/>
                  </a:lnTo>
                  <a:cubicBezTo>
                    <a:pt x="196" y="62"/>
                    <a:pt x="198" y="62"/>
                    <a:pt x="200" y="62"/>
                  </a:cubicBezTo>
                  <a:cubicBezTo>
                    <a:pt x="204" y="62"/>
                    <a:pt x="208" y="61"/>
                    <a:pt x="212" y="59"/>
                  </a:cubicBezTo>
                  <a:cubicBezTo>
                    <a:pt x="215" y="57"/>
                    <a:pt x="218" y="53"/>
                    <a:pt x="220" y="50"/>
                  </a:cubicBezTo>
                  <a:cubicBezTo>
                    <a:pt x="222" y="46"/>
                    <a:pt x="223" y="43"/>
                    <a:pt x="223" y="39"/>
                  </a:cubicBezTo>
                  <a:cubicBezTo>
                    <a:pt x="223" y="35"/>
                    <a:pt x="222" y="31"/>
                    <a:pt x="220" y="28"/>
                  </a:cubicBezTo>
                  <a:cubicBezTo>
                    <a:pt x="218" y="24"/>
                    <a:pt x="215" y="22"/>
                    <a:pt x="212" y="20"/>
                  </a:cubicBezTo>
                  <a:cubicBezTo>
                    <a:pt x="210" y="18"/>
                    <a:pt x="208" y="18"/>
                    <a:pt x="206" y="17"/>
                  </a:cubicBezTo>
                  <a:lnTo>
                    <a:pt x="206" y="17"/>
                  </a:lnTo>
                  <a:cubicBezTo>
                    <a:pt x="161" y="6"/>
                    <a:pt x="115" y="0"/>
                    <a:pt x="69" y="0"/>
                  </a:cubicBezTo>
                  <a:cubicBezTo>
                    <a:pt x="53" y="0"/>
                    <a:pt x="37" y="1"/>
                    <a:pt x="21" y="2"/>
                  </a:cubicBezTo>
                  <a:lnTo>
                    <a:pt x="21" y="2"/>
                  </a:lnTo>
                  <a:cubicBezTo>
                    <a:pt x="17" y="3"/>
                    <a:pt x="13" y="3"/>
                    <a:pt x="11" y="5"/>
                  </a:cubicBezTo>
                  <a:cubicBezTo>
                    <a:pt x="7" y="6"/>
                    <a:pt x="5" y="10"/>
                    <a:pt x="3" y="14"/>
                  </a:cubicBezTo>
                  <a:cubicBezTo>
                    <a:pt x="1" y="17"/>
                    <a:pt x="0" y="21"/>
                    <a:pt x="0" y="25"/>
                  </a:cubicBezTo>
                  <a:cubicBezTo>
                    <a:pt x="0" y="29"/>
                    <a:pt x="1" y="32"/>
                    <a:pt x="3" y="36"/>
                  </a:cubicBezTo>
                  <a:cubicBezTo>
                    <a:pt x="5" y="39"/>
                    <a:pt x="7" y="43"/>
                    <a:pt x="11" y="45"/>
                  </a:cubicBezTo>
                  <a:cubicBezTo>
                    <a:pt x="14" y="47"/>
                    <a:pt x="19" y="48"/>
                    <a:pt x="23" y="48"/>
                  </a:cubicBezTo>
                  <a:cubicBezTo>
                    <a:pt x="23" y="48"/>
                    <a:pt x="24" y="48"/>
                    <a:pt x="25" y="48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2273;p44">
              <a:extLst>
                <a:ext uri="{FF2B5EF4-FFF2-40B4-BE49-F238E27FC236}">
                  <a16:creationId xmlns:a16="http://schemas.microsoft.com/office/drawing/2014/main" id="{BC53CBF5-C16D-5227-6BED-0AEE7CE6371F}"/>
                </a:ext>
              </a:extLst>
            </p:cNvPr>
            <p:cNvSpPr/>
            <p:nvPr/>
          </p:nvSpPr>
          <p:spPr>
            <a:xfrm>
              <a:off x="7008707" y="2233289"/>
              <a:ext cx="25421" cy="24420"/>
            </a:xfrm>
            <a:custGeom>
              <a:avLst/>
              <a:gdLst/>
              <a:ahLst/>
              <a:cxnLst/>
              <a:rect l="l" t="t" r="r" b="b"/>
              <a:pathLst>
                <a:path w="47" h="45" extrusionOk="0">
                  <a:moveTo>
                    <a:pt x="29" y="45"/>
                  </a:moveTo>
                  <a:lnTo>
                    <a:pt x="29" y="45"/>
                  </a:lnTo>
                  <a:cubicBezTo>
                    <a:pt x="31" y="44"/>
                    <a:pt x="34" y="43"/>
                    <a:pt x="36" y="42"/>
                  </a:cubicBezTo>
                  <a:cubicBezTo>
                    <a:pt x="39" y="40"/>
                    <a:pt x="42" y="37"/>
                    <a:pt x="44" y="34"/>
                  </a:cubicBezTo>
                  <a:cubicBezTo>
                    <a:pt x="46" y="30"/>
                    <a:pt x="47" y="25"/>
                    <a:pt x="47" y="22"/>
                  </a:cubicBezTo>
                  <a:cubicBezTo>
                    <a:pt x="47" y="18"/>
                    <a:pt x="46" y="14"/>
                    <a:pt x="44" y="11"/>
                  </a:cubicBezTo>
                  <a:cubicBezTo>
                    <a:pt x="42" y="7"/>
                    <a:pt x="39" y="5"/>
                    <a:pt x="36" y="3"/>
                  </a:cubicBezTo>
                  <a:cubicBezTo>
                    <a:pt x="33" y="1"/>
                    <a:pt x="29" y="0"/>
                    <a:pt x="25" y="0"/>
                  </a:cubicBezTo>
                  <a:cubicBezTo>
                    <a:pt x="23" y="0"/>
                    <a:pt x="21" y="0"/>
                    <a:pt x="19" y="1"/>
                  </a:cubicBezTo>
                  <a:lnTo>
                    <a:pt x="19" y="1"/>
                  </a:lnTo>
                  <a:cubicBezTo>
                    <a:pt x="16" y="1"/>
                    <a:pt x="14" y="2"/>
                    <a:pt x="12" y="3"/>
                  </a:cubicBezTo>
                  <a:cubicBezTo>
                    <a:pt x="8" y="5"/>
                    <a:pt x="5" y="8"/>
                    <a:pt x="3" y="12"/>
                  </a:cubicBezTo>
                  <a:cubicBezTo>
                    <a:pt x="1" y="15"/>
                    <a:pt x="0" y="19"/>
                    <a:pt x="0" y="23"/>
                  </a:cubicBezTo>
                  <a:cubicBezTo>
                    <a:pt x="0" y="27"/>
                    <a:pt x="1" y="30"/>
                    <a:pt x="3" y="34"/>
                  </a:cubicBezTo>
                  <a:cubicBezTo>
                    <a:pt x="5" y="37"/>
                    <a:pt x="8" y="40"/>
                    <a:pt x="12" y="42"/>
                  </a:cubicBezTo>
                  <a:cubicBezTo>
                    <a:pt x="15" y="44"/>
                    <a:pt x="19" y="45"/>
                    <a:pt x="23" y="45"/>
                  </a:cubicBezTo>
                  <a:cubicBezTo>
                    <a:pt x="25" y="45"/>
                    <a:pt x="27" y="45"/>
                    <a:pt x="29" y="45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2274;p44">
              <a:extLst>
                <a:ext uri="{FF2B5EF4-FFF2-40B4-BE49-F238E27FC236}">
                  <a16:creationId xmlns:a16="http://schemas.microsoft.com/office/drawing/2014/main" id="{73ED15C5-4146-7436-A7EC-3E54E11CD612}"/>
                </a:ext>
              </a:extLst>
            </p:cNvPr>
            <p:cNvSpPr/>
            <p:nvPr/>
          </p:nvSpPr>
          <p:spPr>
            <a:xfrm>
              <a:off x="7182329" y="2247941"/>
              <a:ext cx="24339" cy="24420"/>
            </a:xfrm>
            <a:custGeom>
              <a:avLst/>
              <a:gdLst/>
              <a:ahLst/>
              <a:cxnLst/>
              <a:rect l="l" t="t" r="r" b="b"/>
              <a:pathLst>
                <a:path w="45" h="45" extrusionOk="0">
                  <a:moveTo>
                    <a:pt x="14" y="44"/>
                  </a:moveTo>
                  <a:lnTo>
                    <a:pt x="14" y="44"/>
                  </a:lnTo>
                  <a:cubicBezTo>
                    <a:pt x="16" y="45"/>
                    <a:pt x="19" y="45"/>
                    <a:pt x="22" y="45"/>
                  </a:cubicBezTo>
                  <a:cubicBezTo>
                    <a:pt x="26" y="45"/>
                    <a:pt x="29" y="44"/>
                    <a:pt x="33" y="42"/>
                  </a:cubicBezTo>
                  <a:cubicBezTo>
                    <a:pt x="36" y="40"/>
                    <a:pt x="40" y="37"/>
                    <a:pt x="42" y="34"/>
                  </a:cubicBezTo>
                  <a:cubicBezTo>
                    <a:pt x="44" y="31"/>
                    <a:pt x="45" y="27"/>
                    <a:pt x="45" y="23"/>
                  </a:cubicBezTo>
                  <a:cubicBezTo>
                    <a:pt x="45" y="19"/>
                    <a:pt x="44" y="14"/>
                    <a:pt x="42" y="11"/>
                  </a:cubicBezTo>
                  <a:cubicBezTo>
                    <a:pt x="40" y="7"/>
                    <a:pt x="37" y="5"/>
                    <a:pt x="33" y="3"/>
                  </a:cubicBezTo>
                  <a:cubicBezTo>
                    <a:pt x="33" y="3"/>
                    <a:pt x="32" y="2"/>
                    <a:pt x="31" y="2"/>
                  </a:cubicBezTo>
                  <a:lnTo>
                    <a:pt x="31" y="2"/>
                  </a:lnTo>
                  <a:cubicBezTo>
                    <a:pt x="28" y="1"/>
                    <a:pt x="25" y="0"/>
                    <a:pt x="22" y="0"/>
                  </a:cubicBezTo>
                  <a:cubicBezTo>
                    <a:pt x="18" y="0"/>
                    <a:pt x="14" y="1"/>
                    <a:pt x="11" y="3"/>
                  </a:cubicBezTo>
                  <a:cubicBezTo>
                    <a:pt x="7" y="5"/>
                    <a:pt x="5" y="7"/>
                    <a:pt x="3" y="11"/>
                  </a:cubicBezTo>
                  <a:cubicBezTo>
                    <a:pt x="1" y="14"/>
                    <a:pt x="0" y="19"/>
                    <a:pt x="0" y="23"/>
                  </a:cubicBezTo>
                  <a:cubicBezTo>
                    <a:pt x="0" y="27"/>
                    <a:pt x="1" y="31"/>
                    <a:pt x="3" y="34"/>
                  </a:cubicBezTo>
                  <a:cubicBezTo>
                    <a:pt x="5" y="37"/>
                    <a:pt x="7" y="39"/>
                    <a:pt x="11" y="42"/>
                  </a:cubicBezTo>
                  <a:cubicBezTo>
                    <a:pt x="12" y="42"/>
                    <a:pt x="13" y="43"/>
                    <a:pt x="14" y="44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2275;p44">
              <a:extLst>
                <a:ext uri="{FF2B5EF4-FFF2-40B4-BE49-F238E27FC236}">
                  <a16:creationId xmlns:a16="http://schemas.microsoft.com/office/drawing/2014/main" id="{F122B101-45F4-B32A-6E6C-B9CEC7C3D29B}"/>
                </a:ext>
              </a:extLst>
            </p:cNvPr>
            <p:cNvSpPr/>
            <p:nvPr/>
          </p:nvSpPr>
          <p:spPr>
            <a:xfrm>
              <a:off x="6817237" y="1999397"/>
              <a:ext cx="136301" cy="116133"/>
            </a:xfrm>
            <a:custGeom>
              <a:avLst/>
              <a:gdLst/>
              <a:ahLst/>
              <a:cxnLst/>
              <a:rect l="l" t="t" r="r" b="b"/>
              <a:pathLst>
                <a:path w="252" h="214" extrusionOk="0">
                  <a:moveTo>
                    <a:pt x="235" y="156"/>
                  </a:moveTo>
                  <a:lnTo>
                    <a:pt x="235" y="156"/>
                  </a:lnTo>
                  <a:cubicBezTo>
                    <a:pt x="232" y="154"/>
                    <a:pt x="229" y="152"/>
                    <a:pt x="226" y="150"/>
                  </a:cubicBezTo>
                  <a:cubicBezTo>
                    <a:pt x="162" y="114"/>
                    <a:pt x="104" y="67"/>
                    <a:pt x="54" y="11"/>
                  </a:cubicBezTo>
                  <a:lnTo>
                    <a:pt x="54" y="11"/>
                  </a:lnTo>
                  <a:cubicBezTo>
                    <a:pt x="52" y="8"/>
                    <a:pt x="49" y="6"/>
                    <a:pt x="46" y="4"/>
                  </a:cubicBezTo>
                  <a:cubicBezTo>
                    <a:pt x="41" y="1"/>
                    <a:pt x="35" y="0"/>
                    <a:pt x="30" y="0"/>
                  </a:cubicBezTo>
                  <a:cubicBezTo>
                    <a:pt x="24" y="0"/>
                    <a:pt x="20" y="1"/>
                    <a:pt x="15" y="4"/>
                  </a:cubicBezTo>
                  <a:cubicBezTo>
                    <a:pt x="10" y="7"/>
                    <a:pt x="6" y="10"/>
                    <a:pt x="4" y="15"/>
                  </a:cubicBezTo>
                  <a:cubicBezTo>
                    <a:pt x="1" y="20"/>
                    <a:pt x="0" y="24"/>
                    <a:pt x="0" y="30"/>
                  </a:cubicBezTo>
                  <a:cubicBezTo>
                    <a:pt x="0" y="35"/>
                    <a:pt x="1" y="41"/>
                    <a:pt x="4" y="46"/>
                  </a:cubicBezTo>
                  <a:cubicBezTo>
                    <a:pt x="5" y="48"/>
                    <a:pt x="7" y="50"/>
                    <a:pt x="9" y="52"/>
                  </a:cubicBezTo>
                  <a:lnTo>
                    <a:pt x="9" y="52"/>
                  </a:lnTo>
                  <a:cubicBezTo>
                    <a:pt x="63" y="113"/>
                    <a:pt x="126" y="164"/>
                    <a:pt x="196" y="205"/>
                  </a:cubicBezTo>
                  <a:cubicBezTo>
                    <a:pt x="199" y="207"/>
                    <a:pt x="202" y="208"/>
                    <a:pt x="206" y="210"/>
                  </a:cubicBezTo>
                  <a:lnTo>
                    <a:pt x="206" y="210"/>
                  </a:lnTo>
                  <a:cubicBezTo>
                    <a:pt x="210" y="213"/>
                    <a:pt x="215" y="214"/>
                    <a:pt x="221" y="214"/>
                  </a:cubicBezTo>
                  <a:cubicBezTo>
                    <a:pt x="226" y="214"/>
                    <a:pt x="231" y="213"/>
                    <a:pt x="236" y="210"/>
                  </a:cubicBezTo>
                  <a:cubicBezTo>
                    <a:pt x="241" y="207"/>
                    <a:pt x="244" y="203"/>
                    <a:pt x="247" y="199"/>
                  </a:cubicBezTo>
                  <a:cubicBezTo>
                    <a:pt x="249" y="194"/>
                    <a:pt x="252" y="188"/>
                    <a:pt x="252" y="183"/>
                  </a:cubicBezTo>
                  <a:cubicBezTo>
                    <a:pt x="252" y="177"/>
                    <a:pt x="249" y="172"/>
                    <a:pt x="247" y="168"/>
                  </a:cubicBezTo>
                  <a:cubicBezTo>
                    <a:pt x="244" y="163"/>
                    <a:pt x="241" y="159"/>
                    <a:pt x="236" y="156"/>
                  </a:cubicBezTo>
                  <a:lnTo>
                    <a:pt x="235" y="156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32025" rIns="90000" bIns="32025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" name="Google Shape;2276;p44">
              <a:extLst>
                <a:ext uri="{FF2B5EF4-FFF2-40B4-BE49-F238E27FC236}">
                  <a16:creationId xmlns:a16="http://schemas.microsoft.com/office/drawing/2014/main" id="{4F3208B7-E566-AEC9-3E77-E62F2E287481}"/>
                </a:ext>
              </a:extLst>
            </p:cNvPr>
            <p:cNvSpPr/>
            <p:nvPr/>
          </p:nvSpPr>
          <p:spPr>
            <a:xfrm>
              <a:off x="6965978" y="2104133"/>
              <a:ext cx="34616" cy="33646"/>
            </a:xfrm>
            <a:custGeom>
              <a:avLst/>
              <a:gdLst/>
              <a:ahLst/>
              <a:cxnLst/>
              <a:rect l="l" t="t" r="r" b="b"/>
              <a:pathLst>
                <a:path w="64" h="62" extrusionOk="0">
                  <a:moveTo>
                    <a:pt x="43" y="3"/>
                  </a:moveTo>
                  <a:lnTo>
                    <a:pt x="43" y="3"/>
                  </a:lnTo>
                  <a:cubicBezTo>
                    <a:pt x="39" y="1"/>
                    <a:pt x="35" y="0"/>
                    <a:pt x="31" y="0"/>
                  </a:cubicBezTo>
                  <a:cubicBezTo>
                    <a:pt x="25" y="0"/>
                    <a:pt x="19" y="1"/>
                    <a:pt x="15" y="4"/>
                  </a:cubicBezTo>
                  <a:cubicBezTo>
                    <a:pt x="10" y="7"/>
                    <a:pt x="7" y="10"/>
                    <a:pt x="4" y="15"/>
                  </a:cubicBezTo>
                  <a:cubicBezTo>
                    <a:pt x="1" y="19"/>
                    <a:pt x="0" y="25"/>
                    <a:pt x="0" y="31"/>
                  </a:cubicBezTo>
                  <a:cubicBezTo>
                    <a:pt x="0" y="36"/>
                    <a:pt x="1" y="41"/>
                    <a:pt x="4" y="46"/>
                  </a:cubicBezTo>
                  <a:cubicBezTo>
                    <a:pt x="7" y="51"/>
                    <a:pt x="11" y="55"/>
                    <a:pt x="15" y="57"/>
                  </a:cubicBezTo>
                  <a:cubicBezTo>
                    <a:pt x="17" y="58"/>
                    <a:pt x="19" y="59"/>
                    <a:pt x="21" y="60"/>
                  </a:cubicBezTo>
                  <a:lnTo>
                    <a:pt x="21" y="60"/>
                  </a:lnTo>
                  <a:cubicBezTo>
                    <a:pt x="25" y="61"/>
                    <a:pt x="29" y="62"/>
                    <a:pt x="33" y="62"/>
                  </a:cubicBezTo>
                  <a:cubicBezTo>
                    <a:pt x="39" y="62"/>
                    <a:pt x="44" y="60"/>
                    <a:pt x="49" y="58"/>
                  </a:cubicBezTo>
                  <a:cubicBezTo>
                    <a:pt x="53" y="55"/>
                    <a:pt x="57" y="52"/>
                    <a:pt x="60" y="47"/>
                  </a:cubicBezTo>
                  <a:cubicBezTo>
                    <a:pt x="63" y="42"/>
                    <a:pt x="64" y="37"/>
                    <a:pt x="64" y="32"/>
                  </a:cubicBezTo>
                  <a:cubicBezTo>
                    <a:pt x="64" y="26"/>
                    <a:pt x="63" y="20"/>
                    <a:pt x="60" y="16"/>
                  </a:cubicBezTo>
                  <a:cubicBezTo>
                    <a:pt x="57" y="11"/>
                    <a:pt x="53" y="7"/>
                    <a:pt x="49" y="5"/>
                  </a:cubicBezTo>
                  <a:cubicBezTo>
                    <a:pt x="47" y="3"/>
                    <a:pt x="45" y="3"/>
                    <a:pt x="43" y="3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" name="Google Shape;2277;p44">
              <a:extLst>
                <a:ext uri="{FF2B5EF4-FFF2-40B4-BE49-F238E27FC236}">
                  <a16:creationId xmlns:a16="http://schemas.microsoft.com/office/drawing/2014/main" id="{15E8CB75-09D3-DB18-8A52-11C4C4D04D07}"/>
                </a:ext>
              </a:extLst>
            </p:cNvPr>
            <p:cNvSpPr/>
            <p:nvPr/>
          </p:nvSpPr>
          <p:spPr>
            <a:xfrm>
              <a:off x="6783703" y="1955983"/>
              <a:ext cx="33534" cy="33646"/>
            </a:xfrm>
            <a:custGeom>
              <a:avLst/>
              <a:gdLst/>
              <a:ahLst/>
              <a:cxnLst/>
              <a:rect l="l" t="t" r="r" b="b"/>
              <a:pathLst>
                <a:path w="62" h="62" extrusionOk="0">
                  <a:moveTo>
                    <a:pt x="56" y="14"/>
                  </a:moveTo>
                  <a:lnTo>
                    <a:pt x="56" y="14"/>
                  </a:lnTo>
                  <a:cubicBezTo>
                    <a:pt x="54" y="10"/>
                    <a:pt x="50" y="6"/>
                    <a:pt x="46" y="4"/>
                  </a:cubicBezTo>
                  <a:cubicBezTo>
                    <a:pt x="41" y="1"/>
                    <a:pt x="35" y="0"/>
                    <a:pt x="30" y="0"/>
                  </a:cubicBezTo>
                  <a:cubicBezTo>
                    <a:pt x="24" y="0"/>
                    <a:pt x="20" y="1"/>
                    <a:pt x="15" y="4"/>
                  </a:cubicBezTo>
                  <a:cubicBezTo>
                    <a:pt x="10" y="7"/>
                    <a:pt x="6" y="10"/>
                    <a:pt x="4" y="15"/>
                  </a:cubicBezTo>
                  <a:cubicBezTo>
                    <a:pt x="1" y="20"/>
                    <a:pt x="0" y="24"/>
                    <a:pt x="0" y="30"/>
                  </a:cubicBezTo>
                  <a:cubicBezTo>
                    <a:pt x="0" y="35"/>
                    <a:pt x="1" y="40"/>
                    <a:pt x="4" y="46"/>
                  </a:cubicBezTo>
                  <a:cubicBezTo>
                    <a:pt x="4" y="47"/>
                    <a:pt x="5" y="47"/>
                    <a:pt x="5" y="48"/>
                  </a:cubicBezTo>
                  <a:lnTo>
                    <a:pt x="5" y="48"/>
                  </a:lnTo>
                  <a:cubicBezTo>
                    <a:pt x="8" y="52"/>
                    <a:pt x="11" y="55"/>
                    <a:pt x="16" y="58"/>
                  </a:cubicBezTo>
                  <a:cubicBezTo>
                    <a:pt x="20" y="60"/>
                    <a:pt x="26" y="62"/>
                    <a:pt x="31" y="62"/>
                  </a:cubicBezTo>
                  <a:cubicBezTo>
                    <a:pt x="36" y="62"/>
                    <a:pt x="41" y="61"/>
                    <a:pt x="46" y="58"/>
                  </a:cubicBezTo>
                  <a:cubicBezTo>
                    <a:pt x="50" y="55"/>
                    <a:pt x="55" y="52"/>
                    <a:pt x="58" y="47"/>
                  </a:cubicBezTo>
                  <a:cubicBezTo>
                    <a:pt x="60" y="42"/>
                    <a:pt x="62" y="37"/>
                    <a:pt x="62" y="32"/>
                  </a:cubicBezTo>
                  <a:cubicBezTo>
                    <a:pt x="62" y="26"/>
                    <a:pt x="60" y="20"/>
                    <a:pt x="58" y="16"/>
                  </a:cubicBezTo>
                  <a:cubicBezTo>
                    <a:pt x="57" y="14"/>
                    <a:pt x="57" y="15"/>
                    <a:pt x="56" y="14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" name="Google Shape;2278;p44">
              <a:extLst>
                <a:ext uri="{FF2B5EF4-FFF2-40B4-BE49-F238E27FC236}">
                  <a16:creationId xmlns:a16="http://schemas.microsoft.com/office/drawing/2014/main" id="{03A5A700-BA15-E3E3-60BB-7BF621A172AB}"/>
                </a:ext>
              </a:extLst>
            </p:cNvPr>
            <p:cNvSpPr/>
            <p:nvPr/>
          </p:nvSpPr>
          <p:spPr>
            <a:xfrm>
              <a:off x="7418692" y="2286471"/>
              <a:ext cx="62201" cy="163346"/>
            </a:xfrm>
            <a:custGeom>
              <a:avLst/>
              <a:gdLst/>
              <a:ahLst/>
              <a:cxnLst/>
              <a:rect l="l" t="t" r="r" b="b"/>
              <a:pathLst>
                <a:path w="115" h="301" extrusionOk="0">
                  <a:moveTo>
                    <a:pt x="113" y="259"/>
                  </a:moveTo>
                  <a:lnTo>
                    <a:pt x="113" y="259"/>
                  </a:lnTo>
                  <a:cubicBezTo>
                    <a:pt x="83" y="187"/>
                    <a:pt x="66" y="110"/>
                    <a:pt x="61" y="33"/>
                  </a:cubicBezTo>
                  <a:lnTo>
                    <a:pt x="61" y="33"/>
                  </a:lnTo>
                  <a:cubicBezTo>
                    <a:pt x="61" y="32"/>
                    <a:pt x="61" y="31"/>
                    <a:pt x="61" y="30"/>
                  </a:cubicBezTo>
                  <a:cubicBezTo>
                    <a:pt x="61" y="25"/>
                    <a:pt x="59" y="20"/>
                    <a:pt x="57" y="15"/>
                  </a:cubicBezTo>
                  <a:cubicBezTo>
                    <a:pt x="54" y="10"/>
                    <a:pt x="51" y="6"/>
                    <a:pt x="46" y="4"/>
                  </a:cubicBezTo>
                  <a:cubicBezTo>
                    <a:pt x="41" y="1"/>
                    <a:pt x="36" y="0"/>
                    <a:pt x="31" y="0"/>
                  </a:cubicBezTo>
                  <a:cubicBezTo>
                    <a:pt x="25" y="0"/>
                    <a:pt x="19" y="1"/>
                    <a:pt x="15" y="4"/>
                  </a:cubicBezTo>
                  <a:cubicBezTo>
                    <a:pt x="10" y="6"/>
                    <a:pt x="7" y="10"/>
                    <a:pt x="4" y="15"/>
                  </a:cubicBezTo>
                  <a:cubicBezTo>
                    <a:pt x="1" y="20"/>
                    <a:pt x="0" y="25"/>
                    <a:pt x="0" y="30"/>
                  </a:cubicBezTo>
                  <a:cubicBezTo>
                    <a:pt x="0" y="32"/>
                    <a:pt x="0" y="34"/>
                    <a:pt x="1" y="36"/>
                  </a:cubicBezTo>
                  <a:lnTo>
                    <a:pt x="1" y="36"/>
                  </a:lnTo>
                  <a:cubicBezTo>
                    <a:pt x="5" y="121"/>
                    <a:pt x="24" y="204"/>
                    <a:pt x="56" y="282"/>
                  </a:cubicBezTo>
                  <a:lnTo>
                    <a:pt x="56" y="282"/>
                  </a:lnTo>
                  <a:cubicBezTo>
                    <a:pt x="57" y="283"/>
                    <a:pt x="57" y="284"/>
                    <a:pt x="58" y="286"/>
                  </a:cubicBezTo>
                  <a:cubicBezTo>
                    <a:pt x="61" y="290"/>
                    <a:pt x="64" y="294"/>
                    <a:pt x="69" y="297"/>
                  </a:cubicBezTo>
                  <a:cubicBezTo>
                    <a:pt x="73" y="300"/>
                    <a:pt x="79" y="301"/>
                    <a:pt x="85" y="301"/>
                  </a:cubicBezTo>
                  <a:cubicBezTo>
                    <a:pt x="90" y="301"/>
                    <a:pt x="95" y="300"/>
                    <a:pt x="100" y="297"/>
                  </a:cubicBezTo>
                  <a:cubicBezTo>
                    <a:pt x="105" y="294"/>
                    <a:pt x="108" y="291"/>
                    <a:pt x="111" y="286"/>
                  </a:cubicBezTo>
                  <a:cubicBezTo>
                    <a:pt x="114" y="281"/>
                    <a:pt x="115" y="276"/>
                    <a:pt x="115" y="270"/>
                  </a:cubicBezTo>
                  <a:cubicBezTo>
                    <a:pt x="115" y="266"/>
                    <a:pt x="115" y="262"/>
                    <a:pt x="113" y="25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" name="Google Shape;2279;p44">
              <a:extLst>
                <a:ext uri="{FF2B5EF4-FFF2-40B4-BE49-F238E27FC236}">
                  <a16:creationId xmlns:a16="http://schemas.microsoft.com/office/drawing/2014/main" id="{01A8E5F4-0743-DE4A-2510-6BFF73ED4DEB}"/>
                </a:ext>
              </a:extLst>
            </p:cNvPr>
            <p:cNvSpPr/>
            <p:nvPr/>
          </p:nvSpPr>
          <p:spPr>
            <a:xfrm>
              <a:off x="7470616" y="2462840"/>
              <a:ext cx="33534" cy="34189"/>
            </a:xfrm>
            <a:custGeom>
              <a:avLst/>
              <a:gdLst/>
              <a:ahLst/>
              <a:cxnLst/>
              <a:rect l="l" t="t" r="r" b="b"/>
              <a:pathLst>
                <a:path w="62" h="63" extrusionOk="0">
                  <a:moveTo>
                    <a:pt x="57" y="16"/>
                  </a:moveTo>
                  <a:lnTo>
                    <a:pt x="57" y="16"/>
                  </a:lnTo>
                  <a:lnTo>
                    <a:pt x="57" y="16"/>
                  </a:lnTo>
                  <a:cubicBezTo>
                    <a:pt x="54" y="11"/>
                    <a:pt x="50" y="6"/>
                    <a:pt x="46" y="4"/>
                  </a:cubicBezTo>
                  <a:cubicBezTo>
                    <a:pt x="41" y="1"/>
                    <a:pt x="35" y="0"/>
                    <a:pt x="30" y="0"/>
                  </a:cubicBezTo>
                  <a:cubicBezTo>
                    <a:pt x="24" y="0"/>
                    <a:pt x="20" y="1"/>
                    <a:pt x="15" y="4"/>
                  </a:cubicBezTo>
                  <a:cubicBezTo>
                    <a:pt x="10" y="6"/>
                    <a:pt x="6" y="11"/>
                    <a:pt x="4" y="16"/>
                  </a:cubicBezTo>
                  <a:cubicBezTo>
                    <a:pt x="1" y="20"/>
                    <a:pt x="0" y="25"/>
                    <a:pt x="0" y="31"/>
                  </a:cubicBezTo>
                  <a:cubicBezTo>
                    <a:pt x="0" y="36"/>
                    <a:pt x="1" y="42"/>
                    <a:pt x="4" y="46"/>
                  </a:cubicBezTo>
                  <a:lnTo>
                    <a:pt x="4" y="47"/>
                  </a:lnTo>
                  <a:lnTo>
                    <a:pt x="4" y="47"/>
                  </a:lnTo>
                  <a:lnTo>
                    <a:pt x="5" y="48"/>
                  </a:lnTo>
                  <a:cubicBezTo>
                    <a:pt x="7" y="52"/>
                    <a:pt x="11" y="56"/>
                    <a:pt x="16" y="59"/>
                  </a:cubicBezTo>
                  <a:cubicBezTo>
                    <a:pt x="20" y="62"/>
                    <a:pt x="25" y="63"/>
                    <a:pt x="31" y="63"/>
                  </a:cubicBezTo>
                  <a:cubicBezTo>
                    <a:pt x="36" y="63"/>
                    <a:pt x="41" y="62"/>
                    <a:pt x="46" y="59"/>
                  </a:cubicBezTo>
                  <a:cubicBezTo>
                    <a:pt x="50" y="56"/>
                    <a:pt x="55" y="52"/>
                    <a:pt x="58" y="48"/>
                  </a:cubicBezTo>
                  <a:cubicBezTo>
                    <a:pt x="60" y="43"/>
                    <a:pt x="62" y="37"/>
                    <a:pt x="62" y="32"/>
                  </a:cubicBezTo>
                  <a:cubicBezTo>
                    <a:pt x="62" y="26"/>
                    <a:pt x="60" y="22"/>
                    <a:pt x="58" y="17"/>
                  </a:cubicBezTo>
                  <a:lnTo>
                    <a:pt x="57" y="16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" name="Google Shape;2280;p44">
              <a:extLst>
                <a:ext uri="{FF2B5EF4-FFF2-40B4-BE49-F238E27FC236}">
                  <a16:creationId xmlns:a16="http://schemas.microsoft.com/office/drawing/2014/main" id="{763DD333-4B9B-6E81-8D40-261280C5D5DA}"/>
                </a:ext>
              </a:extLst>
            </p:cNvPr>
            <p:cNvSpPr/>
            <p:nvPr/>
          </p:nvSpPr>
          <p:spPr>
            <a:xfrm>
              <a:off x="7419233" y="2230576"/>
              <a:ext cx="33534" cy="37987"/>
            </a:xfrm>
            <a:custGeom>
              <a:avLst/>
              <a:gdLst/>
              <a:ahLst/>
              <a:cxnLst/>
              <a:rect l="l" t="t" r="r" b="b"/>
              <a:pathLst>
                <a:path w="62" h="70" extrusionOk="0">
                  <a:moveTo>
                    <a:pt x="61" y="38"/>
                  </a:moveTo>
                  <a:lnTo>
                    <a:pt x="61" y="38"/>
                  </a:lnTo>
                  <a:cubicBezTo>
                    <a:pt x="62" y="36"/>
                    <a:pt x="62" y="33"/>
                    <a:pt x="62" y="31"/>
                  </a:cubicBezTo>
                  <a:cubicBezTo>
                    <a:pt x="62" y="26"/>
                    <a:pt x="61" y="21"/>
                    <a:pt x="58" y="16"/>
                  </a:cubicBezTo>
                  <a:cubicBezTo>
                    <a:pt x="55" y="11"/>
                    <a:pt x="51" y="7"/>
                    <a:pt x="47" y="5"/>
                  </a:cubicBezTo>
                  <a:cubicBezTo>
                    <a:pt x="42" y="2"/>
                    <a:pt x="36" y="0"/>
                    <a:pt x="31" y="0"/>
                  </a:cubicBezTo>
                  <a:cubicBezTo>
                    <a:pt x="25" y="0"/>
                    <a:pt x="21" y="2"/>
                    <a:pt x="16" y="5"/>
                  </a:cubicBezTo>
                  <a:cubicBezTo>
                    <a:pt x="11" y="7"/>
                    <a:pt x="7" y="11"/>
                    <a:pt x="5" y="16"/>
                  </a:cubicBezTo>
                  <a:cubicBezTo>
                    <a:pt x="2" y="21"/>
                    <a:pt x="1" y="26"/>
                    <a:pt x="1" y="31"/>
                  </a:cubicBezTo>
                  <a:cubicBezTo>
                    <a:pt x="1" y="32"/>
                    <a:pt x="1" y="32"/>
                    <a:pt x="1" y="33"/>
                  </a:cubicBezTo>
                  <a:lnTo>
                    <a:pt x="1" y="33"/>
                  </a:lnTo>
                  <a:cubicBezTo>
                    <a:pt x="0" y="35"/>
                    <a:pt x="0" y="37"/>
                    <a:pt x="0" y="39"/>
                  </a:cubicBezTo>
                  <a:cubicBezTo>
                    <a:pt x="0" y="45"/>
                    <a:pt x="1" y="50"/>
                    <a:pt x="4" y="55"/>
                  </a:cubicBezTo>
                  <a:cubicBezTo>
                    <a:pt x="7" y="59"/>
                    <a:pt x="10" y="63"/>
                    <a:pt x="15" y="66"/>
                  </a:cubicBezTo>
                  <a:cubicBezTo>
                    <a:pt x="19" y="68"/>
                    <a:pt x="25" y="70"/>
                    <a:pt x="31" y="70"/>
                  </a:cubicBezTo>
                  <a:cubicBezTo>
                    <a:pt x="36" y="70"/>
                    <a:pt x="41" y="68"/>
                    <a:pt x="46" y="66"/>
                  </a:cubicBezTo>
                  <a:cubicBezTo>
                    <a:pt x="51" y="63"/>
                    <a:pt x="54" y="59"/>
                    <a:pt x="57" y="55"/>
                  </a:cubicBezTo>
                  <a:cubicBezTo>
                    <a:pt x="59" y="50"/>
                    <a:pt x="61" y="45"/>
                    <a:pt x="61" y="39"/>
                  </a:cubicBezTo>
                  <a:lnTo>
                    <a:pt x="61" y="38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" name="Google Shape;2281;p44">
              <a:extLst>
                <a:ext uri="{FF2B5EF4-FFF2-40B4-BE49-F238E27FC236}">
                  <a16:creationId xmlns:a16="http://schemas.microsoft.com/office/drawing/2014/main" id="{C0A4225E-A418-30C5-81FB-B45DB7F5DF70}"/>
                </a:ext>
              </a:extLst>
            </p:cNvPr>
            <p:cNvSpPr/>
            <p:nvPr/>
          </p:nvSpPr>
          <p:spPr>
            <a:xfrm>
              <a:off x="6961110" y="1686275"/>
              <a:ext cx="95735" cy="97139"/>
            </a:xfrm>
            <a:custGeom>
              <a:avLst/>
              <a:gdLst/>
              <a:ahLst/>
              <a:cxnLst/>
              <a:rect l="l" t="t" r="r" b="b"/>
              <a:pathLst>
                <a:path w="177" h="179" extrusionOk="0">
                  <a:moveTo>
                    <a:pt x="110" y="68"/>
                  </a:moveTo>
                  <a:cubicBezTo>
                    <a:pt x="105" y="63"/>
                    <a:pt x="95" y="-1"/>
                    <a:pt x="87" y="0"/>
                  </a:cubicBezTo>
                  <a:cubicBezTo>
                    <a:pt x="78" y="0"/>
                    <a:pt x="71" y="64"/>
                    <a:pt x="67" y="68"/>
                  </a:cubicBezTo>
                  <a:cubicBezTo>
                    <a:pt x="59" y="77"/>
                    <a:pt x="-1" y="83"/>
                    <a:pt x="0" y="91"/>
                  </a:cubicBezTo>
                  <a:cubicBezTo>
                    <a:pt x="0" y="99"/>
                    <a:pt x="59" y="103"/>
                    <a:pt x="67" y="111"/>
                  </a:cubicBezTo>
                  <a:cubicBezTo>
                    <a:pt x="71" y="115"/>
                    <a:pt x="81" y="179"/>
                    <a:pt x="90" y="179"/>
                  </a:cubicBezTo>
                  <a:cubicBezTo>
                    <a:pt x="98" y="178"/>
                    <a:pt x="106" y="115"/>
                    <a:pt x="110" y="111"/>
                  </a:cubicBezTo>
                  <a:cubicBezTo>
                    <a:pt x="118" y="103"/>
                    <a:pt x="177" y="96"/>
                    <a:pt x="177" y="88"/>
                  </a:cubicBezTo>
                  <a:cubicBezTo>
                    <a:pt x="176" y="80"/>
                    <a:pt x="118" y="76"/>
                    <a:pt x="110" y="68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19425" rIns="90000" bIns="19425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" name="Google Shape;2282;p44">
              <a:extLst>
                <a:ext uri="{FF2B5EF4-FFF2-40B4-BE49-F238E27FC236}">
                  <a16:creationId xmlns:a16="http://schemas.microsoft.com/office/drawing/2014/main" id="{101DA5D5-2742-EEC1-BD06-F9A4F2F3F5A4}"/>
                </a:ext>
              </a:extLst>
            </p:cNvPr>
            <p:cNvSpPr/>
            <p:nvPr/>
          </p:nvSpPr>
          <p:spPr>
            <a:xfrm>
              <a:off x="7686426" y="2141035"/>
              <a:ext cx="104389" cy="106365"/>
            </a:xfrm>
            <a:custGeom>
              <a:avLst/>
              <a:gdLst/>
              <a:ahLst/>
              <a:cxnLst/>
              <a:rect l="l" t="t" r="r" b="b"/>
              <a:pathLst>
                <a:path w="193" h="196" extrusionOk="0">
                  <a:moveTo>
                    <a:pt x="120" y="75"/>
                  </a:moveTo>
                  <a:cubicBezTo>
                    <a:pt x="115" y="70"/>
                    <a:pt x="104" y="-1"/>
                    <a:pt x="95" y="0"/>
                  </a:cubicBezTo>
                  <a:cubicBezTo>
                    <a:pt x="85" y="0"/>
                    <a:pt x="77" y="70"/>
                    <a:pt x="73" y="75"/>
                  </a:cubicBezTo>
                  <a:cubicBezTo>
                    <a:pt x="64" y="84"/>
                    <a:pt x="-1" y="90"/>
                    <a:pt x="0" y="99"/>
                  </a:cubicBezTo>
                  <a:cubicBezTo>
                    <a:pt x="0" y="107"/>
                    <a:pt x="64" y="112"/>
                    <a:pt x="73" y="121"/>
                  </a:cubicBezTo>
                  <a:cubicBezTo>
                    <a:pt x="78" y="126"/>
                    <a:pt x="88" y="196"/>
                    <a:pt x="98" y="196"/>
                  </a:cubicBezTo>
                  <a:cubicBezTo>
                    <a:pt x="107" y="195"/>
                    <a:pt x="115" y="126"/>
                    <a:pt x="120" y="121"/>
                  </a:cubicBezTo>
                  <a:cubicBezTo>
                    <a:pt x="128" y="112"/>
                    <a:pt x="194" y="105"/>
                    <a:pt x="193" y="97"/>
                  </a:cubicBezTo>
                  <a:cubicBezTo>
                    <a:pt x="192" y="88"/>
                    <a:pt x="128" y="83"/>
                    <a:pt x="120" y="75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25550" rIns="90000" bIns="2555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" name="Google Shape;2283;p44">
              <a:extLst>
                <a:ext uri="{FF2B5EF4-FFF2-40B4-BE49-F238E27FC236}">
                  <a16:creationId xmlns:a16="http://schemas.microsoft.com/office/drawing/2014/main" id="{4B3CAE2E-87B6-430B-195C-10D38DE573F2}"/>
                </a:ext>
              </a:extLst>
            </p:cNvPr>
            <p:cNvSpPr/>
            <p:nvPr/>
          </p:nvSpPr>
          <p:spPr>
            <a:xfrm>
              <a:off x="7567974" y="1939703"/>
              <a:ext cx="30830" cy="31475"/>
            </a:xfrm>
            <a:custGeom>
              <a:avLst/>
              <a:gdLst/>
              <a:ahLst/>
              <a:cxnLst/>
              <a:rect l="l" t="t" r="r" b="b"/>
              <a:pathLst>
                <a:path w="57" h="58" extrusionOk="0">
                  <a:moveTo>
                    <a:pt x="29" y="0"/>
                  </a:moveTo>
                  <a:cubicBezTo>
                    <a:pt x="-9" y="0"/>
                    <a:pt x="-9" y="58"/>
                    <a:pt x="29" y="58"/>
                  </a:cubicBezTo>
                  <a:cubicBezTo>
                    <a:pt x="66" y="58"/>
                    <a:pt x="66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" name="Google Shape;2284;p44">
              <a:extLst>
                <a:ext uri="{FF2B5EF4-FFF2-40B4-BE49-F238E27FC236}">
                  <a16:creationId xmlns:a16="http://schemas.microsoft.com/office/drawing/2014/main" id="{C0E632FA-D299-CE6D-7A0D-E0B187B1E834}"/>
                </a:ext>
              </a:extLst>
            </p:cNvPr>
            <p:cNvSpPr/>
            <p:nvPr/>
          </p:nvSpPr>
          <p:spPr>
            <a:xfrm>
              <a:off x="7436541" y="2022190"/>
              <a:ext cx="30289" cy="30933"/>
            </a:xfrm>
            <a:custGeom>
              <a:avLst/>
              <a:gdLst/>
              <a:ahLst/>
              <a:cxnLst/>
              <a:rect l="l" t="t" r="r" b="b"/>
              <a:pathLst>
                <a:path w="56" h="57" extrusionOk="0">
                  <a:moveTo>
                    <a:pt x="28" y="0"/>
                  </a:moveTo>
                  <a:cubicBezTo>
                    <a:pt x="-9" y="0"/>
                    <a:pt x="-10" y="57"/>
                    <a:pt x="28" y="57"/>
                  </a:cubicBezTo>
                  <a:cubicBezTo>
                    <a:pt x="65" y="57"/>
                    <a:pt x="65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" name="Google Shape;2285;p44">
              <a:extLst>
                <a:ext uri="{FF2B5EF4-FFF2-40B4-BE49-F238E27FC236}">
                  <a16:creationId xmlns:a16="http://schemas.microsoft.com/office/drawing/2014/main" id="{5F473A5F-E8E8-FA3B-34EF-328B792A0AAD}"/>
                </a:ext>
              </a:extLst>
            </p:cNvPr>
            <p:cNvSpPr/>
            <p:nvPr/>
          </p:nvSpPr>
          <p:spPr>
            <a:xfrm>
              <a:off x="7460881" y="2198015"/>
              <a:ext cx="29748" cy="31475"/>
            </a:xfrm>
            <a:custGeom>
              <a:avLst/>
              <a:gdLst/>
              <a:ahLst/>
              <a:cxnLst/>
              <a:rect l="l" t="t" r="r" b="b"/>
              <a:pathLst>
                <a:path w="55" h="58" extrusionOk="0">
                  <a:moveTo>
                    <a:pt x="28" y="0"/>
                  </a:moveTo>
                  <a:cubicBezTo>
                    <a:pt x="-9" y="0"/>
                    <a:pt x="-9" y="58"/>
                    <a:pt x="28" y="58"/>
                  </a:cubicBezTo>
                  <a:cubicBezTo>
                    <a:pt x="65" y="58"/>
                    <a:pt x="65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" name="Google Shape;2286;p44">
              <a:extLst>
                <a:ext uri="{FF2B5EF4-FFF2-40B4-BE49-F238E27FC236}">
                  <a16:creationId xmlns:a16="http://schemas.microsoft.com/office/drawing/2014/main" id="{58A87FDF-078B-818F-F62F-7A58827E27B0}"/>
                </a:ext>
              </a:extLst>
            </p:cNvPr>
            <p:cNvSpPr/>
            <p:nvPr/>
          </p:nvSpPr>
          <p:spPr>
            <a:xfrm>
              <a:off x="7695080" y="2258795"/>
              <a:ext cx="29748" cy="31475"/>
            </a:xfrm>
            <a:custGeom>
              <a:avLst/>
              <a:gdLst/>
              <a:ahLst/>
              <a:cxnLst/>
              <a:rect l="l" t="t" r="r" b="b"/>
              <a:pathLst>
                <a:path w="55" h="58" extrusionOk="0">
                  <a:moveTo>
                    <a:pt x="28" y="0"/>
                  </a:moveTo>
                  <a:cubicBezTo>
                    <a:pt x="-9" y="0"/>
                    <a:pt x="-9" y="58"/>
                    <a:pt x="28" y="58"/>
                  </a:cubicBezTo>
                  <a:cubicBezTo>
                    <a:pt x="65" y="58"/>
                    <a:pt x="65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" name="Google Shape;2287;p44">
              <a:extLst>
                <a:ext uri="{FF2B5EF4-FFF2-40B4-BE49-F238E27FC236}">
                  <a16:creationId xmlns:a16="http://schemas.microsoft.com/office/drawing/2014/main" id="{86AB4F01-E059-4BA8-9197-2E1FDB310FC4}"/>
                </a:ext>
              </a:extLst>
            </p:cNvPr>
            <p:cNvSpPr/>
            <p:nvPr/>
          </p:nvSpPr>
          <p:spPr>
            <a:xfrm>
              <a:off x="7735105" y="2063433"/>
              <a:ext cx="30289" cy="31475"/>
            </a:xfrm>
            <a:custGeom>
              <a:avLst/>
              <a:gdLst/>
              <a:ahLst/>
              <a:cxnLst/>
              <a:rect l="l" t="t" r="r" b="b"/>
              <a:pathLst>
                <a:path w="56" h="58" extrusionOk="0">
                  <a:moveTo>
                    <a:pt x="29" y="0"/>
                  </a:moveTo>
                  <a:cubicBezTo>
                    <a:pt x="-9" y="0"/>
                    <a:pt x="-9" y="58"/>
                    <a:pt x="29" y="58"/>
                  </a:cubicBezTo>
                  <a:cubicBezTo>
                    <a:pt x="66" y="58"/>
                    <a:pt x="66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" name="Google Shape;2288;p44">
              <a:extLst>
                <a:ext uri="{FF2B5EF4-FFF2-40B4-BE49-F238E27FC236}">
                  <a16:creationId xmlns:a16="http://schemas.microsoft.com/office/drawing/2014/main" id="{9FB82D0B-FB86-99FB-62C2-FAB1B6F3F8DE}"/>
                </a:ext>
              </a:extLst>
            </p:cNvPr>
            <p:cNvSpPr/>
            <p:nvPr/>
          </p:nvSpPr>
          <p:spPr>
            <a:xfrm>
              <a:off x="7640452" y="2147004"/>
              <a:ext cx="30289" cy="31475"/>
            </a:xfrm>
            <a:custGeom>
              <a:avLst/>
              <a:gdLst/>
              <a:ahLst/>
              <a:cxnLst/>
              <a:rect l="l" t="t" r="r" b="b"/>
              <a:pathLst>
                <a:path w="56" h="58" extrusionOk="0">
                  <a:moveTo>
                    <a:pt x="29" y="0"/>
                  </a:moveTo>
                  <a:cubicBezTo>
                    <a:pt x="-9" y="0"/>
                    <a:pt x="-9" y="58"/>
                    <a:pt x="29" y="58"/>
                  </a:cubicBezTo>
                  <a:cubicBezTo>
                    <a:pt x="66" y="58"/>
                    <a:pt x="66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" name="Google Shape;2289;p44">
              <a:extLst>
                <a:ext uri="{FF2B5EF4-FFF2-40B4-BE49-F238E27FC236}">
                  <a16:creationId xmlns:a16="http://schemas.microsoft.com/office/drawing/2014/main" id="{BAF769D3-278B-23F6-4218-D48B12624A32}"/>
                </a:ext>
              </a:extLst>
            </p:cNvPr>
            <p:cNvSpPr/>
            <p:nvPr/>
          </p:nvSpPr>
          <p:spPr>
            <a:xfrm>
              <a:off x="7911972" y="2266392"/>
              <a:ext cx="30289" cy="31475"/>
            </a:xfrm>
            <a:custGeom>
              <a:avLst/>
              <a:gdLst/>
              <a:ahLst/>
              <a:cxnLst/>
              <a:rect l="l" t="t" r="r" b="b"/>
              <a:pathLst>
                <a:path w="56" h="58" extrusionOk="0">
                  <a:moveTo>
                    <a:pt x="28" y="0"/>
                  </a:moveTo>
                  <a:cubicBezTo>
                    <a:pt x="-9" y="0"/>
                    <a:pt x="-10" y="58"/>
                    <a:pt x="28" y="58"/>
                  </a:cubicBezTo>
                  <a:cubicBezTo>
                    <a:pt x="65" y="58"/>
                    <a:pt x="66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" name="Google Shape;2290;p44">
              <a:extLst>
                <a:ext uri="{FF2B5EF4-FFF2-40B4-BE49-F238E27FC236}">
                  <a16:creationId xmlns:a16="http://schemas.microsoft.com/office/drawing/2014/main" id="{828E4724-6986-B244-D8CB-9DB507125D7F}"/>
                </a:ext>
              </a:extLst>
            </p:cNvPr>
            <p:cNvSpPr/>
            <p:nvPr/>
          </p:nvSpPr>
          <p:spPr>
            <a:xfrm>
              <a:off x="8033669" y="2185534"/>
              <a:ext cx="29748" cy="31475"/>
            </a:xfrm>
            <a:custGeom>
              <a:avLst/>
              <a:gdLst/>
              <a:ahLst/>
              <a:cxnLst/>
              <a:rect l="l" t="t" r="r" b="b"/>
              <a:pathLst>
                <a:path w="55" h="58" extrusionOk="0">
                  <a:moveTo>
                    <a:pt x="28" y="0"/>
                  </a:moveTo>
                  <a:cubicBezTo>
                    <a:pt x="-9" y="0"/>
                    <a:pt x="-9" y="58"/>
                    <a:pt x="28" y="58"/>
                  </a:cubicBezTo>
                  <a:cubicBezTo>
                    <a:pt x="65" y="58"/>
                    <a:pt x="65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" name="Google Shape;2291;p44">
              <a:extLst>
                <a:ext uri="{FF2B5EF4-FFF2-40B4-BE49-F238E27FC236}">
                  <a16:creationId xmlns:a16="http://schemas.microsoft.com/office/drawing/2014/main" id="{45E1596F-12F7-B8D4-E23B-AA5A53205451}"/>
                </a:ext>
              </a:extLst>
            </p:cNvPr>
            <p:cNvSpPr/>
            <p:nvPr/>
          </p:nvSpPr>
          <p:spPr>
            <a:xfrm>
              <a:off x="7922790" y="2054207"/>
              <a:ext cx="29748" cy="31475"/>
            </a:xfrm>
            <a:custGeom>
              <a:avLst/>
              <a:gdLst/>
              <a:ahLst/>
              <a:cxnLst/>
              <a:rect l="l" t="t" r="r" b="b"/>
              <a:pathLst>
                <a:path w="55" h="58" extrusionOk="0">
                  <a:moveTo>
                    <a:pt x="28" y="0"/>
                  </a:moveTo>
                  <a:cubicBezTo>
                    <a:pt x="-9" y="0"/>
                    <a:pt x="-9" y="58"/>
                    <a:pt x="28" y="58"/>
                  </a:cubicBezTo>
                  <a:cubicBezTo>
                    <a:pt x="65" y="58"/>
                    <a:pt x="65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" name="Google Shape;2292;p44">
              <a:extLst>
                <a:ext uri="{FF2B5EF4-FFF2-40B4-BE49-F238E27FC236}">
                  <a16:creationId xmlns:a16="http://schemas.microsoft.com/office/drawing/2014/main" id="{7DBE1213-83D7-5E79-2A54-739F3F31DD55}"/>
                </a:ext>
              </a:extLst>
            </p:cNvPr>
            <p:cNvSpPr/>
            <p:nvPr/>
          </p:nvSpPr>
          <p:spPr>
            <a:xfrm>
              <a:off x="7915217" y="2380896"/>
              <a:ext cx="29748" cy="31475"/>
            </a:xfrm>
            <a:custGeom>
              <a:avLst/>
              <a:gdLst/>
              <a:ahLst/>
              <a:cxnLst/>
              <a:rect l="l" t="t" r="r" b="b"/>
              <a:pathLst>
                <a:path w="55" h="58" extrusionOk="0">
                  <a:moveTo>
                    <a:pt x="28" y="0"/>
                  </a:moveTo>
                  <a:cubicBezTo>
                    <a:pt x="-9" y="0"/>
                    <a:pt x="-10" y="58"/>
                    <a:pt x="28" y="58"/>
                  </a:cubicBezTo>
                  <a:cubicBezTo>
                    <a:pt x="65" y="58"/>
                    <a:pt x="65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" name="Google Shape;2293;p44">
              <a:extLst>
                <a:ext uri="{FF2B5EF4-FFF2-40B4-BE49-F238E27FC236}">
                  <a16:creationId xmlns:a16="http://schemas.microsoft.com/office/drawing/2014/main" id="{9F4673A5-20C7-9CAD-5B5D-8AE369BD669D}"/>
                </a:ext>
              </a:extLst>
            </p:cNvPr>
            <p:cNvSpPr/>
            <p:nvPr/>
          </p:nvSpPr>
          <p:spPr>
            <a:xfrm>
              <a:off x="7841658" y="2510052"/>
              <a:ext cx="30289" cy="31475"/>
            </a:xfrm>
            <a:custGeom>
              <a:avLst/>
              <a:gdLst/>
              <a:ahLst/>
              <a:cxnLst/>
              <a:rect l="l" t="t" r="r" b="b"/>
              <a:pathLst>
                <a:path w="56" h="58" extrusionOk="0">
                  <a:moveTo>
                    <a:pt x="28" y="0"/>
                  </a:moveTo>
                  <a:cubicBezTo>
                    <a:pt x="-9" y="0"/>
                    <a:pt x="-10" y="58"/>
                    <a:pt x="28" y="58"/>
                  </a:cubicBezTo>
                  <a:cubicBezTo>
                    <a:pt x="65" y="58"/>
                    <a:pt x="66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2294;p44">
              <a:extLst>
                <a:ext uri="{FF2B5EF4-FFF2-40B4-BE49-F238E27FC236}">
                  <a16:creationId xmlns:a16="http://schemas.microsoft.com/office/drawing/2014/main" id="{7A195AE9-DAC1-7A46-3194-4E00EDA19578}"/>
                </a:ext>
              </a:extLst>
            </p:cNvPr>
            <p:cNvSpPr/>
            <p:nvPr/>
          </p:nvSpPr>
          <p:spPr>
            <a:xfrm>
              <a:off x="7768640" y="2539899"/>
              <a:ext cx="29748" cy="31475"/>
            </a:xfrm>
            <a:custGeom>
              <a:avLst/>
              <a:gdLst/>
              <a:ahLst/>
              <a:cxnLst/>
              <a:rect l="l" t="t" r="r" b="b"/>
              <a:pathLst>
                <a:path w="55" h="58" extrusionOk="0">
                  <a:moveTo>
                    <a:pt x="28" y="0"/>
                  </a:moveTo>
                  <a:cubicBezTo>
                    <a:pt x="-9" y="0"/>
                    <a:pt x="-10" y="58"/>
                    <a:pt x="28" y="58"/>
                  </a:cubicBezTo>
                  <a:cubicBezTo>
                    <a:pt x="65" y="58"/>
                    <a:pt x="65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2295;p44">
              <a:extLst>
                <a:ext uri="{FF2B5EF4-FFF2-40B4-BE49-F238E27FC236}">
                  <a16:creationId xmlns:a16="http://schemas.microsoft.com/office/drawing/2014/main" id="{245501A0-1A63-93DD-3989-D1FAD9B0F302}"/>
                </a:ext>
              </a:extLst>
            </p:cNvPr>
            <p:cNvSpPr/>
            <p:nvPr/>
          </p:nvSpPr>
          <p:spPr>
            <a:xfrm>
              <a:off x="7621521" y="2538814"/>
              <a:ext cx="29748" cy="31475"/>
            </a:xfrm>
            <a:custGeom>
              <a:avLst/>
              <a:gdLst/>
              <a:ahLst/>
              <a:cxnLst/>
              <a:rect l="l" t="t" r="r" b="b"/>
              <a:pathLst>
                <a:path w="55" h="58" extrusionOk="0">
                  <a:moveTo>
                    <a:pt x="28" y="0"/>
                  </a:moveTo>
                  <a:cubicBezTo>
                    <a:pt x="-9" y="0"/>
                    <a:pt x="-9" y="58"/>
                    <a:pt x="28" y="58"/>
                  </a:cubicBezTo>
                  <a:cubicBezTo>
                    <a:pt x="65" y="58"/>
                    <a:pt x="65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2296;p44">
              <a:extLst>
                <a:ext uri="{FF2B5EF4-FFF2-40B4-BE49-F238E27FC236}">
                  <a16:creationId xmlns:a16="http://schemas.microsoft.com/office/drawing/2014/main" id="{48049873-5583-6052-7D9B-F45324E57BA0}"/>
                </a:ext>
              </a:extLst>
            </p:cNvPr>
            <p:cNvSpPr/>
            <p:nvPr/>
          </p:nvSpPr>
          <p:spPr>
            <a:xfrm>
              <a:off x="7193687" y="2391750"/>
              <a:ext cx="29748" cy="30933"/>
            </a:xfrm>
            <a:custGeom>
              <a:avLst/>
              <a:gdLst/>
              <a:ahLst/>
              <a:cxnLst/>
              <a:rect l="l" t="t" r="r" b="b"/>
              <a:pathLst>
                <a:path w="55" h="57" extrusionOk="0">
                  <a:moveTo>
                    <a:pt x="28" y="0"/>
                  </a:moveTo>
                  <a:cubicBezTo>
                    <a:pt x="-9" y="0"/>
                    <a:pt x="-9" y="57"/>
                    <a:pt x="28" y="57"/>
                  </a:cubicBezTo>
                  <a:cubicBezTo>
                    <a:pt x="65" y="57"/>
                    <a:pt x="65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2297;p44">
              <a:extLst>
                <a:ext uri="{FF2B5EF4-FFF2-40B4-BE49-F238E27FC236}">
                  <a16:creationId xmlns:a16="http://schemas.microsoft.com/office/drawing/2014/main" id="{6831B85E-A82F-2239-7AE2-BA4CC983123C}"/>
                </a:ext>
              </a:extLst>
            </p:cNvPr>
            <p:cNvSpPr/>
            <p:nvPr/>
          </p:nvSpPr>
          <p:spPr>
            <a:xfrm>
              <a:off x="7065500" y="2448730"/>
              <a:ext cx="30289" cy="31475"/>
            </a:xfrm>
            <a:custGeom>
              <a:avLst/>
              <a:gdLst/>
              <a:ahLst/>
              <a:cxnLst/>
              <a:rect l="l" t="t" r="r" b="b"/>
              <a:pathLst>
                <a:path w="56" h="58" extrusionOk="0">
                  <a:moveTo>
                    <a:pt x="28" y="0"/>
                  </a:moveTo>
                  <a:cubicBezTo>
                    <a:pt x="-9" y="0"/>
                    <a:pt x="-9" y="58"/>
                    <a:pt x="28" y="58"/>
                  </a:cubicBezTo>
                  <a:cubicBezTo>
                    <a:pt x="65" y="58"/>
                    <a:pt x="66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" name="Google Shape;2298;p44">
              <a:extLst>
                <a:ext uri="{FF2B5EF4-FFF2-40B4-BE49-F238E27FC236}">
                  <a16:creationId xmlns:a16="http://schemas.microsoft.com/office/drawing/2014/main" id="{FDB72321-FD38-9E83-2252-8630DA59FE2A}"/>
                </a:ext>
              </a:extLst>
            </p:cNvPr>
            <p:cNvSpPr/>
            <p:nvPr/>
          </p:nvSpPr>
          <p:spPr>
            <a:xfrm>
              <a:off x="7073072" y="2300038"/>
              <a:ext cx="30830" cy="31475"/>
            </a:xfrm>
            <a:custGeom>
              <a:avLst/>
              <a:gdLst/>
              <a:ahLst/>
              <a:cxnLst/>
              <a:rect l="l" t="t" r="r" b="b"/>
              <a:pathLst>
                <a:path w="57" h="58" extrusionOk="0">
                  <a:moveTo>
                    <a:pt x="29" y="0"/>
                  </a:moveTo>
                  <a:cubicBezTo>
                    <a:pt x="-9" y="0"/>
                    <a:pt x="-9" y="58"/>
                    <a:pt x="29" y="58"/>
                  </a:cubicBezTo>
                  <a:cubicBezTo>
                    <a:pt x="66" y="58"/>
                    <a:pt x="66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" name="Google Shape;2299;p44">
              <a:extLst>
                <a:ext uri="{FF2B5EF4-FFF2-40B4-BE49-F238E27FC236}">
                  <a16:creationId xmlns:a16="http://schemas.microsoft.com/office/drawing/2014/main" id="{8FFE76CF-EF0A-1A25-8ED7-A48C3BD8C45D}"/>
                </a:ext>
              </a:extLst>
            </p:cNvPr>
            <p:cNvSpPr/>
            <p:nvPr/>
          </p:nvSpPr>
          <p:spPr>
            <a:xfrm>
              <a:off x="6938393" y="2364073"/>
              <a:ext cx="29748" cy="31475"/>
            </a:xfrm>
            <a:custGeom>
              <a:avLst/>
              <a:gdLst/>
              <a:ahLst/>
              <a:cxnLst/>
              <a:rect l="l" t="t" r="r" b="b"/>
              <a:pathLst>
                <a:path w="55" h="58" extrusionOk="0">
                  <a:moveTo>
                    <a:pt x="28" y="0"/>
                  </a:moveTo>
                  <a:cubicBezTo>
                    <a:pt x="-9" y="0"/>
                    <a:pt x="-9" y="58"/>
                    <a:pt x="28" y="58"/>
                  </a:cubicBezTo>
                  <a:cubicBezTo>
                    <a:pt x="65" y="58"/>
                    <a:pt x="65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" name="Google Shape;2300;p44">
              <a:extLst>
                <a:ext uri="{FF2B5EF4-FFF2-40B4-BE49-F238E27FC236}">
                  <a16:creationId xmlns:a16="http://schemas.microsoft.com/office/drawing/2014/main" id="{7A511270-696E-3B02-C07E-AB1925E2E81E}"/>
                </a:ext>
              </a:extLst>
            </p:cNvPr>
            <p:cNvSpPr/>
            <p:nvPr/>
          </p:nvSpPr>
          <p:spPr>
            <a:xfrm>
              <a:off x="7215322" y="2007537"/>
              <a:ext cx="30289" cy="31475"/>
            </a:xfrm>
            <a:custGeom>
              <a:avLst/>
              <a:gdLst/>
              <a:ahLst/>
              <a:cxnLst/>
              <a:rect l="l" t="t" r="r" b="b"/>
              <a:pathLst>
                <a:path w="56" h="58" extrusionOk="0">
                  <a:moveTo>
                    <a:pt x="28" y="0"/>
                  </a:moveTo>
                  <a:cubicBezTo>
                    <a:pt x="-9" y="0"/>
                    <a:pt x="-10" y="58"/>
                    <a:pt x="28" y="58"/>
                  </a:cubicBezTo>
                  <a:cubicBezTo>
                    <a:pt x="65" y="58"/>
                    <a:pt x="66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" name="Google Shape;2301;p44">
              <a:extLst>
                <a:ext uri="{FF2B5EF4-FFF2-40B4-BE49-F238E27FC236}">
                  <a16:creationId xmlns:a16="http://schemas.microsoft.com/office/drawing/2014/main" id="{8917B380-3B3D-B116-B0D7-C98A89A3FB83}"/>
                </a:ext>
              </a:extLst>
            </p:cNvPr>
            <p:cNvSpPr/>
            <p:nvPr/>
          </p:nvSpPr>
          <p:spPr>
            <a:xfrm>
              <a:off x="7302945" y="1892491"/>
              <a:ext cx="30830" cy="30933"/>
            </a:xfrm>
            <a:custGeom>
              <a:avLst/>
              <a:gdLst/>
              <a:ahLst/>
              <a:cxnLst/>
              <a:rect l="l" t="t" r="r" b="b"/>
              <a:pathLst>
                <a:path w="57" h="57" extrusionOk="0">
                  <a:moveTo>
                    <a:pt x="29" y="0"/>
                  </a:moveTo>
                  <a:cubicBezTo>
                    <a:pt x="-9" y="0"/>
                    <a:pt x="-9" y="57"/>
                    <a:pt x="29" y="57"/>
                  </a:cubicBezTo>
                  <a:cubicBezTo>
                    <a:pt x="66" y="57"/>
                    <a:pt x="66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" name="Google Shape;2302;p44">
              <a:extLst>
                <a:ext uri="{FF2B5EF4-FFF2-40B4-BE49-F238E27FC236}">
                  <a16:creationId xmlns:a16="http://schemas.microsoft.com/office/drawing/2014/main" id="{3515D6A1-A642-BA6E-596E-97DFB20B229D}"/>
                </a:ext>
              </a:extLst>
            </p:cNvPr>
            <p:cNvSpPr/>
            <p:nvPr/>
          </p:nvSpPr>
          <p:spPr>
            <a:xfrm>
              <a:off x="7215322" y="1701470"/>
              <a:ext cx="30289" cy="31475"/>
            </a:xfrm>
            <a:custGeom>
              <a:avLst/>
              <a:gdLst/>
              <a:ahLst/>
              <a:cxnLst/>
              <a:rect l="l" t="t" r="r" b="b"/>
              <a:pathLst>
                <a:path w="56" h="58" extrusionOk="0">
                  <a:moveTo>
                    <a:pt x="28" y="0"/>
                  </a:moveTo>
                  <a:cubicBezTo>
                    <a:pt x="-9" y="0"/>
                    <a:pt x="-10" y="58"/>
                    <a:pt x="28" y="58"/>
                  </a:cubicBezTo>
                  <a:cubicBezTo>
                    <a:pt x="65" y="58"/>
                    <a:pt x="66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" name="Google Shape;2303;p44">
              <a:extLst>
                <a:ext uri="{FF2B5EF4-FFF2-40B4-BE49-F238E27FC236}">
                  <a16:creationId xmlns:a16="http://schemas.microsoft.com/office/drawing/2014/main" id="{1103C645-167D-6D0F-FE00-01B50AB0FEE6}"/>
                </a:ext>
              </a:extLst>
            </p:cNvPr>
            <p:cNvSpPr/>
            <p:nvPr/>
          </p:nvSpPr>
          <p:spPr>
            <a:xfrm>
              <a:off x="7306190" y="1722634"/>
              <a:ext cx="30830" cy="30933"/>
            </a:xfrm>
            <a:custGeom>
              <a:avLst/>
              <a:gdLst/>
              <a:ahLst/>
              <a:cxnLst/>
              <a:rect l="l" t="t" r="r" b="b"/>
              <a:pathLst>
                <a:path w="57" h="57" extrusionOk="0">
                  <a:moveTo>
                    <a:pt x="29" y="0"/>
                  </a:moveTo>
                  <a:cubicBezTo>
                    <a:pt x="-9" y="0"/>
                    <a:pt x="-9" y="57"/>
                    <a:pt x="29" y="57"/>
                  </a:cubicBezTo>
                  <a:cubicBezTo>
                    <a:pt x="66" y="57"/>
                    <a:pt x="66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" name="Google Shape;2304;p44">
              <a:extLst>
                <a:ext uri="{FF2B5EF4-FFF2-40B4-BE49-F238E27FC236}">
                  <a16:creationId xmlns:a16="http://schemas.microsoft.com/office/drawing/2014/main" id="{325C063C-11A2-63DD-3F31-4637002939D5}"/>
                </a:ext>
              </a:extLst>
            </p:cNvPr>
            <p:cNvSpPr/>
            <p:nvPr/>
          </p:nvSpPr>
          <p:spPr>
            <a:xfrm>
              <a:off x="7288882" y="1547894"/>
              <a:ext cx="29748" cy="31475"/>
            </a:xfrm>
            <a:custGeom>
              <a:avLst/>
              <a:gdLst/>
              <a:ahLst/>
              <a:cxnLst/>
              <a:rect l="l" t="t" r="r" b="b"/>
              <a:pathLst>
                <a:path w="55" h="58" extrusionOk="0">
                  <a:moveTo>
                    <a:pt x="28" y="0"/>
                  </a:moveTo>
                  <a:cubicBezTo>
                    <a:pt x="-9" y="0"/>
                    <a:pt x="-9" y="58"/>
                    <a:pt x="28" y="58"/>
                  </a:cubicBezTo>
                  <a:cubicBezTo>
                    <a:pt x="65" y="58"/>
                    <a:pt x="65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6" name="Google Shape;2305;p44">
              <a:extLst>
                <a:ext uri="{FF2B5EF4-FFF2-40B4-BE49-F238E27FC236}">
                  <a16:creationId xmlns:a16="http://schemas.microsoft.com/office/drawing/2014/main" id="{F806B781-53FF-72C3-BFB2-4AF3E186BA49}"/>
                </a:ext>
              </a:extLst>
            </p:cNvPr>
            <p:cNvSpPr/>
            <p:nvPr/>
          </p:nvSpPr>
          <p:spPr>
            <a:xfrm>
              <a:off x="7071449" y="1756280"/>
              <a:ext cx="30830" cy="30933"/>
            </a:xfrm>
            <a:custGeom>
              <a:avLst/>
              <a:gdLst/>
              <a:ahLst/>
              <a:cxnLst/>
              <a:rect l="l" t="t" r="r" b="b"/>
              <a:pathLst>
                <a:path w="57" h="57" extrusionOk="0">
                  <a:moveTo>
                    <a:pt x="29" y="0"/>
                  </a:moveTo>
                  <a:cubicBezTo>
                    <a:pt x="-9" y="0"/>
                    <a:pt x="-9" y="57"/>
                    <a:pt x="29" y="57"/>
                  </a:cubicBezTo>
                  <a:cubicBezTo>
                    <a:pt x="66" y="57"/>
                    <a:pt x="66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7" name="Google Shape;2306;p44">
              <a:extLst>
                <a:ext uri="{FF2B5EF4-FFF2-40B4-BE49-F238E27FC236}">
                  <a16:creationId xmlns:a16="http://schemas.microsoft.com/office/drawing/2014/main" id="{F2B65F9F-EF6D-6BB9-352A-D2E8B0F8A12C}"/>
                </a:ext>
              </a:extLst>
            </p:cNvPr>
            <p:cNvSpPr/>
            <p:nvPr/>
          </p:nvSpPr>
          <p:spPr>
            <a:xfrm>
              <a:off x="6969223" y="1615185"/>
              <a:ext cx="30830" cy="31475"/>
            </a:xfrm>
            <a:custGeom>
              <a:avLst/>
              <a:gdLst/>
              <a:ahLst/>
              <a:cxnLst/>
              <a:rect l="l" t="t" r="r" b="b"/>
              <a:pathLst>
                <a:path w="57" h="58" extrusionOk="0">
                  <a:moveTo>
                    <a:pt x="29" y="0"/>
                  </a:moveTo>
                  <a:cubicBezTo>
                    <a:pt x="-9" y="0"/>
                    <a:pt x="-9" y="58"/>
                    <a:pt x="29" y="58"/>
                  </a:cubicBezTo>
                  <a:cubicBezTo>
                    <a:pt x="66" y="58"/>
                    <a:pt x="66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8" name="Google Shape;2307;p44">
              <a:extLst>
                <a:ext uri="{FF2B5EF4-FFF2-40B4-BE49-F238E27FC236}">
                  <a16:creationId xmlns:a16="http://schemas.microsoft.com/office/drawing/2014/main" id="{441B0EB8-BB68-9B17-45B4-165AA4225EBC}"/>
                </a:ext>
              </a:extLst>
            </p:cNvPr>
            <p:cNvSpPr/>
            <p:nvPr/>
          </p:nvSpPr>
          <p:spPr>
            <a:xfrm>
              <a:off x="6918381" y="1783414"/>
              <a:ext cx="29748" cy="31475"/>
            </a:xfrm>
            <a:custGeom>
              <a:avLst/>
              <a:gdLst/>
              <a:ahLst/>
              <a:cxnLst/>
              <a:rect l="l" t="t" r="r" b="b"/>
              <a:pathLst>
                <a:path w="55" h="58" extrusionOk="0">
                  <a:moveTo>
                    <a:pt x="28" y="0"/>
                  </a:moveTo>
                  <a:cubicBezTo>
                    <a:pt x="-9" y="0"/>
                    <a:pt x="-9" y="58"/>
                    <a:pt x="28" y="58"/>
                  </a:cubicBezTo>
                  <a:cubicBezTo>
                    <a:pt x="65" y="58"/>
                    <a:pt x="65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9" name="Google Shape;2308;p44">
              <a:extLst>
                <a:ext uri="{FF2B5EF4-FFF2-40B4-BE49-F238E27FC236}">
                  <a16:creationId xmlns:a16="http://schemas.microsoft.com/office/drawing/2014/main" id="{EB9BB922-D351-4603-6A4D-04335613363A}"/>
                </a:ext>
              </a:extLst>
            </p:cNvPr>
            <p:cNvSpPr/>
            <p:nvPr/>
          </p:nvSpPr>
          <p:spPr>
            <a:xfrm>
              <a:off x="7122832" y="1517504"/>
              <a:ext cx="29748" cy="31475"/>
            </a:xfrm>
            <a:custGeom>
              <a:avLst/>
              <a:gdLst/>
              <a:ahLst/>
              <a:cxnLst/>
              <a:rect l="l" t="t" r="r" b="b"/>
              <a:pathLst>
                <a:path w="55" h="58" extrusionOk="0">
                  <a:moveTo>
                    <a:pt x="28" y="0"/>
                  </a:moveTo>
                  <a:cubicBezTo>
                    <a:pt x="-9" y="0"/>
                    <a:pt x="-9" y="58"/>
                    <a:pt x="28" y="58"/>
                  </a:cubicBezTo>
                  <a:cubicBezTo>
                    <a:pt x="65" y="58"/>
                    <a:pt x="65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0" name="Google Shape;2309;p44">
              <a:extLst>
                <a:ext uri="{FF2B5EF4-FFF2-40B4-BE49-F238E27FC236}">
                  <a16:creationId xmlns:a16="http://schemas.microsoft.com/office/drawing/2014/main" id="{CD59FBCD-6A31-2C62-6AC6-BEB1B68DCF5D}"/>
                </a:ext>
              </a:extLst>
            </p:cNvPr>
            <p:cNvSpPr/>
            <p:nvPr/>
          </p:nvSpPr>
          <p:spPr>
            <a:xfrm>
              <a:off x="6793979" y="1603789"/>
              <a:ext cx="29748" cy="31475"/>
            </a:xfrm>
            <a:custGeom>
              <a:avLst/>
              <a:gdLst/>
              <a:ahLst/>
              <a:cxnLst/>
              <a:rect l="l" t="t" r="r" b="b"/>
              <a:pathLst>
                <a:path w="55" h="58" extrusionOk="0">
                  <a:moveTo>
                    <a:pt x="28" y="0"/>
                  </a:moveTo>
                  <a:cubicBezTo>
                    <a:pt x="-9" y="0"/>
                    <a:pt x="-9" y="58"/>
                    <a:pt x="28" y="58"/>
                  </a:cubicBezTo>
                  <a:cubicBezTo>
                    <a:pt x="65" y="58"/>
                    <a:pt x="65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1" name="Google Shape;2310;p44">
              <a:extLst>
                <a:ext uri="{FF2B5EF4-FFF2-40B4-BE49-F238E27FC236}">
                  <a16:creationId xmlns:a16="http://schemas.microsoft.com/office/drawing/2014/main" id="{9CDC5638-803F-8E3A-55BC-015D257E5860}"/>
                </a:ext>
              </a:extLst>
            </p:cNvPr>
            <p:cNvSpPr/>
            <p:nvPr/>
          </p:nvSpPr>
          <p:spPr>
            <a:xfrm>
              <a:off x="6696621" y="1730232"/>
              <a:ext cx="29748" cy="31475"/>
            </a:xfrm>
            <a:custGeom>
              <a:avLst/>
              <a:gdLst/>
              <a:ahLst/>
              <a:cxnLst/>
              <a:rect l="l" t="t" r="r" b="b"/>
              <a:pathLst>
                <a:path w="55" h="58" extrusionOk="0">
                  <a:moveTo>
                    <a:pt x="28" y="0"/>
                  </a:moveTo>
                  <a:cubicBezTo>
                    <a:pt x="-9" y="0"/>
                    <a:pt x="-9" y="58"/>
                    <a:pt x="28" y="58"/>
                  </a:cubicBezTo>
                  <a:cubicBezTo>
                    <a:pt x="65" y="58"/>
                    <a:pt x="65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2" name="Google Shape;2311;p44">
              <a:extLst>
                <a:ext uri="{FF2B5EF4-FFF2-40B4-BE49-F238E27FC236}">
                  <a16:creationId xmlns:a16="http://schemas.microsoft.com/office/drawing/2014/main" id="{719115AB-7B54-0D76-30A9-1C9C72FB5AC2}"/>
                </a:ext>
              </a:extLst>
            </p:cNvPr>
            <p:cNvSpPr/>
            <p:nvPr/>
          </p:nvSpPr>
          <p:spPr>
            <a:xfrm>
              <a:off x="6766935" y="1810547"/>
              <a:ext cx="30289" cy="31475"/>
            </a:xfrm>
            <a:custGeom>
              <a:avLst/>
              <a:gdLst/>
              <a:ahLst/>
              <a:cxnLst/>
              <a:rect l="l" t="t" r="r" b="b"/>
              <a:pathLst>
                <a:path w="56" h="58" extrusionOk="0">
                  <a:moveTo>
                    <a:pt x="28" y="0"/>
                  </a:moveTo>
                  <a:cubicBezTo>
                    <a:pt x="-9" y="0"/>
                    <a:pt x="-10" y="58"/>
                    <a:pt x="28" y="58"/>
                  </a:cubicBezTo>
                  <a:cubicBezTo>
                    <a:pt x="65" y="58"/>
                    <a:pt x="65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3" name="Google Shape;2312;p44">
              <a:extLst>
                <a:ext uri="{FF2B5EF4-FFF2-40B4-BE49-F238E27FC236}">
                  <a16:creationId xmlns:a16="http://schemas.microsoft.com/office/drawing/2014/main" id="{5287E570-2952-AC0A-4D1B-19ADE82716AE}"/>
                </a:ext>
              </a:extLst>
            </p:cNvPr>
            <p:cNvSpPr/>
            <p:nvPr/>
          </p:nvSpPr>
          <p:spPr>
            <a:xfrm>
              <a:off x="7079562" y="2092737"/>
              <a:ext cx="30289" cy="30933"/>
            </a:xfrm>
            <a:custGeom>
              <a:avLst/>
              <a:gdLst/>
              <a:ahLst/>
              <a:cxnLst/>
              <a:rect l="l" t="t" r="r" b="b"/>
              <a:pathLst>
                <a:path w="56" h="57" extrusionOk="0">
                  <a:moveTo>
                    <a:pt x="28" y="0"/>
                  </a:moveTo>
                  <a:cubicBezTo>
                    <a:pt x="-9" y="0"/>
                    <a:pt x="-9" y="57"/>
                    <a:pt x="28" y="57"/>
                  </a:cubicBezTo>
                  <a:cubicBezTo>
                    <a:pt x="65" y="57"/>
                    <a:pt x="66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4" name="Google Shape;2313;p44">
              <a:extLst>
                <a:ext uri="{FF2B5EF4-FFF2-40B4-BE49-F238E27FC236}">
                  <a16:creationId xmlns:a16="http://schemas.microsoft.com/office/drawing/2014/main" id="{61E8E9A8-1FD5-280B-0C10-0DDC3A7E79C8}"/>
                </a:ext>
              </a:extLst>
            </p:cNvPr>
            <p:cNvSpPr/>
            <p:nvPr/>
          </p:nvSpPr>
          <p:spPr>
            <a:xfrm>
              <a:off x="7600427" y="1635264"/>
              <a:ext cx="30289" cy="31475"/>
            </a:xfrm>
            <a:custGeom>
              <a:avLst/>
              <a:gdLst/>
              <a:ahLst/>
              <a:cxnLst/>
              <a:rect l="l" t="t" r="r" b="b"/>
              <a:pathLst>
                <a:path w="56" h="58" extrusionOk="0">
                  <a:moveTo>
                    <a:pt x="28" y="0"/>
                  </a:moveTo>
                  <a:cubicBezTo>
                    <a:pt x="-9" y="0"/>
                    <a:pt x="-10" y="58"/>
                    <a:pt x="28" y="58"/>
                  </a:cubicBezTo>
                  <a:cubicBezTo>
                    <a:pt x="65" y="58"/>
                    <a:pt x="65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5" name="Google Shape;2314;p44">
              <a:extLst>
                <a:ext uri="{FF2B5EF4-FFF2-40B4-BE49-F238E27FC236}">
                  <a16:creationId xmlns:a16="http://schemas.microsoft.com/office/drawing/2014/main" id="{590EF787-6A02-5472-94E1-0EED660BFC88}"/>
                </a:ext>
              </a:extLst>
            </p:cNvPr>
            <p:cNvSpPr/>
            <p:nvPr/>
          </p:nvSpPr>
          <p:spPr>
            <a:xfrm>
              <a:off x="7693999" y="1499596"/>
              <a:ext cx="29748" cy="31475"/>
            </a:xfrm>
            <a:custGeom>
              <a:avLst/>
              <a:gdLst/>
              <a:ahLst/>
              <a:cxnLst/>
              <a:rect l="l" t="t" r="r" b="b"/>
              <a:pathLst>
                <a:path w="55" h="58" extrusionOk="0">
                  <a:moveTo>
                    <a:pt x="28" y="0"/>
                  </a:moveTo>
                  <a:cubicBezTo>
                    <a:pt x="-9" y="0"/>
                    <a:pt x="-9" y="58"/>
                    <a:pt x="28" y="58"/>
                  </a:cubicBezTo>
                  <a:cubicBezTo>
                    <a:pt x="65" y="58"/>
                    <a:pt x="65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6" name="Google Shape;2315;p44">
              <a:extLst>
                <a:ext uri="{FF2B5EF4-FFF2-40B4-BE49-F238E27FC236}">
                  <a16:creationId xmlns:a16="http://schemas.microsoft.com/office/drawing/2014/main" id="{07D5F2B3-CE63-DFE5-70F5-3276F8778525}"/>
                </a:ext>
              </a:extLst>
            </p:cNvPr>
            <p:cNvSpPr/>
            <p:nvPr/>
          </p:nvSpPr>
          <p:spPr>
            <a:xfrm>
              <a:off x="7557698" y="1498510"/>
              <a:ext cx="29748" cy="31475"/>
            </a:xfrm>
            <a:custGeom>
              <a:avLst/>
              <a:gdLst/>
              <a:ahLst/>
              <a:cxnLst/>
              <a:rect l="l" t="t" r="r" b="b"/>
              <a:pathLst>
                <a:path w="55" h="58" extrusionOk="0">
                  <a:moveTo>
                    <a:pt x="28" y="0"/>
                  </a:moveTo>
                  <a:cubicBezTo>
                    <a:pt x="-9" y="0"/>
                    <a:pt x="-9" y="58"/>
                    <a:pt x="28" y="58"/>
                  </a:cubicBezTo>
                  <a:cubicBezTo>
                    <a:pt x="65" y="58"/>
                    <a:pt x="65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7" name="Google Shape;2316;p44">
              <a:extLst>
                <a:ext uri="{FF2B5EF4-FFF2-40B4-BE49-F238E27FC236}">
                  <a16:creationId xmlns:a16="http://schemas.microsoft.com/office/drawing/2014/main" id="{D51F82F7-BADF-F745-779F-46419F1EDCAD}"/>
                </a:ext>
              </a:extLst>
            </p:cNvPr>
            <p:cNvSpPr/>
            <p:nvPr/>
          </p:nvSpPr>
          <p:spPr>
            <a:xfrm>
              <a:off x="7455472" y="1642861"/>
              <a:ext cx="29748" cy="31475"/>
            </a:xfrm>
            <a:custGeom>
              <a:avLst/>
              <a:gdLst/>
              <a:ahLst/>
              <a:cxnLst/>
              <a:rect l="l" t="t" r="r" b="b"/>
              <a:pathLst>
                <a:path w="55" h="58" extrusionOk="0">
                  <a:moveTo>
                    <a:pt x="28" y="0"/>
                  </a:moveTo>
                  <a:cubicBezTo>
                    <a:pt x="-9" y="0"/>
                    <a:pt x="-9" y="58"/>
                    <a:pt x="28" y="58"/>
                  </a:cubicBezTo>
                  <a:cubicBezTo>
                    <a:pt x="65" y="58"/>
                    <a:pt x="65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95374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" name="Google Shape;628;p25"/>
          <p:cNvSpPr txBox="1">
            <a:spLocks noGrp="1"/>
          </p:cNvSpPr>
          <p:nvPr>
            <p:ph type="title"/>
          </p:nvPr>
        </p:nvSpPr>
        <p:spPr>
          <a:xfrm>
            <a:off x="950967" y="719333"/>
            <a:ext cx="10290000" cy="7924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芳療措施及諮詢</a:t>
            </a:r>
            <a:endParaRPr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630" name="Google Shape;630;p25"/>
          <p:cNvGraphicFramePr/>
          <p:nvPr>
            <p:extLst>
              <p:ext uri="{D42A27DB-BD31-4B8C-83A1-F6EECF244321}">
                <p14:modId xmlns:p14="http://schemas.microsoft.com/office/powerpoint/2010/main" val="3031446713"/>
              </p:ext>
            </p:extLst>
          </p:nvPr>
        </p:nvGraphicFramePr>
        <p:xfrm>
          <a:off x="895847" y="2014478"/>
          <a:ext cx="10290067" cy="4434447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3179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82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94955">
                  <a:extLst>
                    <a:ext uri="{9D8B030D-6E8A-4147-A177-3AD203B41FA5}">
                      <a16:colId xmlns:a16="http://schemas.microsoft.com/office/drawing/2014/main" val="3519960967"/>
                    </a:ext>
                  </a:extLst>
                </a:gridCol>
                <a:gridCol w="2394956">
                  <a:extLst>
                    <a:ext uri="{9D8B030D-6E8A-4147-A177-3AD203B41FA5}">
                      <a16:colId xmlns:a16="http://schemas.microsoft.com/office/drawing/2014/main" val="2562581748"/>
                    </a:ext>
                  </a:extLst>
                </a:gridCol>
              </a:tblGrid>
              <a:tr h="678927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500" b="1" u="none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Open Sans"/>
                      </a:endParaRPr>
                    </a:p>
                  </a:txBody>
                  <a:tcPr marL="121900" marR="121900" marT="0" marB="0" anchor="ctr">
                    <a:lnL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zh-TW" altLang="en-US" sz="1500" b="1" u="none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精油配方、劑量與濃度</a:t>
                      </a:r>
                    </a:p>
                  </a:txBody>
                  <a:tcPr marL="121900" marR="121900" marT="0" marB="0" anchor="ctr">
                    <a:lnL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zh-TW" altLang="en-US" sz="1500" b="1" u="none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使用建議</a:t>
                      </a:r>
                      <a:endParaRPr lang="en-US" altLang="zh-TW" sz="1500" b="1" u="none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Open Sans"/>
                      </a:endParaRPr>
                    </a:p>
                  </a:txBody>
                  <a:tcPr marL="121900" marR="121900" marT="0" marB="0"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zh-TW" altLang="en-US" sz="1500" b="1" u="none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個案回饋</a:t>
                      </a:r>
                      <a:endParaRPr lang="en-US" sz="1500" b="1" u="none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Open Sans"/>
                      </a:endParaRPr>
                    </a:p>
                  </a:txBody>
                  <a:tcPr marL="121900" marR="121900" marT="0" marB="0"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555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zh-TW" altLang="en-US" sz="1500" b="1" u="none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第四次</a:t>
                      </a:r>
                      <a:endParaRPr lang="en-US" altLang="zh-TW" sz="1500" b="1" u="none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Open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zh-TW" altLang="en-US" sz="1500" b="1" u="none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諮詢</a:t>
                      </a:r>
                    </a:p>
                  </a:txBody>
                  <a:tcPr marL="121900" marR="121900" marT="0" marB="0" anchor="ctr">
                    <a:lnL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zh-TW" altLang="en-US" sz="1300" b="0" i="0" u="sng" strike="noStrike" cap="none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山金車油　</a:t>
                      </a:r>
                      <a:r>
                        <a:rPr lang="en-US" altLang="zh-TW" sz="1300" b="0" i="0" u="sng" strike="noStrike" cap="none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20ml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zh-TW" altLang="en-US" sz="1300" b="0" i="0" u="none" strike="noStrike" cap="none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　促進血液循環、消炎止痛</a:t>
                      </a:r>
                      <a:endParaRPr lang="en-US" altLang="zh-TW" sz="1300" b="0" i="0" u="none" strike="noStrike" cap="none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Open San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zh-TW" altLang="en-US" sz="1300" u="sng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歐薄荷　</a:t>
                      </a:r>
                      <a:r>
                        <a:rPr lang="en-US" altLang="zh-TW" sz="1300" u="sng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4d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zh-TW" altLang="en-US" sz="1300" u="none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　主要成分為薄荷醇，有止痛、肌肉放鬆之效           </a:t>
                      </a:r>
                      <a:endParaRPr lang="en-US" altLang="zh-TW" sz="1300" u="none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Open San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zh-TW" altLang="en-US" sz="1300" b="1" u="sng" dirty="0">
                          <a:solidFill>
                            <a:srgbClr val="56B7A4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德國洋柑菊</a:t>
                      </a:r>
                      <a:r>
                        <a:rPr lang="en-US" altLang="zh-TW" sz="1300" b="1" u="sng" dirty="0">
                          <a:solidFill>
                            <a:srgbClr val="56B7A4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3%</a:t>
                      </a:r>
                      <a:r>
                        <a:rPr lang="zh-TW" altLang="en-US" sz="1300" b="1" u="sng" dirty="0">
                          <a:solidFill>
                            <a:srgbClr val="56B7A4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　</a:t>
                      </a:r>
                      <a:r>
                        <a:rPr lang="en-US" altLang="zh-TW" sz="1300" b="1" u="sng" dirty="0">
                          <a:solidFill>
                            <a:srgbClr val="56B7A4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4d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zh-TW" altLang="en-US" sz="1300" b="1" u="none" dirty="0">
                          <a:solidFill>
                            <a:srgbClr val="56B7A4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　主要成分為母菊天藍烴，有抑制發炎、止痛之效 </a:t>
                      </a:r>
                      <a:endParaRPr lang="en-US" altLang="zh-TW" sz="1300" b="1" u="none" dirty="0">
                        <a:solidFill>
                          <a:srgbClr val="56B7A4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Open San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zh-TW" altLang="en-US" sz="1300" u="sng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岩蘭草</a:t>
                      </a:r>
                      <a:r>
                        <a:rPr lang="en-US" altLang="zh-TW" sz="1300" u="sng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3%</a:t>
                      </a:r>
                      <a:r>
                        <a:rPr lang="zh-TW" altLang="en-US" sz="1300" u="sng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　</a:t>
                      </a:r>
                      <a:r>
                        <a:rPr lang="en-US" altLang="zh-TW" sz="1300" u="sng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4d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zh-TW" altLang="en-US" sz="1300" u="none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　主要成分為岩蘭草醇，有促進循環、神經鎮定之效 </a:t>
                      </a:r>
                      <a:endParaRPr lang="en-US" altLang="zh-TW" sz="1300" u="none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Open Sans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zh-TW" altLang="en-US" sz="1300" u="sng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按摩油濃度為</a:t>
                      </a:r>
                      <a:r>
                        <a:rPr lang="en-US" altLang="zh-TW" sz="1300" u="sng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3%</a:t>
                      </a:r>
                      <a:br>
                        <a:rPr lang="en-US" altLang="zh-TW" sz="1300" u="none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</a:br>
                      <a:endParaRPr lang="en-US" altLang="zh-TW" sz="1300" u="none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Open Sans"/>
                      </a:endParaRPr>
                    </a:p>
                  </a:txBody>
                  <a:tcPr marL="121900" marR="121900" marT="0" marB="0" anchor="ctr">
                    <a:lnL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zh-TW" altLang="en-US" sz="1300" u="none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以滾珠瓶填裝方便個案在患部按摩使用，</a:t>
                      </a:r>
                      <a:r>
                        <a:rPr lang="zh-TW" altLang="en-US" sz="1300" u="none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使用時間為白天使用，可</a:t>
                      </a:r>
                      <a:r>
                        <a:rPr lang="en-US" altLang="zh-TW" sz="1300" u="none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1-2</a:t>
                      </a:r>
                      <a:r>
                        <a:rPr lang="zh-TW" altLang="en-US" sz="1300" u="none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次</a:t>
                      </a:r>
                      <a:endParaRPr lang="en-US" altLang="zh-TW" sz="1300" u="none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Open Sans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zh-TW" altLang="en-US" sz="1300" u="none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搭配</a:t>
                      </a:r>
                      <a:r>
                        <a:rPr lang="en-US" altLang="zh-TW" sz="1300" u="none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【</a:t>
                      </a:r>
                      <a:r>
                        <a:rPr lang="zh-TW" altLang="en-US" sz="1300" u="none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香蜂草純露</a:t>
                      </a:r>
                      <a:r>
                        <a:rPr lang="en-US" altLang="zh-TW" sz="1300" u="none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+</a:t>
                      </a:r>
                      <a:r>
                        <a:rPr lang="zh-TW" altLang="en-US" sz="1300" u="none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羅馬洋甘菊純露</a:t>
                      </a:r>
                      <a:r>
                        <a:rPr lang="en-US" altLang="zh-TW" sz="1300" u="none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】</a:t>
                      </a:r>
                      <a:r>
                        <a:rPr lang="zh-TW" altLang="en-US" sz="1300" u="none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加在白開水裡搭配飲用，主要是為了鎮定安撫及抗發炎之效</a:t>
                      </a: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zh-TW" altLang="en-US" sz="1300" u="none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睡前擴香搭配改為</a:t>
                      </a:r>
                      <a:r>
                        <a:rPr lang="en-US" altLang="zh-TW" sz="1300" u="none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【</a:t>
                      </a:r>
                      <a:r>
                        <a:rPr lang="zh-TW" altLang="en-US" sz="1300" u="none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甜橙</a:t>
                      </a:r>
                      <a:r>
                        <a:rPr lang="en-US" altLang="zh-TW" sz="1300" u="none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+</a:t>
                      </a:r>
                      <a:r>
                        <a:rPr lang="zh-TW" altLang="en-US" sz="1300" u="none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苦橙葉</a:t>
                      </a:r>
                      <a:r>
                        <a:rPr lang="en-US" altLang="zh-TW" sz="1300" u="none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】</a:t>
                      </a:r>
                      <a:r>
                        <a:rPr lang="zh-TW" altLang="en-US" sz="1300" u="none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，加強助眠效果</a:t>
                      </a: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endParaRPr lang="en-US" sz="1300" u="none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Open Sans"/>
                      </a:endParaRPr>
                    </a:p>
                  </a:txBody>
                  <a:tcPr marL="121900" marR="121900" marT="0" marB="0"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zh-TW" altLang="en-US" sz="1300" u="none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個案反應按摩油味道上變得比較奇怪，但比起之前好像比較柔和，沒有涼感</a:t>
                      </a: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zh-TW" altLang="en-US" sz="1300" u="none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疼痛感有降低，身體痠痛感比較少，確實也讓心情好很多</a:t>
                      </a: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en-US" altLang="zh-TW" sz="1300" u="none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(</a:t>
                      </a:r>
                      <a:r>
                        <a:rPr lang="zh-TW" altLang="en-US" sz="1300" u="none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疼痛指數約為３分</a:t>
                      </a:r>
                      <a:r>
                        <a:rPr lang="en-US" altLang="zh-TW" sz="1300" u="none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)</a:t>
                      </a:r>
                      <a:endParaRPr lang="en-US" sz="1300" u="none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Open Sans"/>
                      </a:endParaRPr>
                    </a:p>
                  </a:txBody>
                  <a:tcPr marL="121900" marR="121900" marT="0" marB="0"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633" name="Google Shape;633;p25"/>
          <p:cNvGrpSpPr/>
          <p:nvPr/>
        </p:nvGrpSpPr>
        <p:grpSpPr>
          <a:xfrm>
            <a:off x="10509556" y="1206279"/>
            <a:ext cx="731520" cy="1095484"/>
            <a:chOff x="7882167" y="904709"/>
            <a:chExt cx="548640" cy="821613"/>
          </a:xfrm>
        </p:grpSpPr>
        <p:grpSp>
          <p:nvGrpSpPr>
            <p:cNvPr id="634" name="Google Shape;634;p25"/>
            <p:cNvGrpSpPr/>
            <p:nvPr/>
          </p:nvGrpSpPr>
          <p:grpSpPr>
            <a:xfrm>
              <a:off x="7882167" y="1133800"/>
              <a:ext cx="548640" cy="592522"/>
              <a:chOff x="5033490" y="539485"/>
              <a:chExt cx="457200" cy="496957"/>
            </a:xfrm>
          </p:grpSpPr>
          <p:grpSp>
            <p:nvGrpSpPr>
              <p:cNvPr id="635" name="Google Shape;635;p25"/>
              <p:cNvGrpSpPr/>
              <p:nvPr/>
            </p:nvGrpSpPr>
            <p:grpSpPr>
              <a:xfrm>
                <a:off x="5033490" y="539485"/>
                <a:ext cx="457200" cy="496957"/>
                <a:chOff x="5033490" y="539485"/>
                <a:chExt cx="457200" cy="496957"/>
              </a:xfrm>
            </p:grpSpPr>
            <p:sp>
              <p:nvSpPr>
                <p:cNvPr id="636" name="Google Shape;636;p25"/>
                <p:cNvSpPr/>
                <p:nvPr/>
              </p:nvSpPr>
              <p:spPr>
                <a:xfrm>
                  <a:off x="5178320" y="539485"/>
                  <a:ext cx="167913" cy="16970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51" h="447" extrusionOk="0">
                      <a:moveTo>
                        <a:pt x="435" y="93"/>
                      </a:moveTo>
                      <a:cubicBezTo>
                        <a:pt x="395" y="26"/>
                        <a:pt x="324" y="2"/>
                        <a:pt x="257" y="0"/>
                      </a:cubicBezTo>
                      <a:cubicBezTo>
                        <a:pt x="246" y="0"/>
                        <a:pt x="236" y="0"/>
                        <a:pt x="225" y="0"/>
                      </a:cubicBezTo>
                      <a:cubicBezTo>
                        <a:pt x="215" y="0"/>
                        <a:pt x="204" y="0"/>
                        <a:pt x="193" y="0"/>
                      </a:cubicBezTo>
                      <a:cubicBezTo>
                        <a:pt x="127" y="2"/>
                        <a:pt x="56" y="26"/>
                        <a:pt x="15" y="93"/>
                      </a:cubicBezTo>
                      <a:cubicBezTo>
                        <a:pt x="-6" y="128"/>
                        <a:pt x="-1" y="176"/>
                        <a:pt x="5" y="217"/>
                      </a:cubicBezTo>
                      <a:cubicBezTo>
                        <a:pt x="19" y="308"/>
                        <a:pt x="74" y="393"/>
                        <a:pt x="137" y="447"/>
                      </a:cubicBezTo>
                      <a:lnTo>
                        <a:pt x="225" y="435"/>
                      </a:lnTo>
                      <a:lnTo>
                        <a:pt x="314" y="447"/>
                      </a:lnTo>
                      <a:cubicBezTo>
                        <a:pt x="376" y="393"/>
                        <a:pt x="431" y="308"/>
                        <a:pt x="445" y="217"/>
                      </a:cubicBezTo>
                      <a:cubicBezTo>
                        <a:pt x="452" y="176"/>
                        <a:pt x="456" y="128"/>
                        <a:pt x="435" y="93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120000" tIns="60000" rIns="120000" bIns="60000" anchor="ctr" anchorCtr="1">
                  <a:noAutofit/>
                </a:bodyPr>
                <a:lstStyle/>
                <a:p>
                  <a:pPr marL="0" marR="0" lvl="0" indent="0" algn="l" defTabSz="121917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Tx/>
                    <a:buNone/>
                    <a:tabLst/>
                    <a:defRPr/>
                  </a:pPr>
                  <a:endParaRPr kumimoji="0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37" name="Google Shape;637;p25"/>
                <p:cNvSpPr/>
                <p:nvPr/>
              </p:nvSpPr>
              <p:spPr>
                <a:xfrm>
                  <a:off x="5311980" y="612377"/>
                  <a:ext cx="178710" cy="1742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0" h="459" extrusionOk="0">
                      <a:moveTo>
                        <a:pt x="457" y="364"/>
                      </a:moveTo>
                      <a:cubicBezTo>
                        <a:pt x="495" y="296"/>
                        <a:pt x="480" y="222"/>
                        <a:pt x="449" y="164"/>
                      </a:cubicBezTo>
                      <a:cubicBezTo>
                        <a:pt x="444" y="154"/>
                        <a:pt x="439" y="145"/>
                        <a:pt x="433" y="136"/>
                      </a:cubicBezTo>
                      <a:cubicBezTo>
                        <a:pt x="427" y="127"/>
                        <a:pt x="423" y="117"/>
                        <a:pt x="417" y="108"/>
                      </a:cubicBezTo>
                      <a:cubicBezTo>
                        <a:pt x="382" y="52"/>
                        <a:pt x="326" y="2"/>
                        <a:pt x="247" y="0"/>
                      </a:cubicBezTo>
                      <a:cubicBezTo>
                        <a:pt x="207" y="-1"/>
                        <a:pt x="167" y="28"/>
                        <a:pt x="135" y="53"/>
                      </a:cubicBezTo>
                      <a:cubicBezTo>
                        <a:pt x="62" y="111"/>
                        <a:pt x="17" y="202"/>
                        <a:pt x="0" y="283"/>
                      </a:cubicBezTo>
                      <a:lnTo>
                        <a:pt x="55" y="353"/>
                      </a:lnTo>
                      <a:lnTo>
                        <a:pt x="89" y="436"/>
                      </a:lnTo>
                      <a:cubicBezTo>
                        <a:pt x="167" y="463"/>
                        <a:pt x="268" y="469"/>
                        <a:pt x="355" y="435"/>
                      </a:cubicBezTo>
                      <a:cubicBezTo>
                        <a:pt x="393" y="420"/>
                        <a:pt x="438" y="400"/>
                        <a:pt x="457" y="364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120000" tIns="60000" rIns="120000" bIns="60000" anchor="ctr" anchorCtr="1">
                  <a:noAutofit/>
                </a:bodyPr>
                <a:lstStyle/>
                <a:p>
                  <a:pPr marL="0" marR="0" lvl="0" indent="0" algn="l" defTabSz="121917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Tx/>
                    <a:buNone/>
                    <a:tabLst/>
                    <a:defRPr/>
                  </a:pPr>
                  <a:endParaRPr kumimoji="0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38" name="Google Shape;638;p25"/>
                <p:cNvSpPr/>
                <p:nvPr/>
              </p:nvSpPr>
              <p:spPr>
                <a:xfrm>
                  <a:off x="5311980" y="790051"/>
                  <a:ext cx="178338" cy="17387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9" h="458" extrusionOk="0">
                      <a:moveTo>
                        <a:pt x="245" y="458"/>
                      </a:moveTo>
                      <a:cubicBezTo>
                        <a:pt x="323" y="456"/>
                        <a:pt x="380" y="407"/>
                        <a:pt x="415" y="351"/>
                      </a:cubicBezTo>
                      <a:cubicBezTo>
                        <a:pt x="421" y="342"/>
                        <a:pt x="426" y="333"/>
                        <a:pt x="431" y="323"/>
                      </a:cubicBezTo>
                      <a:cubicBezTo>
                        <a:pt x="436" y="314"/>
                        <a:pt x="442" y="305"/>
                        <a:pt x="447" y="296"/>
                      </a:cubicBezTo>
                      <a:cubicBezTo>
                        <a:pt x="479" y="237"/>
                        <a:pt x="494" y="163"/>
                        <a:pt x="456" y="95"/>
                      </a:cubicBezTo>
                      <a:cubicBezTo>
                        <a:pt x="437" y="59"/>
                        <a:pt x="393" y="39"/>
                        <a:pt x="355" y="24"/>
                      </a:cubicBezTo>
                      <a:cubicBezTo>
                        <a:pt x="269" y="-10"/>
                        <a:pt x="167" y="-5"/>
                        <a:pt x="89" y="21"/>
                      </a:cubicBezTo>
                      <a:lnTo>
                        <a:pt x="55" y="104"/>
                      </a:lnTo>
                      <a:lnTo>
                        <a:pt x="0" y="174"/>
                      </a:lnTo>
                      <a:cubicBezTo>
                        <a:pt x="16" y="256"/>
                        <a:pt x="60" y="346"/>
                        <a:pt x="133" y="404"/>
                      </a:cubicBezTo>
                      <a:cubicBezTo>
                        <a:pt x="165" y="430"/>
                        <a:pt x="205" y="458"/>
                        <a:pt x="245" y="45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120000" tIns="60000" rIns="120000" bIns="60000" anchor="ctr" anchorCtr="1">
                  <a:noAutofit/>
                </a:bodyPr>
                <a:lstStyle/>
                <a:p>
                  <a:pPr marL="0" marR="0" lvl="0" indent="0" algn="l" defTabSz="121917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Tx/>
                    <a:buNone/>
                    <a:tabLst/>
                    <a:defRPr/>
                  </a:pPr>
                  <a:endParaRPr kumimoji="0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39" name="Google Shape;639;p25"/>
                <p:cNvSpPr/>
                <p:nvPr/>
              </p:nvSpPr>
              <p:spPr>
                <a:xfrm>
                  <a:off x="5177575" y="866360"/>
                  <a:ext cx="167541" cy="17008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50" h="448" extrusionOk="0">
                      <a:moveTo>
                        <a:pt x="14" y="353"/>
                      </a:moveTo>
                      <a:cubicBezTo>
                        <a:pt x="54" y="420"/>
                        <a:pt x="125" y="445"/>
                        <a:pt x="192" y="447"/>
                      </a:cubicBezTo>
                      <a:cubicBezTo>
                        <a:pt x="202" y="447"/>
                        <a:pt x="214" y="447"/>
                        <a:pt x="224" y="447"/>
                      </a:cubicBezTo>
                      <a:cubicBezTo>
                        <a:pt x="235" y="447"/>
                        <a:pt x="245" y="448"/>
                        <a:pt x="255" y="447"/>
                      </a:cubicBezTo>
                      <a:cubicBezTo>
                        <a:pt x="322" y="445"/>
                        <a:pt x="393" y="421"/>
                        <a:pt x="434" y="355"/>
                      </a:cubicBezTo>
                      <a:cubicBezTo>
                        <a:pt x="455" y="320"/>
                        <a:pt x="451" y="272"/>
                        <a:pt x="445" y="231"/>
                      </a:cubicBezTo>
                      <a:cubicBezTo>
                        <a:pt x="432" y="140"/>
                        <a:pt x="376" y="54"/>
                        <a:pt x="314" y="0"/>
                      </a:cubicBezTo>
                      <a:lnTo>
                        <a:pt x="226" y="12"/>
                      </a:lnTo>
                      <a:lnTo>
                        <a:pt x="138" y="0"/>
                      </a:lnTo>
                      <a:cubicBezTo>
                        <a:pt x="75" y="54"/>
                        <a:pt x="19" y="138"/>
                        <a:pt x="5" y="230"/>
                      </a:cubicBezTo>
                      <a:cubicBezTo>
                        <a:pt x="-1" y="270"/>
                        <a:pt x="-6" y="318"/>
                        <a:pt x="14" y="353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120000" tIns="60000" rIns="120000" bIns="60000" anchor="ctr" anchorCtr="1">
                  <a:noAutofit/>
                </a:bodyPr>
                <a:lstStyle/>
                <a:p>
                  <a:pPr marL="0" marR="0" lvl="0" indent="0" algn="l" defTabSz="121917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Tx/>
                    <a:buNone/>
                    <a:tabLst/>
                    <a:defRPr/>
                  </a:pPr>
                  <a:endParaRPr kumimoji="0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40" name="Google Shape;640;p25"/>
                <p:cNvSpPr/>
                <p:nvPr/>
              </p:nvSpPr>
              <p:spPr>
                <a:xfrm>
                  <a:off x="5033490" y="788912"/>
                  <a:ext cx="177965" cy="1734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8" h="457" extrusionOk="0">
                      <a:moveTo>
                        <a:pt x="23" y="92"/>
                      </a:moveTo>
                      <a:cubicBezTo>
                        <a:pt x="-15" y="160"/>
                        <a:pt x="-2" y="234"/>
                        <a:pt x="29" y="293"/>
                      </a:cubicBezTo>
                      <a:cubicBezTo>
                        <a:pt x="34" y="302"/>
                        <a:pt x="40" y="311"/>
                        <a:pt x="45" y="320"/>
                      </a:cubicBezTo>
                      <a:cubicBezTo>
                        <a:pt x="51" y="329"/>
                        <a:pt x="55" y="339"/>
                        <a:pt x="61" y="348"/>
                      </a:cubicBezTo>
                      <a:cubicBezTo>
                        <a:pt x="96" y="405"/>
                        <a:pt x="152" y="455"/>
                        <a:pt x="230" y="457"/>
                      </a:cubicBezTo>
                      <a:cubicBezTo>
                        <a:pt x="270" y="458"/>
                        <a:pt x="310" y="430"/>
                        <a:pt x="342" y="405"/>
                      </a:cubicBezTo>
                      <a:cubicBezTo>
                        <a:pt x="415" y="348"/>
                        <a:pt x="462" y="257"/>
                        <a:pt x="478" y="176"/>
                      </a:cubicBezTo>
                      <a:lnTo>
                        <a:pt x="424" y="106"/>
                      </a:lnTo>
                      <a:lnTo>
                        <a:pt x="391" y="23"/>
                      </a:lnTo>
                      <a:cubicBezTo>
                        <a:pt x="313" y="-5"/>
                        <a:pt x="212" y="-11"/>
                        <a:pt x="125" y="23"/>
                      </a:cubicBezTo>
                      <a:cubicBezTo>
                        <a:pt x="87" y="37"/>
                        <a:pt x="42" y="56"/>
                        <a:pt x="23" y="92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120000" tIns="60000" rIns="120000" bIns="60000" anchor="ctr" anchorCtr="1">
                  <a:noAutofit/>
                </a:bodyPr>
                <a:lstStyle/>
                <a:p>
                  <a:pPr marL="0" marR="0" lvl="0" indent="0" algn="l" defTabSz="121917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Tx/>
                    <a:buNone/>
                    <a:tabLst/>
                    <a:defRPr/>
                  </a:pPr>
                  <a:endParaRPr kumimoji="0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41" name="Google Shape;641;p25"/>
                <p:cNvSpPr/>
                <p:nvPr/>
              </p:nvSpPr>
              <p:spPr>
                <a:xfrm>
                  <a:off x="5034607" y="610858"/>
                  <a:ext cx="177965" cy="1742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8" h="459" extrusionOk="0">
                      <a:moveTo>
                        <a:pt x="234" y="0"/>
                      </a:moveTo>
                      <a:cubicBezTo>
                        <a:pt x="156" y="1"/>
                        <a:pt x="99" y="50"/>
                        <a:pt x="64" y="107"/>
                      </a:cubicBezTo>
                      <a:cubicBezTo>
                        <a:pt x="58" y="115"/>
                        <a:pt x="53" y="125"/>
                        <a:pt x="48" y="134"/>
                      </a:cubicBezTo>
                      <a:cubicBezTo>
                        <a:pt x="44" y="143"/>
                        <a:pt x="36" y="152"/>
                        <a:pt x="31" y="161"/>
                      </a:cubicBezTo>
                      <a:cubicBezTo>
                        <a:pt x="-1" y="220"/>
                        <a:pt x="-16" y="293"/>
                        <a:pt x="21" y="362"/>
                      </a:cubicBezTo>
                      <a:cubicBezTo>
                        <a:pt x="40" y="398"/>
                        <a:pt x="85" y="418"/>
                        <a:pt x="123" y="434"/>
                      </a:cubicBezTo>
                      <a:cubicBezTo>
                        <a:pt x="209" y="468"/>
                        <a:pt x="310" y="464"/>
                        <a:pt x="388" y="438"/>
                      </a:cubicBezTo>
                      <a:lnTo>
                        <a:pt x="423" y="355"/>
                      </a:lnTo>
                      <a:lnTo>
                        <a:pt x="478" y="285"/>
                      </a:lnTo>
                      <a:cubicBezTo>
                        <a:pt x="463" y="204"/>
                        <a:pt x="417" y="113"/>
                        <a:pt x="346" y="54"/>
                      </a:cubicBezTo>
                      <a:cubicBezTo>
                        <a:pt x="314" y="29"/>
                        <a:pt x="275" y="0"/>
                        <a:pt x="234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120000" tIns="60000" rIns="120000" bIns="60000" anchor="ctr" anchorCtr="1">
                  <a:noAutofit/>
                </a:bodyPr>
                <a:lstStyle/>
                <a:p>
                  <a:pPr marL="0" marR="0" lvl="0" indent="0" algn="l" defTabSz="121917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Tx/>
                    <a:buNone/>
                    <a:tabLst/>
                    <a:defRPr/>
                  </a:pPr>
                  <a:endParaRPr kumimoji="0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642" name="Google Shape;642;p25"/>
              <p:cNvGrpSpPr/>
              <p:nvPr/>
            </p:nvGrpSpPr>
            <p:grpSpPr>
              <a:xfrm>
                <a:off x="5104602" y="602886"/>
                <a:ext cx="314977" cy="369396"/>
                <a:chOff x="5104602" y="602886"/>
                <a:chExt cx="314977" cy="369396"/>
              </a:xfrm>
            </p:grpSpPr>
            <p:sp>
              <p:nvSpPr>
                <p:cNvPr id="643" name="Google Shape;643;p25"/>
                <p:cNvSpPr/>
                <p:nvPr/>
              </p:nvSpPr>
              <p:spPr>
                <a:xfrm>
                  <a:off x="5254272" y="602886"/>
                  <a:ext cx="16009" cy="918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" h="242" extrusionOk="0">
                      <a:moveTo>
                        <a:pt x="43" y="121"/>
                      </a:moveTo>
                      <a:cubicBezTo>
                        <a:pt x="43" y="143"/>
                        <a:pt x="42" y="164"/>
                        <a:pt x="40" y="182"/>
                      </a:cubicBezTo>
                      <a:cubicBezTo>
                        <a:pt x="38" y="201"/>
                        <a:pt x="35" y="215"/>
                        <a:pt x="32" y="226"/>
                      </a:cubicBezTo>
                      <a:cubicBezTo>
                        <a:pt x="29" y="237"/>
                        <a:pt x="25" y="242"/>
                        <a:pt x="21" y="242"/>
                      </a:cubicBezTo>
                      <a:cubicBezTo>
                        <a:pt x="17" y="242"/>
                        <a:pt x="14" y="237"/>
                        <a:pt x="10" y="226"/>
                      </a:cubicBezTo>
                      <a:cubicBezTo>
                        <a:pt x="7" y="215"/>
                        <a:pt x="5" y="201"/>
                        <a:pt x="3" y="182"/>
                      </a:cubicBezTo>
                      <a:cubicBezTo>
                        <a:pt x="1" y="164"/>
                        <a:pt x="0" y="143"/>
                        <a:pt x="0" y="121"/>
                      </a:cubicBezTo>
                      <a:cubicBezTo>
                        <a:pt x="0" y="100"/>
                        <a:pt x="1" y="79"/>
                        <a:pt x="3" y="61"/>
                      </a:cubicBezTo>
                      <a:cubicBezTo>
                        <a:pt x="5" y="43"/>
                        <a:pt x="7" y="28"/>
                        <a:pt x="10" y="17"/>
                      </a:cubicBezTo>
                      <a:cubicBezTo>
                        <a:pt x="14" y="7"/>
                        <a:pt x="17" y="0"/>
                        <a:pt x="21" y="0"/>
                      </a:cubicBezTo>
                      <a:cubicBezTo>
                        <a:pt x="25" y="0"/>
                        <a:pt x="29" y="7"/>
                        <a:pt x="32" y="17"/>
                      </a:cubicBezTo>
                      <a:cubicBezTo>
                        <a:pt x="35" y="28"/>
                        <a:pt x="38" y="43"/>
                        <a:pt x="40" y="61"/>
                      </a:cubicBezTo>
                      <a:cubicBezTo>
                        <a:pt x="42" y="79"/>
                        <a:pt x="43" y="100"/>
                        <a:pt x="43" y="12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120000" tIns="56133" rIns="120000" bIns="56133" anchor="ctr" anchorCtr="1">
                  <a:noAutofit/>
                </a:bodyPr>
                <a:lstStyle/>
                <a:p>
                  <a:pPr marL="0" marR="0" lvl="0" indent="0" algn="l" defTabSz="121917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Tx/>
                    <a:buNone/>
                    <a:tabLst/>
                    <a:defRPr/>
                  </a:pPr>
                  <a:endParaRPr kumimoji="0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44" name="Google Shape;644;p25"/>
                <p:cNvSpPr/>
                <p:nvPr/>
              </p:nvSpPr>
              <p:spPr>
                <a:xfrm>
                  <a:off x="5341021" y="694380"/>
                  <a:ext cx="78558" cy="4821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1" h="127" extrusionOk="0">
                      <a:moveTo>
                        <a:pt x="210" y="3"/>
                      </a:moveTo>
                      <a:cubicBezTo>
                        <a:pt x="212" y="6"/>
                        <a:pt x="209" y="12"/>
                        <a:pt x="201" y="20"/>
                      </a:cubicBezTo>
                      <a:cubicBezTo>
                        <a:pt x="194" y="29"/>
                        <a:pt x="182" y="38"/>
                        <a:pt x="167" y="49"/>
                      </a:cubicBezTo>
                      <a:cubicBezTo>
                        <a:pt x="152" y="60"/>
                        <a:pt x="135" y="72"/>
                        <a:pt x="116" y="82"/>
                      </a:cubicBezTo>
                      <a:cubicBezTo>
                        <a:pt x="98" y="93"/>
                        <a:pt x="79" y="103"/>
                        <a:pt x="62" y="110"/>
                      </a:cubicBezTo>
                      <a:cubicBezTo>
                        <a:pt x="45" y="118"/>
                        <a:pt x="31" y="123"/>
                        <a:pt x="20" y="125"/>
                      </a:cubicBezTo>
                      <a:cubicBezTo>
                        <a:pt x="10" y="128"/>
                        <a:pt x="2" y="127"/>
                        <a:pt x="0" y="124"/>
                      </a:cubicBezTo>
                      <a:cubicBezTo>
                        <a:pt x="-2" y="120"/>
                        <a:pt x="1" y="114"/>
                        <a:pt x="9" y="106"/>
                      </a:cubicBezTo>
                      <a:cubicBezTo>
                        <a:pt x="17" y="98"/>
                        <a:pt x="28" y="88"/>
                        <a:pt x="43" y="77"/>
                      </a:cubicBezTo>
                      <a:cubicBezTo>
                        <a:pt x="58" y="67"/>
                        <a:pt x="76" y="56"/>
                        <a:pt x="94" y="45"/>
                      </a:cubicBezTo>
                      <a:cubicBezTo>
                        <a:pt x="113" y="35"/>
                        <a:pt x="131" y="25"/>
                        <a:pt x="148" y="17"/>
                      </a:cubicBezTo>
                      <a:cubicBezTo>
                        <a:pt x="165" y="10"/>
                        <a:pt x="180" y="4"/>
                        <a:pt x="191" y="2"/>
                      </a:cubicBezTo>
                      <a:cubicBezTo>
                        <a:pt x="201" y="-1"/>
                        <a:pt x="208" y="0"/>
                        <a:pt x="210" y="3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120000" tIns="933" rIns="120000" bIns="933" anchor="ctr" anchorCtr="1">
                  <a:noAutofit/>
                </a:bodyPr>
                <a:lstStyle/>
                <a:p>
                  <a:pPr marL="0" marR="0" lvl="0" indent="0" algn="l" defTabSz="121917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Tx/>
                    <a:buNone/>
                    <a:tabLst/>
                    <a:defRPr/>
                  </a:pPr>
                  <a:endParaRPr kumimoji="0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45" name="Google Shape;645;p25"/>
                <p:cNvSpPr/>
                <p:nvPr/>
              </p:nvSpPr>
              <p:spPr>
                <a:xfrm>
                  <a:off x="5340648" y="833331"/>
                  <a:ext cx="78186" cy="4821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0" h="127" extrusionOk="0">
                      <a:moveTo>
                        <a:pt x="115" y="45"/>
                      </a:moveTo>
                      <a:cubicBezTo>
                        <a:pt x="134" y="55"/>
                        <a:pt x="151" y="67"/>
                        <a:pt x="166" y="78"/>
                      </a:cubicBezTo>
                      <a:cubicBezTo>
                        <a:pt x="181" y="89"/>
                        <a:pt x="194" y="99"/>
                        <a:pt x="201" y="107"/>
                      </a:cubicBezTo>
                      <a:cubicBezTo>
                        <a:pt x="209" y="115"/>
                        <a:pt x="211" y="121"/>
                        <a:pt x="209" y="124"/>
                      </a:cubicBezTo>
                      <a:cubicBezTo>
                        <a:pt x="207" y="127"/>
                        <a:pt x="201" y="128"/>
                        <a:pt x="190" y="125"/>
                      </a:cubicBezTo>
                      <a:cubicBezTo>
                        <a:pt x="179" y="123"/>
                        <a:pt x="165" y="118"/>
                        <a:pt x="148" y="110"/>
                      </a:cubicBezTo>
                      <a:cubicBezTo>
                        <a:pt x="132" y="103"/>
                        <a:pt x="112" y="93"/>
                        <a:pt x="94" y="82"/>
                      </a:cubicBezTo>
                      <a:cubicBezTo>
                        <a:pt x="76" y="72"/>
                        <a:pt x="58" y="60"/>
                        <a:pt x="43" y="49"/>
                      </a:cubicBezTo>
                      <a:cubicBezTo>
                        <a:pt x="28" y="38"/>
                        <a:pt x="17" y="28"/>
                        <a:pt x="9" y="20"/>
                      </a:cubicBezTo>
                      <a:cubicBezTo>
                        <a:pt x="2" y="12"/>
                        <a:pt x="-2" y="6"/>
                        <a:pt x="0" y="2"/>
                      </a:cubicBezTo>
                      <a:cubicBezTo>
                        <a:pt x="2" y="-1"/>
                        <a:pt x="9" y="-1"/>
                        <a:pt x="20" y="1"/>
                      </a:cubicBezTo>
                      <a:cubicBezTo>
                        <a:pt x="30" y="4"/>
                        <a:pt x="45" y="10"/>
                        <a:pt x="62" y="17"/>
                      </a:cubicBezTo>
                      <a:cubicBezTo>
                        <a:pt x="79" y="25"/>
                        <a:pt x="97" y="34"/>
                        <a:pt x="115" y="45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120000" tIns="933" rIns="120000" bIns="933" anchor="ctr" anchorCtr="1">
                  <a:noAutofit/>
                </a:bodyPr>
                <a:lstStyle/>
                <a:p>
                  <a:pPr marL="0" marR="0" lvl="0" indent="0" algn="l" defTabSz="121917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Tx/>
                    <a:buNone/>
                    <a:tabLst/>
                    <a:defRPr/>
                  </a:pPr>
                  <a:endParaRPr kumimoji="0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46" name="Google Shape;646;p25"/>
                <p:cNvSpPr/>
                <p:nvPr/>
              </p:nvSpPr>
              <p:spPr>
                <a:xfrm>
                  <a:off x="5253155" y="880407"/>
                  <a:ext cx="15637" cy="918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" h="242" extrusionOk="0">
                      <a:moveTo>
                        <a:pt x="22" y="0"/>
                      </a:moveTo>
                      <a:cubicBezTo>
                        <a:pt x="25" y="0"/>
                        <a:pt x="29" y="6"/>
                        <a:pt x="32" y="16"/>
                      </a:cubicBezTo>
                      <a:cubicBezTo>
                        <a:pt x="35" y="27"/>
                        <a:pt x="38" y="43"/>
                        <a:pt x="40" y="61"/>
                      </a:cubicBezTo>
                      <a:cubicBezTo>
                        <a:pt x="42" y="80"/>
                        <a:pt x="43" y="100"/>
                        <a:pt x="42" y="121"/>
                      </a:cubicBezTo>
                      <a:cubicBezTo>
                        <a:pt x="42" y="142"/>
                        <a:pt x="41" y="164"/>
                        <a:pt x="39" y="182"/>
                      </a:cubicBezTo>
                      <a:cubicBezTo>
                        <a:pt x="37" y="201"/>
                        <a:pt x="34" y="216"/>
                        <a:pt x="31" y="226"/>
                      </a:cubicBezTo>
                      <a:cubicBezTo>
                        <a:pt x="28" y="237"/>
                        <a:pt x="24" y="242"/>
                        <a:pt x="20" y="242"/>
                      </a:cubicBezTo>
                      <a:cubicBezTo>
                        <a:pt x="17" y="242"/>
                        <a:pt x="13" y="236"/>
                        <a:pt x="10" y="226"/>
                      </a:cubicBezTo>
                      <a:cubicBezTo>
                        <a:pt x="7" y="215"/>
                        <a:pt x="4" y="200"/>
                        <a:pt x="2" y="181"/>
                      </a:cubicBezTo>
                      <a:cubicBezTo>
                        <a:pt x="0" y="163"/>
                        <a:pt x="0" y="142"/>
                        <a:pt x="0" y="121"/>
                      </a:cubicBezTo>
                      <a:cubicBezTo>
                        <a:pt x="0" y="100"/>
                        <a:pt x="1" y="80"/>
                        <a:pt x="3" y="61"/>
                      </a:cubicBezTo>
                      <a:cubicBezTo>
                        <a:pt x="5" y="43"/>
                        <a:pt x="8" y="27"/>
                        <a:pt x="11" y="16"/>
                      </a:cubicBezTo>
                      <a:cubicBezTo>
                        <a:pt x="14" y="6"/>
                        <a:pt x="18" y="0"/>
                        <a:pt x="22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120000" tIns="56133" rIns="120000" bIns="56133" anchor="ctr" anchorCtr="1">
                  <a:noAutofit/>
                </a:bodyPr>
                <a:lstStyle/>
                <a:p>
                  <a:pPr marL="0" marR="0" lvl="0" indent="0" algn="l" defTabSz="121917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Tx/>
                    <a:buNone/>
                    <a:tabLst/>
                    <a:defRPr/>
                  </a:pPr>
                  <a:endParaRPr kumimoji="0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47" name="Google Shape;647;p25"/>
                <p:cNvSpPr/>
                <p:nvPr/>
              </p:nvSpPr>
              <p:spPr>
                <a:xfrm>
                  <a:off x="5104602" y="831812"/>
                  <a:ext cx="78558" cy="478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1" h="126" extrusionOk="0">
                      <a:moveTo>
                        <a:pt x="210" y="3"/>
                      </a:moveTo>
                      <a:cubicBezTo>
                        <a:pt x="212" y="6"/>
                        <a:pt x="210" y="12"/>
                        <a:pt x="202" y="20"/>
                      </a:cubicBezTo>
                      <a:cubicBezTo>
                        <a:pt x="195" y="28"/>
                        <a:pt x="182" y="38"/>
                        <a:pt x="167" y="49"/>
                      </a:cubicBezTo>
                      <a:cubicBezTo>
                        <a:pt x="152" y="60"/>
                        <a:pt x="135" y="71"/>
                        <a:pt x="116" y="81"/>
                      </a:cubicBezTo>
                      <a:cubicBezTo>
                        <a:pt x="98" y="92"/>
                        <a:pt x="79" y="102"/>
                        <a:pt x="62" y="109"/>
                      </a:cubicBezTo>
                      <a:cubicBezTo>
                        <a:pt x="45" y="117"/>
                        <a:pt x="30" y="122"/>
                        <a:pt x="19" y="124"/>
                      </a:cubicBezTo>
                      <a:cubicBezTo>
                        <a:pt x="9" y="127"/>
                        <a:pt x="2" y="126"/>
                        <a:pt x="0" y="123"/>
                      </a:cubicBezTo>
                      <a:cubicBezTo>
                        <a:pt x="-2" y="119"/>
                        <a:pt x="1" y="114"/>
                        <a:pt x="9" y="105"/>
                      </a:cubicBezTo>
                      <a:cubicBezTo>
                        <a:pt x="16" y="97"/>
                        <a:pt x="28" y="88"/>
                        <a:pt x="43" y="77"/>
                      </a:cubicBezTo>
                      <a:cubicBezTo>
                        <a:pt x="58" y="67"/>
                        <a:pt x="77" y="55"/>
                        <a:pt x="95" y="44"/>
                      </a:cubicBezTo>
                      <a:cubicBezTo>
                        <a:pt x="114" y="34"/>
                        <a:pt x="132" y="25"/>
                        <a:pt x="149" y="17"/>
                      </a:cubicBezTo>
                      <a:cubicBezTo>
                        <a:pt x="166" y="10"/>
                        <a:pt x="180" y="4"/>
                        <a:pt x="191" y="2"/>
                      </a:cubicBezTo>
                      <a:cubicBezTo>
                        <a:pt x="202" y="-1"/>
                        <a:pt x="208" y="0"/>
                        <a:pt x="210" y="3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120000" tIns="467" rIns="120000" bIns="467" anchor="ctr" anchorCtr="1">
                  <a:noAutofit/>
                </a:bodyPr>
                <a:lstStyle/>
                <a:p>
                  <a:pPr marL="0" marR="0" lvl="0" indent="0" algn="l" defTabSz="121917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Tx/>
                    <a:buNone/>
                    <a:tabLst/>
                    <a:defRPr/>
                  </a:pPr>
                  <a:endParaRPr kumimoji="0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48" name="Google Shape;648;p25"/>
                <p:cNvSpPr/>
                <p:nvPr/>
              </p:nvSpPr>
              <p:spPr>
                <a:xfrm>
                  <a:off x="5116888" y="715261"/>
                  <a:ext cx="77813" cy="48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9" h="129" extrusionOk="0">
                      <a:moveTo>
                        <a:pt x="115" y="46"/>
                      </a:moveTo>
                      <a:cubicBezTo>
                        <a:pt x="133" y="57"/>
                        <a:pt x="150" y="68"/>
                        <a:pt x="165" y="79"/>
                      </a:cubicBezTo>
                      <a:cubicBezTo>
                        <a:pt x="180" y="90"/>
                        <a:pt x="192" y="101"/>
                        <a:pt x="199" y="109"/>
                      </a:cubicBezTo>
                      <a:cubicBezTo>
                        <a:pt x="207" y="118"/>
                        <a:pt x="210" y="123"/>
                        <a:pt x="208" y="126"/>
                      </a:cubicBezTo>
                      <a:cubicBezTo>
                        <a:pt x="206" y="129"/>
                        <a:pt x="199" y="130"/>
                        <a:pt x="188" y="127"/>
                      </a:cubicBezTo>
                      <a:cubicBezTo>
                        <a:pt x="178" y="124"/>
                        <a:pt x="163" y="119"/>
                        <a:pt x="146" y="111"/>
                      </a:cubicBezTo>
                      <a:cubicBezTo>
                        <a:pt x="130" y="103"/>
                        <a:pt x="111" y="94"/>
                        <a:pt x="93" y="83"/>
                      </a:cubicBezTo>
                      <a:cubicBezTo>
                        <a:pt x="75" y="72"/>
                        <a:pt x="57" y="60"/>
                        <a:pt x="42" y="49"/>
                      </a:cubicBezTo>
                      <a:cubicBezTo>
                        <a:pt x="27" y="38"/>
                        <a:pt x="16" y="28"/>
                        <a:pt x="8" y="20"/>
                      </a:cubicBezTo>
                      <a:cubicBezTo>
                        <a:pt x="1" y="12"/>
                        <a:pt x="-2" y="6"/>
                        <a:pt x="0" y="3"/>
                      </a:cubicBezTo>
                      <a:cubicBezTo>
                        <a:pt x="2" y="-1"/>
                        <a:pt x="8" y="-1"/>
                        <a:pt x="19" y="2"/>
                      </a:cubicBezTo>
                      <a:cubicBezTo>
                        <a:pt x="30" y="4"/>
                        <a:pt x="44" y="11"/>
                        <a:pt x="61" y="18"/>
                      </a:cubicBezTo>
                      <a:cubicBezTo>
                        <a:pt x="78" y="26"/>
                        <a:pt x="96" y="35"/>
                        <a:pt x="115" y="46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120000" tIns="1900" rIns="120000" bIns="1900" anchor="ctr" anchorCtr="1">
                  <a:noAutofit/>
                </a:bodyPr>
                <a:lstStyle/>
                <a:p>
                  <a:pPr marL="0" marR="0" lvl="0" indent="0" algn="l" defTabSz="121917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Tx/>
                    <a:buNone/>
                    <a:tabLst/>
                    <a:defRPr/>
                  </a:pPr>
                  <a:endParaRPr kumimoji="0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649" name="Google Shape;649;p25"/>
              <p:cNvSpPr/>
              <p:nvPr/>
            </p:nvSpPr>
            <p:spPr>
              <a:xfrm>
                <a:off x="5142578" y="665907"/>
                <a:ext cx="239397" cy="244113"/>
              </a:xfrm>
              <a:custGeom>
                <a:avLst/>
                <a:gdLst/>
                <a:ahLst/>
                <a:cxnLst/>
                <a:rect l="l" t="t" r="r" b="b"/>
                <a:pathLst>
                  <a:path w="643" h="643" extrusionOk="0">
                    <a:moveTo>
                      <a:pt x="643" y="321"/>
                    </a:moveTo>
                    <a:cubicBezTo>
                      <a:pt x="643" y="378"/>
                      <a:pt x="629" y="433"/>
                      <a:pt x="600" y="482"/>
                    </a:cubicBezTo>
                    <a:cubicBezTo>
                      <a:pt x="572" y="531"/>
                      <a:pt x="531" y="571"/>
                      <a:pt x="482" y="599"/>
                    </a:cubicBezTo>
                    <a:cubicBezTo>
                      <a:pt x="433" y="628"/>
                      <a:pt x="378" y="643"/>
                      <a:pt x="321" y="643"/>
                    </a:cubicBezTo>
                    <a:cubicBezTo>
                      <a:pt x="265" y="643"/>
                      <a:pt x="209" y="628"/>
                      <a:pt x="160" y="599"/>
                    </a:cubicBezTo>
                    <a:cubicBezTo>
                      <a:pt x="112" y="571"/>
                      <a:pt x="71" y="531"/>
                      <a:pt x="43" y="482"/>
                    </a:cubicBezTo>
                    <a:cubicBezTo>
                      <a:pt x="15" y="433"/>
                      <a:pt x="0" y="378"/>
                      <a:pt x="0" y="321"/>
                    </a:cubicBezTo>
                    <a:cubicBezTo>
                      <a:pt x="0" y="265"/>
                      <a:pt x="15" y="209"/>
                      <a:pt x="43" y="160"/>
                    </a:cubicBezTo>
                    <a:cubicBezTo>
                      <a:pt x="71" y="112"/>
                      <a:pt x="112" y="71"/>
                      <a:pt x="160" y="43"/>
                    </a:cubicBezTo>
                    <a:cubicBezTo>
                      <a:pt x="209" y="15"/>
                      <a:pt x="265" y="0"/>
                      <a:pt x="321" y="0"/>
                    </a:cubicBezTo>
                    <a:cubicBezTo>
                      <a:pt x="378" y="0"/>
                      <a:pt x="433" y="15"/>
                      <a:pt x="482" y="43"/>
                    </a:cubicBezTo>
                    <a:cubicBezTo>
                      <a:pt x="531" y="71"/>
                      <a:pt x="571" y="112"/>
                      <a:pt x="600" y="160"/>
                    </a:cubicBezTo>
                    <a:cubicBezTo>
                      <a:pt x="628" y="209"/>
                      <a:pt x="643" y="265"/>
                      <a:pt x="643" y="32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650" name="Google Shape;650;p25"/>
              <p:cNvGrpSpPr/>
              <p:nvPr/>
            </p:nvGrpSpPr>
            <p:grpSpPr>
              <a:xfrm>
                <a:off x="5178282" y="756440"/>
                <a:ext cx="167973" cy="62254"/>
                <a:chOff x="7177944" y="4103440"/>
                <a:chExt cx="167973" cy="62254"/>
              </a:xfrm>
            </p:grpSpPr>
            <p:sp>
              <p:nvSpPr>
                <p:cNvPr id="651" name="Google Shape;651;p25"/>
                <p:cNvSpPr/>
                <p:nvPr/>
              </p:nvSpPr>
              <p:spPr>
                <a:xfrm>
                  <a:off x="7177944" y="4137983"/>
                  <a:ext cx="37327" cy="265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0" h="70" extrusionOk="0">
                      <a:moveTo>
                        <a:pt x="100" y="45"/>
                      </a:moveTo>
                      <a:lnTo>
                        <a:pt x="100" y="45"/>
                      </a:lnTo>
                      <a:cubicBezTo>
                        <a:pt x="99" y="42"/>
                        <a:pt x="99" y="40"/>
                        <a:pt x="98" y="38"/>
                      </a:cubicBezTo>
                      <a:lnTo>
                        <a:pt x="98" y="38"/>
                      </a:lnTo>
                      <a:cubicBezTo>
                        <a:pt x="97" y="33"/>
                        <a:pt x="96" y="29"/>
                        <a:pt x="93" y="24"/>
                      </a:cubicBezTo>
                      <a:cubicBezTo>
                        <a:pt x="90" y="17"/>
                        <a:pt x="83" y="11"/>
                        <a:pt x="75" y="6"/>
                      </a:cubicBezTo>
                      <a:cubicBezTo>
                        <a:pt x="68" y="2"/>
                        <a:pt x="59" y="0"/>
                        <a:pt x="50" y="0"/>
                      </a:cubicBezTo>
                      <a:cubicBezTo>
                        <a:pt x="41" y="0"/>
                        <a:pt x="33" y="2"/>
                        <a:pt x="25" y="6"/>
                      </a:cubicBezTo>
                      <a:cubicBezTo>
                        <a:pt x="18" y="11"/>
                        <a:pt x="11" y="17"/>
                        <a:pt x="7" y="24"/>
                      </a:cubicBezTo>
                      <a:cubicBezTo>
                        <a:pt x="3" y="32"/>
                        <a:pt x="0" y="41"/>
                        <a:pt x="0" y="49"/>
                      </a:cubicBezTo>
                      <a:cubicBezTo>
                        <a:pt x="0" y="56"/>
                        <a:pt x="2" y="63"/>
                        <a:pt x="5" y="70"/>
                      </a:cubicBezTo>
                      <a:lnTo>
                        <a:pt x="100" y="4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120000" tIns="0" rIns="120000" bIns="0" anchor="ctr" anchorCtr="1">
                  <a:noAutofit/>
                </a:bodyPr>
                <a:lstStyle/>
                <a:p>
                  <a:pPr marL="0" marR="0" lvl="0" indent="0" algn="l" defTabSz="121917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Tx/>
                    <a:buNone/>
                    <a:tabLst/>
                    <a:defRPr/>
                  </a:pPr>
                  <a:endParaRPr kumimoji="0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52" name="Google Shape;652;p25"/>
                <p:cNvSpPr/>
                <p:nvPr/>
              </p:nvSpPr>
              <p:spPr>
                <a:xfrm>
                  <a:off x="7309337" y="4103440"/>
                  <a:ext cx="36581" cy="2543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8" h="67" extrusionOk="0">
                      <a:moveTo>
                        <a:pt x="98" y="42"/>
                      </a:moveTo>
                      <a:lnTo>
                        <a:pt x="98" y="42"/>
                      </a:lnTo>
                      <a:cubicBezTo>
                        <a:pt x="98" y="40"/>
                        <a:pt x="98" y="37"/>
                        <a:pt x="97" y="35"/>
                      </a:cubicBezTo>
                      <a:lnTo>
                        <a:pt x="97" y="35"/>
                      </a:lnTo>
                      <a:cubicBezTo>
                        <a:pt x="96" y="32"/>
                        <a:pt x="95" y="28"/>
                        <a:pt x="93" y="25"/>
                      </a:cubicBezTo>
                      <a:cubicBezTo>
                        <a:pt x="88" y="17"/>
                        <a:pt x="83" y="12"/>
                        <a:pt x="75" y="7"/>
                      </a:cubicBezTo>
                      <a:cubicBezTo>
                        <a:pt x="68" y="3"/>
                        <a:pt x="59" y="0"/>
                        <a:pt x="50" y="0"/>
                      </a:cubicBezTo>
                      <a:cubicBezTo>
                        <a:pt x="41" y="0"/>
                        <a:pt x="33" y="3"/>
                        <a:pt x="25" y="7"/>
                      </a:cubicBezTo>
                      <a:cubicBezTo>
                        <a:pt x="17" y="12"/>
                        <a:pt x="12" y="18"/>
                        <a:pt x="7" y="25"/>
                      </a:cubicBezTo>
                      <a:cubicBezTo>
                        <a:pt x="3" y="33"/>
                        <a:pt x="0" y="41"/>
                        <a:pt x="0" y="50"/>
                      </a:cubicBezTo>
                      <a:cubicBezTo>
                        <a:pt x="0" y="53"/>
                        <a:pt x="1" y="57"/>
                        <a:pt x="2" y="61"/>
                      </a:cubicBezTo>
                      <a:lnTo>
                        <a:pt x="2" y="61"/>
                      </a:lnTo>
                      <a:cubicBezTo>
                        <a:pt x="2" y="63"/>
                        <a:pt x="3" y="65"/>
                        <a:pt x="4" y="67"/>
                      </a:cubicBezTo>
                      <a:lnTo>
                        <a:pt x="98" y="42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120000" tIns="0" rIns="120000" bIns="0" anchor="ctr" anchorCtr="1">
                  <a:noAutofit/>
                </a:bodyPr>
                <a:lstStyle/>
                <a:p>
                  <a:pPr marL="0" marR="0" lvl="0" indent="0" algn="l" defTabSz="121917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Tx/>
                    <a:buNone/>
                    <a:tabLst/>
                    <a:defRPr/>
                  </a:pPr>
                  <a:endParaRPr kumimoji="0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53" name="Google Shape;653;p25"/>
                <p:cNvSpPr/>
                <p:nvPr/>
              </p:nvSpPr>
              <p:spPr>
                <a:xfrm>
                  <a:off x="7228709" y="4119763"/>
                  <a:ext cx="64577" cy="459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3" h="121" extrusionOk="0">
                      <a:moveTo>
                        <a:pt x="108" y="118"/>
                      </a:moveTo>
                      <a:lnTo>
                        <a:pt x="108" y="118"/>
                      </a:lnTo>
                      <a:cubicBezTo>
                        <a:pt x="100" y="120"/>
                        <a:pt x="93" y="121"/>
                        <a:pt x="85" y="121"/>
                      </a:cubicBezTo>
                      <a:cubicBezTo>
                        <a:pt x="70" y="121"/>
                        <a:pt x="54" y="117"/>
                        <a:pt x="41" y="109"/>
                      </a:cubicBezTo>
                      <a:cubicBezTo>
                        <a:pt x="28" y="102"/>
                        <a:pt x="18" y="91"/>
                        <a:pt x="9" y="77"/>
                      </a:cubicBezTo>
                      <a:cubicBezTo>
                        <a:pt x="6" y="71"/>
                        <a:pt x="2" y="63"/>
                        <a:pt x="0" y="56"/>
                      </a:cubicBezTo>
                      <a:lnTo>
                        <a:pt x="0" y="56"/>
                      </a:lnTo>
                      <a:cubicBezTo>
                        <a:pt x="0" y="55"/>
                        <a:pt x="0" y="53"/>
                        <a:pt x="0" y="52"/>
                      </a:cubicBezTo>
                      <a:cubicBezTo>
                        <a:pt x="0" y="50"/>
                        <a:pt x="1" y="47"/>
                        <a:pt x="2" y="45"/>
                      </a:cubicBezTo>
                      <a:cubicBezTo>
                        <a:pt x="4" y="43"/>
                        <a:pt x="5" y="42"/>
                        <a:pt x="7" y="40"/>
                      </a:cubicBezTo>
                      <a:cubicBezTo>
                        <a:pt x="9" y="39"/>
                        <a:pt x="12" y="38"/>
                        <a:pt x="14" y="38"/>
                      </a:cubicBezTo>
                      <a:cubicBezTo>
                        <a:pt x="17" y="38"/>
                        <a:pt x="19" y="39"/>
                        <a:pt x="21" y="40"/>
                      </a:cubicBezTo>
                      <a:cubicBezTo>
                        <a:pt x="23" y="42"/>
                        <a:pt x="26" y="43"/>
                        <a:pt x="27" y="45"/>
                      </a:cubicBezTo>
                      <a:cubicBezTo>
                        <a:pt x="28" y="46"/>
                        <a:pt x="28" y="47"/>
                        <a:pt x="28" y="49"/>
                      </a:cubicBezTo>
                      <a:lnTo>
                        <a:pt x="28" y="49"/>
                      </a:lnTo>
                      <a:cubicBezTo>
                        <a:pt x="29" y="53"/>
                        <a:pt x="31" y="57"/>
                        <a:pt x="33" y="60"/>
                      </a:cubicBezTo>
                      <a:cubicBezTo>
                        <a:pt x="38" y="69"/>
                        <a:pt x="46" y="77"/>
                        <a:pt x="55" y="82"/>
                      </a:cubicBezTo>
                      <a:cubicBezTo>
                        <a:pt x="64" y="87"/>
                        <a:pt x="74" y="90"/>
                        <a:pt x="84" y="90"/>
                      </a:cubicBezTo>
                      <a:cubicBezTo>
                        <a:pt x="95" y="90"/>
                        <a:pt x="105" y="87"/>
                        <a:pt x="114" y="82"/>
                      </a:cubicBezTo>
                      <a:cubicBezTo>
                        <a:pt x="123" y="77"/>
                        <a:pt x="130" y="69"/>
                        <a:pt x="135" y="60"/>
                      </a:cubicBezTo>
                      <a:cubicBezTo>
                        <a:pt x="140" y="51"/>
                        <a:pt x="143" y="41"/>
                        <a:pt x="143" y="31"/>
                      </a:cubicBezTo>
                      <a:cubicBezTo>
                        <a:pt x="143" y="27"/>
                        <a:pt x="143" y="22"/>
                        <a:pt x="142" y="18"/>
                      </a:cubicBezTo>
                      <a:lnTo>
                        <a:pt x="142" y="18"/>
                      </a:lnTo>
                      <a:cubicBezTo>
                        <a:pt x="141" y="17"/>
                        <a:pt x="141" y="16"/>
                        <a:pt x="141" y="14"/>
                      </a:cubicBezTo>
                      <a:cubicBezTo>
                        <a:pt x="141" y="12"/>
                        <a:pt x="142" y="9"/>
                        <a:pt x="143" y="7"/>
                      </a:cubicBezTo>
                      <a:cubicBezTo>
                        <a:pt x="144" y="5"/>
                        <a:pt x="147" y="3"/>
                        <a:pt x="149" y="2"/>
                      </a:cubicBezTo>
                      <a:cubicBezTo>
                        <a:pt x="152" y="1"/>
                        <a:pt x="154" y="0"/>
                        <a:pt x="156" y="0"/>
                      </a:cubicBezTo>
                      <a:cubicBezTo>
                        <a:pt x="159" y="0"/>
                        <a:pt x="161" y="1"/>
                        <a:pt x="163" y="2"/>
                      </a:cubicBezTo>
                      <a:cubicBezTo>
                        <a:pt x="165" y="3"/>
                        <a:pt x="167" y="5"/>
                        <a:pt x="168" y="7"/>
                      </a:cubicBezTo>
                      <a:cubicBezTo>
                        <a:pt x="169" y="8"/>
                        <a:pt x="169" y="10"/>
                        <a:pt x="170" y="11"/>
                      </a:cubicBezTo>
                      <a:lnTo>
                        <a:pt x="170" y="11"/>
                      </a:lnTo>
                      <a:cubicBezTo>
                        <a:pt x="172" y="18"/>
                        <a:pt x="173" y="26"/>
                        <a:pt x="173" y="33"/>
                      </a:cubicBezTo>
                      <a:cubicBezTo>
                        <a:pt x="173" y="49"/>
                        <a:pt x="169" y="64"/>
                        <a:pt x="161" y="77"/>
                      </a:cubicBezTo>
                      <a:cubicBezTo>
                        <a:pt x="153" y="91"/>
                        <a:pt x="142" y="102"/>
                        <a:pt x="129" y="109"/>
                      </a:cubicBezTo>
                      <a:cubicBezTo>
                        <a:pt x="122" y="113"/>
                        <a:pt x="115" y="116"/>
                        <a:pt x="108" y="118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120000" tIns="0" rIns="120000" bIns="0" anchor="ctr" anchorCtr="1">
                  <a:noAutofit/>
                </a:bodyPr>
                <a:lstStyle/>
                <a:p>
                  <a:pPr marL="0" marR="0" lvl="0" indent="0" algn="l" defTabSz="121917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Tx/>
                    <a:buNone/>
                    <a:tabLst/>
                    <a:defRPr/>
                  </a:pPr>
                  <a:endParaRPr kumimoji="0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654" name="Google Shape;654;p25"/>
              <p:cNvSpPr/>
              <p:nvPr/>
            </p:nvSpPr>
            <p:spPr>
              <a:xfrm>
                <a:off x="5210487" y="698916"/>
                <a:ext cx="36627" cy="39152"/>
              </a:xfrm>
              <a:custGeom>
                <a:avLst/>
                <a:gdLst/>
                <a:ahLst/>
                <a:cxnLst/>
                <a:rect l="l" t="t" r="r" b="b"/>
                <a:pathLst>
                  <a:path w="56" h="60" extrusionOk="0">
                    <a:moveTo>
                      <a:pt x="52" y="14"/>
                    </a:moveTo>
                    <a:cubicBezTo>
                      <a:pt x="70" y="48"/>
                      <a:pt x="27" y="79"/>
                      <a:pt x="5" y="48"/>
                    </a:cubicBezTo>
                    <a:cubicBezTo>
                      <a:pt x="-17" y="17"/>
                      <a:pt x="32" y="-20"/>
                      <a:pt x="52" y="14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55" name="Google Shape;655;p25"/>
              <p:cNvSpPr/>
              <p:nvPr/>
            </p:nvSpPr>
            <p:spPr>
              <a:xfrm>
                <a:off x="5381987" y="636491"/>
                <a:ext cx="36627" cy="39152"/>
              </a:xfrm>
              <a:custGeom>
                <a:avLst/>
                <a:gdLst/>
                <a:ahLst/>
                <a:cxnLst/>
                <a:rect l="l" t="t" r="r" b="b"/>
                <a:pathLst>
                  <a:path w="56" h="60" extrusionOk="0">
                    <a:moveTo>
                      <a:pt x="52" y="14"/>
                    </a:moveTo>
                    <a:cubicBezTo>
                      <a:pt x="70" y="48"/>
                      <a:pt x="27" y="79"/>
                      <a:pt x="5" y="48"/>
                    </a:cubicBezTo>
                    <a:cubicBezTo>
                      <a:pt x="-17" y="17"/>
                      <a:pt x="32" y="-20"/>
                      <a:pt x="52" y="14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56" name="Google Shape;656;p25"/>
              <p:cNvSpPr/>
              <p:nvPr/>
            </p:nvSpPr>
            <p:spPr>
              <a:xfrm>
                <a:off x="5282562" y="602866"/>
                <a:ext cx="36627" cy="39152"/>
              </a:xfrm>
              <a:custGeom>
                <a:avLst/>
                <a:gdLst/>
                <a:ahLst/>
                <a:cxnLst/>
                <a:rect l="l" t="t" r="r" b="b"/>
                <a:pathLst>
                  <a:path w="56" h="60" extrusionOk="0">
                    <a:moveTo>
                      <a:pt x="52" y="14"/>
                    </a:moveTo>
                    <a:cubicBezTo>
                      <a:pt x="70" y="48"/>
                      <a:pt x="27" y="79"/>
                      <a:pt x="5" y="48"/>
                    </a:cubicBezTo>
                    <a:cubicBezTo>
                      <a:pt x="-17" y="17"/>
                      <a:pt x="32" y="-20"/>
                      <a:pt x="52" y="14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57" name="Google Shape;657;p25"/>
              <p:cNvSpPr/>
              <p:nvPr/>
            </p:nvSpPr>
            <p:spPr>
              <a:xfrm>
                <a:off x="5104612" y="636491"/>
                <a:ext cx="36627" cy="39152"/>
              </a:xfrm>
              <a:custGeom>
                <a:avLst/>
                <a:gdLst/>
                <a:ahLst/>
                <a:cxnLst/>
                <a:rect l="l" t="t" r="r" b="b"/>
                <a:pathLst>
                  <a:path w="56" h="60" extrusionOk="0">
                    <a:moveTo>
                      <a:pt x="52" y="14"/>
                    </a:moveTo>
                    <a:cubicBezTo>
                      <a:pt x="70" y="48"/>
                      <a:pt x="27" y="79"/>
                      <a:pt x="5" y="48"/>
                    </a:cubicBezTo>
                    <a:cubicBezTo>
                      <a:pt x="-17" y="17"/>
                      <a:pt x="32" y="-20"/>
                      <a:pt x="52" y="14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58" name="Google Shape;658;p25"/>
              <p:cNvSpPr/>
              <p:nvPr/>
            </p:nvSpPr>
            <p:spPr>
              <a:xfrm>
                <a:off x="5104612" y="888916"/>
                <a:ext cx="36627" cy="39152"/>
              </a:xfrm>
              <a:custGeom>
                <a:avLst/>
                <a:gdLst/>
                <a:ahLst/>
                <a:cxnLst/>
                <a:rect l="l" t="t" r="r" b="b"/>
                <a:pathLst>
                  <a:path w="56" h="60" extrusionOk="0">
                    <a:moveTo>
                      <a:pt x="52" y="14"/>
                    </a:moveTo>
                    <a:cubicBezTo>
                      <a:pt x="70" y="48"/>
                      <a:pt x="27" y="79"/>
                      <a:pt x="5" y="48"/>
                    </a:cubicBezTo>
                    <a:cubicBezTo>
                      <a:pt x="-17" y="17"/>
                      <a:pt x="32" y="-20"/>
                      <a:pt x="52" y="14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59" name="Google Shape;659;p25"/>
              <p:cNvSpPr/>
              <p:nvPr/>
            </p:nvSpPr>
            <p:spPr>
              <a:xfrm>
                <a:off x="5221162" y="837066"/>
                <a:ext cx="36627" cy="39152"/>
              </a:xfrm>
              <a:custGeom>
                <a:avLst/>
                <a:gdLst/>
                <a:ahLst/>
                <a:cxnLst/>
                <a:rect l="l" t="t" r="r" b="b"/>
                <a:pathLst>
                  <a:path w="56" h="60" extrusionOk="0">
                    <a:moveTo>
                      <a:pt x="52" y="14"/>
                    </a:moveTo>
                    <a:cubicBezTo>
                      <a:pt x="70" y="48"/>
                      <a:pt x="27" y="79"/>
                      <a:pt x="5" y="48"/>
                    </a:cubicBezTo>
                    <a:cubicBezTo>
                      <a:pt x="-17" y="17"/>
                      <a:pt x="32" y="-20"/>
                      <a:pt x="52" y="14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60" name="Google Shape;660;p25"/>
              <p:cNvSpPr/>
              <p:nvPr/>
            </p:nvSpPr>
            <p:spPr>
              <a:xfrm>
                <a:off x="5282562" y="954966"/>
                <a:ext cx="36627" cy="39152"/>
              </a:xfrm>
              <a:custGeom>
                <a:avLst/>
                <a:gdLst/>
                <a:ahLst/>
                <a:cxnLst/>
                <a:rect l="l" t="t" r="r" b="b"/>
                <a:pathLst>
                  <a:path w="56" h="60" extrusionOk="0">
                    <a:moveTo>
                      <a:pt x="52" y="14"/>
                    </a:moveTo>
                    <a:cubicBezTo>
                      <a:pt x="70" y="48"/>
                      <a:pt x="27" y="79"/>
                      <a:pt x="5" y="48"/>
                    </a:cubicBezTo>
                    <a:cubicBezTo>
                      <a:pt x="-17" y="17"/>
                      <a:pt x="32" y="-20"/>
                      <a:pt x="52" y="14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61" name="Google Shape;661;p25"/>
              <p:cNvSpPr/>
              <p:nvPr/>
            </p:nvSpPr>
            <p:spPr>
              <a:xfrm>
                <a:off x="5419587" y="837066"/>
                <a:ext cx="36627" cy="39152"/>
              </a:xfrm>
              <a:custGeom>
                <a:avLst/>
                <a:gdLst/>
                <a:ahLst/>
                <a:cxnLst/>
                <a:rect l="l" t="t" r="r" b="b"/>
                <a:pathLst>
                  <a:path w="56" h="60" extrusionOk="0">
                    <a:moveTo>
                      <a:pt x="52" y="14"/>
                    </a:moveTo>
                    <a:cubicBezTo>
                      <a:pt x="70" y="48"/>
                      <a:pt x="27" y="79"/>
                      <a:pt x="5" y="48"/>
                    </a:cubicBezTo>
                    <a:cubicBezTo>
                      <a:pt x="-17" y="17"/>
                      <a:pt x="32" y="-20"/>
                      <a:pt x="52" y="14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662" name="Google Shape;662;p25"/>
            <p:cNvSpPr/>
            <p:nvPr/>
          </p:nvSpPr>
          <p:spPr>
            <a:xfrm>
              <a:off x="8247919" y="904709"/>
              <a:ext cx="182880" cy="182880"/>
            </a:xfrm>
            <a:custGeom>
              <a:avLst/>
              <a:gdLst/>
              <a:ahLst/>
              <a:cxnLst/>
              <a:rect l="l" t="t" r="r" b="b"/>
              <a:pathLst>
                <a:path w="214" h="218" extrusionOk="0">
                  <a:moveTo>
                    <a:pt x="133" y="83"/>
                  </a:moveTo>
                  <a:cubicBezTo>
                    <a:pt x="127" y="78"/>
                    <a:pt x="115" y="-1"/>
                    <a:pt x="105" y="0"/>
                  </a:cubicBezTo>
                  <a:cubicBezTo>
                    <a:pt x="94" y="0"/>
                    <a:pt x="86" y="78"/>
                    <a:pt x="81" y="83"/>
                  </a:cubicBezTo>
                  <a:cubicBezTo>
                    <a:pt x="71" y="93"/>
                    <a:pt x="-1" y="101"/>
                    <a:pt x="0" y="111"/>
                  </a:cubicBezTo>
                  <a:cubicBezTo>
                    <a:pt x="1" y="120"/>
                    <a:pt x="71" y="125"/>
                    <a:pt x="81" y="135"/>
                  </a:cubicBezTo>
                  <a:cubicBezTo>
                    <a:pt x="87" y="140"/>
                    <a:pt x="98" y="218"/>
                    <a:pt x="109" y="218"/>
                  </a:cubicBezTo>
                  <a:cubicBezTo>
                    <a:pt x="119" y="217"/>
                    <a:pt x="128" y="140"/>
                    <a:pt x="133" y="135"/>
                  </a:cubicBezTo>
                  <a:cubicBezTo>
                    <a:pt x="142" y="125"/>
                    <a:pt x="214" y="117"/>
                    <a:pt x="214" y="107"/>
                  </a:cubicBezTo>
                  <a:cubicBezTo>
                    <a:pt x="213" y="97"/>
                    <a:pt x="143" y="92"/>
                    <a:pt x="133" y="8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0000" tIns="44633" rIns="120000" bIns="44633" anchor="ctr" anchorCtr="1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" name="Google Shape;2233;p44">
            <a:extLst>
              <a:ext uri="{FF2B5EF4-FFF2-40B4-BE49-F238E27FC236}">
                <a16:creationId xmlns:a16="http://schemas.microsoft.com/office/drawing/2014/main" id="{1967A4B4-6C89-E9B6-6FFF-7432F39FFA68}"/>
              </a:ext>
            </a:extLst>
          </p:cNvPr>
          <p:cNvGrpSpPr/>
          <p:nvPr/>
        </p:nvGrpSpPr>
        <p:grpSpPr>
          <a:xfrm>
            <a:off x="734400" y="1245600"/>
            <a:ext cx="1554481" cy="1301877"/>
            <a:chOff x="6601968" y="1316715"/>
            <a:chExt cx="1554481" cy="1301877"/>
          </a:xfrm>
        </p:grpSpPr>
        <p:sp>
          <p:nvSpPr>
            <p:cNvPr id="5" name="Google Shape;2234;p44">
              <a:extLst>
                <a:ext uri="{FF2B5EF4-FFF2-40B4-BE49-F238E27FC236}">
                  <a16:creationId xmlns:a16="http://schemas.microsoft.com/office/drawing/2014/main" id="{5E3E6A47-C758-3780-3C0B-D2DBDF719D16}"/>
                </a:ext>
              </a:extLst>
            </p:cNvPr>
            <p:cNvSpPr/>
            <p:nvPr/>
          </p:nvSpPr>
          <p:spPr>
            <a:xfrm>
              <a:off x="6722043" y="1426878"/>
              <a:ext cx="573330" cy="722846"/>
            </a:xfrm>
            <a:custGeom>
              <a:avLst/>
              <a:gdLst/>
              <a:ahLst/>
              <a:cxnLst/>
              <a:rect l="l" t="t" r="r" b="b"/>
              <a:pathLst>
                <a:path w="1060" h="1332" extrusionOk="0">
                  <a:moveTo>
                    <a:pt x="737" y="1323"/>
                  </a:moveTo>
                  <a:lnTo>
                    <a:pt x="737" y="1323"/>
                  </a:lnTo>
                  <a:cubicBezTo>
                    <a:pt x="735" y="1325"/>
                    <a:pt x="733" y="1326"/>
                    <a:pt x="731" y="1328"/>
                  </a:cubicBezTo>
                  <a:cubicBezTo>
                    <a:pt x="726" y="1330"/>
                    <a:pt x="720" y="1332"/>
                    <a:pt x="715" y="1332"/>
                  </a:cubicBezTo>
                  <a:cubicBezTo>
                    <a:pt x="709" y="1332"/>
                    <a:pt x="704" y="1331"/>
                    <a:pt x="700" y="1328"/>
                  </a:cubicBezTo>
                  <a:cubicBezTo>
                    <a:pt x="619" y="1286"/>
                    <a:pt x="321" y="1119"/>
                    <a:pt x="173" y="875"/>
                  </a:cubicBezTo>
                  <a:cubicBezTo>
                    <a:pt x="32" y="640"/>
                    <a:pt x="5" y="324"/>
                    <a:pt x="0" y="222"/>
                  </a:cubicBezTo>
                  <a:lnTo>
                    <a:pt x="0" y="222"/>
                  </a:lnTo>
                  <a:cubicBezTo>
                    <a:pt x="0" y="221"/>
                    <a:pt x="0" y="221"/>
                    <a:pt x="0" y="220"/>
                  </a:cubicBezTo>
                  <a:cubicBezTo>
                    <a:pt x="0" y="214"/>
                    <a:pt x="2" y="209"/>
                    <a:pt x="5" y="204"/>
                  </a:cubicBezTo>
                  <a:cubicBezTo>
                    <a:pt x="8" y="199"/>
                    <a:pt x="12" y="195"/>
                    <a:pt x="17" y="192"/>
                  </a:cubicBezTo>
                  <a:cubicBezTo>
                    <a:pt x="22" y="189"/>
                    <a:pt x="27" y="187"/>
                    <a:pt x="33" y="187"/>
                  </a:cubicBezTo>
                  <a:cubicBezTo>
                    <a:pt x="34" y="187"/>
                    <a:pt x="34" y="187"/>
                    <a:pt x="34" y="187"/>
                  </a:cubicBezTo>
                  <a:cubicBezTo>
                    <a:pt x="115" y="190"/>
                    <a:pt x="319" y="223"/>
                    <a:pt x="479" y="464"/>
                  </a:cubicBezTo>
                  <a:lnTo>
                    <a:pt x="479" y="464"/>
                  </a:lnTo>
                  <a:cubicBezTo>
                    <a:pt x="482" y="468"/>
                    <a:pt x="485" y="471"/>
                    <a:pt x="490" y="474"/>
                  </a:cubicBezTo>
                  <a:cubicBezTo>
                    <a:pt x="495" y="476"/>
                    <a:pt x="500" y="479"/>
                    <a:pt x="506" y="479"/>
                  </a:cubicBezTo>
                  <a:cubicBezTo>
                    <a:pt x="512" y="479"/>
                    <a:pt x="518" y="477"/>
                    <a:pt x="523" y="474"/>
                  </a:cubicBezTo>
                  <a:cubicBezTo>
                    <a:pt x="528" y="471"/>
                    <a:pt x="532" y="467"/>
                    <a:pt x="535" y="462"/>
                  </a:cubicBezTo>
                  <a:cubicBezTo>
                    <a:pt x="537" y="459"/>
                    <a:pt x="538" y="455"/>
                    <a:pt x="539" y="451"/>
                  </a:cubicBezTo>
                  <a:cubicBezTo>
                    <a:pt x="560" y="326"/>
                    <a:pt x="626" y="111"/>
                    <a:pt x="833" y="3"/>
                  </a:cubicBezTo>
                  <a:lnTo>
                    <a:pt x="833" y="3"/>
                  </a:lnTo>
                  <a:cubicBezTo>
                    <a:pt x="837" y="1"/>
                    <a:pt x="843" y="0"/>
                    <a:pt x="848" y="0"/>
                  </a:cubicBezTo>
                  <a:cubicBezTo>
                    <a:pt x="853" y="0"/>
                    <a:pt x="859" y="1"/>
                    <a:pt x="864" y="4"/>
                  </a:cubicBezTo>
                  <a:cubicBezTo>
                    <a:pt x="869" y="7"/>
                    <a:pt x="873" y="11"/>
                    <a:pt x="876" y="16"/>
                  </a:cubicBezTo>
                  <a:cubicBezTo>
                    <a:pt x="876" y="16"/>
                    <a:pt x="877" y="17"/>
                    <a:pt x="877" y="18"/>
                  </a:cubicBezTo>
                  <a:cubicBezTo>
                    <a:pt x="932" y="126"/>
                    <a:pt x="1117" y="522"/>
                    <a:pt x="1044" y="807"/>
                  </a:cubicBezTo>
                  <a:cubicBezTo>
                    <a:pt x="971" y="1085"/>
                    <a:pt x="793" y="1270"/>
                    <a:pt x="737" y="132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" name="Google Shape;2235;p44">
              <a:extLst>
                <a:ext uri="{FF2B5EF4-FFF2-40B4-BE49-F238E27FC236}">
                  <a16:creationId xmlns:a16="http://schemas.microsoft.com/office/drawing/2014/main" id="{12E0A14B-AD87-288C-0571-875AC8669603}"/>
                </a:ext>
              </a:extLst>
            </p:cNvPr>
            <p:cNvSpPr/>
            <p:nvPr/>
          </p:nvSpPr>
          <p:spPr>
            <a:xfrm>
              <a:off x="6722043" y="1426878"/>
              <a:ext cx="573330" cy="722846"/>
            </a:xfrm>
            <a:custGeom>
              <a:avLst/>
              <a:gdLst/>
              <a:ahLst/>
              <a:cxnLst/>
              <a:rect l="l" t="t" r="r" b="b"/>
              <a:pathLst>
                <a:path w="1060" h="1332" extrusionOk="0">
                  <a:moveTo>
                    <a:pt x="737" y="1323"/>
                  </a:moveTo>
                  <a:lnTo>
                    <a:pt x="737" y="1323"/>
                  </a:lnTo>
                  <a:cubicBezTo>
                    <a:pt x="735" y="1325"/>
                    <a:pt x="733" y="1326"/>
                    <a:pt x="731" y="1328"/>
                  </a:cubicBezTo>
                  <a:cubicBezTo>
                    <a:pt x="726" y="1330"/>
                    <a:pt x="720" y="1332"/>
                    <a:pt x="715" y="1332"/>
                  </a:cubicBezTo>
                  <a:cubicBezTo>
                    <a:pt x="709" y="1332"/>
                    <a:pt x="704" y="1331"/>
                    <a:pt x="700" y="1328"/>
                  </a:cubicBezTo>
                  <a:cubicBezTo>
                    <a:pt x="619" y="1286"/>
                    <a:pt x="321" y="1119"/>
                    <a:pt x="173" y="875"/>
                  </a:cubicBezTo>
                  <a:cubicBezTo>
                    <a:pt x="32" y="640"/>
                    <a:pt x="5" y="324"/>
                    <a:pt x="0" y="222"/>
                  </a:cubicBezTo>
                  <a:lnTo>
                    <a:pt x="0" y="222"/>
                  </a:lnTo>
                  <a:cubicBezTo>
                    <a:pt x="0" y="221"/>
                    <a:pt x="0" y="221"/>
                    <a:pt x="0" y="220"/>
                  </a:cubicBezTo>
                  <a:cubicBezTo>
                    <a:pt x="0" y="214"/>
                    <a:pt x="2" y="209"/>
                    <a:pt x="5" y="204"/>
                  </a:cubicBezTo>
                  <a:cubicBezTo>
                    <a:pt x="8" y="199"/>
                    <a:pt x="12" y="195"/>
                    <a:pt x="17" y="192"/>
                  </a:cubicBezTo>
                  <a:cubicBezTo>
                    <a:pt x="22" y="189"/>
                    <a:pt x="27" y="187"/>
                    <a:pt x="33" y="187"/>
                  </a:cubicBezTo>
                  <a:cubicBezTo>
                    <a:pt x="34" y="187"/>
                    <a:pt x="34" y="187"/>
                    <a:pt x="34" y="187"/>
                  </a:cubicBezTo>
                  <a:cubicBezTo>
                    <a:pt x="115" y="190"/>
                    <a:pt x="319" y="223"/>
                    <a:pt x="479" y="464"/>
                  </a:cubicBezTo>
                  <a:lnTo>
                    <a:pt x="479" y="464"/>
                  </a:lnTo>
                  <a:cubicBezTo>
                    <a:pt x="482" y="468"/>
                    <a:pt x="485" y="471"/>
                    <a:pt x="490" y="474"/>
                  </a:cubicBezTo>
                  <a:cubicBezTo>
                    <a:pt x="495" y="476"/>
                    <a:pt x="500" y="479"/>
                    <a:pt x="506" y="479"/>
                  </a:cubicBezTo>
                  <a:cubicBezTo>
                    <a:pt x="512" y="479"/>
                    <a:pt x="518" y="477"/>
                    <a:pt x="523" y="474"/>
                  </a:cubicBezTo>
                  <a:cubicBezTo>
                    <a:pt x="528" y="471"/>
                    <a:pt x="532" y="467"/>
                    <a:pt x="535" y="462"/>
                  </a:cubicBezTo>
                  <a:cubicBezTo>
                    <a:pt x="537" y="459"/>
                    <a:pt x="538" y="455"/>
                    <a:pt x="539" y="451"/>
                  </a:cubicBezTo>
                  <a:cubicBezTo>
                    <a:pt x="560" y="326"/>
                    <a:pt x="626" y="111"/>
                    <a:pt x="833" y="3"/>
                  </a:cubicBezTo>
                  <a:lnTo>
                    <a:pt x="833" y="3"/>
                  </a:lnTo>
                  <a:cubicBezTo>
                    <a:pt x="837" y="1"/>
                    <a:pt x="843" y="0"/>
                    <a:pt x="848" y="0"/>
                  </a:cubicBezTo>
                  <a:cubicBezTo>
                    <a:pt x="853" y="0"/>
                    <a:pt x="859" y="1"/>
                    <a:pt x="864" y="4"/>
                  </a:cubicBezTo>
                  <a:cubicBezTo>
                    <a:pt x="869" y="7"/>
                    <a:pt x="873" y="11"/>
                    <a:pt x="876" y="16"/>
                  </a:cubicBezTo>
                  <a:cubicBezTo>
                    <a:pt x="876" y="16"/>
                    <a:pt x="877" y="17"/>
                    <a:pt x="877" y="18"/>
                  </a:cubicBezTo>
                  <a:cubicBezTo>
                    <a:pt x="932" y="126"/>
                    <a:pt x="1117" y="522"/>
                    <a:pt x="1044" y="807"/>
                  </a:cubicBezTo>
                  <a:cubicBezTo>
                    <a:pt x="971" y="1085"/>
                    <a:pt x="793" y="1270"/>
                    <a:pt x="737" y="1323"/>
                  </a:cubicBezTo>
                  <a:close/>
                </a:path>
              </a:pathLst>
            </a:custGeom>
            <a:solidFill>
              <a:srgbClr val="422809">
                <a:alpha val="50000"/>
              </a:srgbClr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" name="Google Shape;2236;p44">
              <a:extLst>
                <a:ext uri="{FF2B5EF4-FFF2-40B4-BE49-F238E27FC236}">
                  <a16:creationId xmlns:a16="http://schemas.microsoft.com/office/drawing/2014/main" id="{5387DD1C-B9B5-D49D-5358-2163C2009AD4}"/>
                </a:ext>
              </a:extLst>
            </p:cNvPr>
            <p:cNvSpPr/>
            <p:nvPr/>
          </p:nvSpPr>
          <p:spPr>
            <a:xfrm>
              <a:off x="6601968" y="1665654"/>
              <a:ext cx="519242" cy="498178"/>
            </a:xfrm>
            <a:custGeom>
              <a:avLst/>
              <a:gdLst/>
              <a:ahLst/>
              <a:cxnLst/>
              <a:rect l="l" t="t" r="r" b="b"/>
              <a:pathLst>
                <a:path w="960" h="918" extrusionOk="0">
                  <a:moveTo>
                    <a:pt x="929" y="822"/>
                  </a:moveTo>
                  <a:cubicBezTo>
                    <a:pt x="929" y="822"/>
                    <a:pt x="498" y="207"/>
                    <a:pt x="289" y="87"/>
                  </a:cubicBezTo>
                  <a:cubicBezTo>
                    <a:pt x="177" y="22"/>
                    <a:pt x="91" y="3"/>
                    <a:pt x="35" y="0"/>
                  </a:cubicBezTo>
                  <a:lnTo>
                    <a:pt x="35" y="0"/>
                  </a:lnTo>
                  <a:cubicBezTo>
                    <a:pt x="34" y="0"/>
                    <a:pt x="33" y="0"/>
                    <a:pt x="33" y="0"/>
                  </a:cubicBezTo>
                  <a:cubicBezTo>
                    <a:pt x="27" y="0"/>
                    <a:pt x="21" y="1"/>
                    <a:pt x="16" y="4"/>
                  </a:cubicBezTo>
                  <a:cubicBezTo>
                    <a:pt x="11" y="7"/>
                    <a:pt x="7" y="11"/>
                    <a:pt x="4" y="16"/>
                  </a:cubicBezTo>
                  <a:cubicBezTo>
                    <a:pt x="1" y="21"/>
                    <a:pt x="0" y="27"/>
                    <a:pt x="0" y="33"/>
                  </a:cubicBezTo>
                  <a:cubicBezTo>
                    <a:pt x="0" y="39"/>
                    <a:pt x="1" y="44"/>
                    <a:pt x="4" y="49"/>
                  </a:cubicBezTo>
                  <a:cubicBezTo>
                    <a:pt x="5" y="51"/>
                    <a:pt x="7" y="53"/>
                    <a:pt x="8" y="55"/>
                  </a:cubicBezTo>
                  <a:cubicBezTo>
                    <a:pt x="70" y="123"/>
                    <a:pt x="173" y="250"/>
                    <a:pt x="201" y="371"/>
                  </a:cubicBezTo>
                  <a:cubicBezTo>
                    <a:pt x="243" y="547"/>
                    <a:pt x="536" y="1034"/>
                    <a:pt x="960" y="893"/>
                  </a:cubicBezTo>
                  <a:lnTo>
                    <a:pt x="929" y="82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" name="Google Shape;2237;p44">
              <a:extLst>
                <a:ext uri="{FF2B5EF4-FFF2-40B4-BE49-F238E27FC236}">
                  <a16:creationId xmlns:a16="http://schemas.microsoft.com/office/drawing/2014/main" id="{41F399A7-E2C8-660B-59DB-9E56B46117EA}"/>
                </a:ext>
              </a:extLst>
            </p:cNvPr>
            <p:cNvSpPr/>
            <p:nvPr/>
          </p:nvSpPr>
          <p:spPr>
            <a:xfrm>
              <a:off x="7114178" y="1487114"/>
              <a:ext cx="263407" cy="663152"/>
            </a:xfrm>
            <a:custGeom>
              <a:avLst/>
              <a:gdLst/>
              <a:ahLst/>
              <a:cxnLst/>
              <a:rect l="l" t="t" r="r" b="b"/>
              <a:pathLst>
                <a:path w="487" h="1222" extrusionOk="0">
                  <a:moveTo>
                    <a:pt x="481" y="53"/>
                  </a:moveTo>
                  <a:lnTo>
                    <a:pt x="481" y="53"/>
                  </a:lnTo>
                  <a:cubicBezTo>
                    <a:pt x="482" y="53"/>
                    <a:pt x="482" y="52"/>
                    <a:pt x="483" y="51"/>
                  </a:cubicBezTo>
                  <a:cubicBezTo>
                    <a:pt x="486" y="46"/>
                    <a:pt x="487" y="40"/>
                    <a:pt x="487" y="34"/>
                  </a:cubicBezTo>
                  <a:cubicBezTo>
                    <a:pt x="487" y="28"/>
                    <a:pt x="486" y="22"/>
                    <a:pt x="483" y="17"/>
                  </a:cubicBezTo>
                  <a:cubicBezTo>
                    <a:pt x="480" y="11"/>
                    <a:pt x="475" y="8"/>
                    <a:pt x="470" y="5"/>
                  </a:cubicBezTo>
                  <a:cubicBezTo>
                    <a:pt x="464" y="2"/>
                    <a:pt x="459" y="0"/>
                    <a:pt x="454" y="0"/>
                  </a:cubicBezTo>
                  <a:cubicBezTo>
                    <a:pt x="450" y="0"/>
                    <a:pt x="446" y="1"/>
                    <a:pt x="442" y="2"/>
                  </a:cubicBezTo>
                  <a:cubicBezTo>
                    <a:pt x="340" y="39"/>
                    <a:pt x="185" y="135"/>
                    <a:pt x="95" y="395"/>
                  </a:cubicBezTo>
                  <a:cubicBezTo>
                    <a:pt x="-46" y="804"/>
                    <a:pt x="12" y="1222"/>
                    <a:pt x="12" y="1222"/>
                  </a:cubicBezTo>
                  <a:cubicBezTo>
                    <a:pt x="12" y="1222"/>
                    <a:pt x="321" y="1123"/>
                    <a:pt x="412" y="913"/>
                  </a:cubicBezTo>
                  <a:cubicBezTo>
                    <a:pt x="551" y="588"/>
                    <a:pt x="323" y="296"/>
                    <a:pt x="481" y="5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" name="Google Shape;2238;p44">
              <a:extLst>
                <a:ext uri="{FF2B5EF4-FFF2-40B4-BE49-F238E27FC236}">
                  <a16:creationId xmlns:a16="http://schemas.microsoft.com/office/drawing/2014/main" id="{2EFC4026-22A6-9463-F439-01F71612A346}"/>
                </a:ext>
              </a:extLst>
            </p:cNvPr>
            <p:cNvSpPr/>
            <p:nvPr/>
          </p:nvSpPr>
          <p:spPr>
            <a:xfrm>
              <a:off x="7425183" y="1316715"/>
              <a:ext cx="375910" cy="487867"/>
            </a:xfrm>
            <a:custGeom>
              <a:avLst/>
              <a:gdLst/>
              <a:ahLst/>
              <a:cxnLst/>
              <a:rect l="l" t="t" r="r" b="b"/>
              <a:pathLst>
                <a:path w="695" h="899" extrusionOk="0">
                  <a:moveTo>
                    <a:pt x="161" y="899"/>
                  </a:moveTo>
                  <a:cubicBezTo>
                    <a:pt x="161" y="899"/>
                    <a:pt x="256" y="908"/>
                    <a:pt x="444" y="785"/>
                  </a:cubicBezTo>
                  <a:cubicBezTo>
                    <a:pt x="632" y="662"/>
                    <a:pt x="831" y="403"/>
                    <a:pt x="502" y="512"/>
                  </a:cubicBezTo>
                  <a:cubicBezTo>
                    <a:pt x="502" y="512"/>
                    <a:pt x="717" y="313"/>
                    <a:pt x="694" y="235"/>
                  </a:cubicBezTo>
                  <a:cubicBezTo>
                    <a:pt x="671" y="156"/>
                    <a:pt x="513" y="283"/>
                    <a:pt x="513" y="283"/>
                  </a:cubicBezTo>
                  <a:cubicBezTo>
                    <a:pt x="513" y="283"/>
                    <a:pt x="629" y="6"/>
                    <a:pt x="553" y="0"/>
                  </a:cubicBezTo>
                  <a:cubicBezTo>
                    <a:pt x="476" y="-6"/>
                    <a:pt x="345" y="239"/>
                    <a:pt x="345" y="239"/>
                  </a:cubicBezTo>
                  <a:cubicBezTo>
                    <a:pt x="345" y="239"/>
                    <a:pt x="353" y="110"/>
                    <a:pt x="286" y="157"/>
                  </a:cubicBezTo>
                  <a:cubicBezTo>
                    <a:pt x="218" y="204"/>
                    <a:pt x="157" y="494"/>
                    <a:pt x="157" y="494"/>
                  </a:cubicBezTo>
                  <a:cubicBezTo>
                    <a:pt x="157" y="494"/>
                    <a:pt x="107" y="305"/>
                    <a:pt x="43" y="363"/>
                  </a:cubicBezTo>
                  <a:cubicBezTo>
                    <a:pt x="-22" y="421"/>
                    <a:pt x="-34" y="851"/>
                    <a:pt x="161" y="899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" name="Google Shape;2239;p44">
              <a:extLst>
                <a:ext uri="{FF2B5EF4-FFF2-40B4-BE49-F238E27FC236}">
                  <a16:creationId xmlns:a16="http://schemas.microsoft.com/office/drawing/2014/main" id="{1807B7F6-5AA3-D809-BB9E-999B650CDE05}"/>
                </a:ext>
              </a:extLst>
            </p:cNvPr>
            <p:cNvSpPr/>
            <p:nvPr/>
          </p:nvSpPr>
          <p:spPr>
            <a:xfrm>
              <a:off x="6822105" y="2207784"/>
              <a:ext cx="447306" cy="373905"/>
            </a:xfrm>
            <a:custGeom>
              <a:avLst/>
              <a:gdLst/>
              <a:ahLst/>
              <a:cxnLst/>
              <a:rect l="l" t="t" r="r" b="b"/>
              <a:pathLst>
                <a:path w="827" h="689" extrusionOk="0">
                  <a:moveTo>
                    <a:pt x="808" y="108"/>
                  </a:moveTo>
                  <a:cubicBezTo>
                    <a:pt x="808" y="108"/>
                    <a:pt x="754" y="31"/>
                    <a:pt x="559" y="5"/>
                  </a:cubicBezTo>
                  <a:cubicBezTo>
                    <a:pt x="364" y="-22"/>
                    <a:pt x="78" y="67"/>
                    <a:pt x="354" y="209"/>
                  </a:cubicBezTo>
                  <a:cubicBezTo>
                    <a:pt x="354" y="209"/>
                    <a:pt x="94" y="231"/>
                    <a:pt x="61" y="319"/>
                  </a:cubicBezTo>
                  <a:cubicBezTo>
                    <a:pt x="27" y="407"/>
                    <a:pt x="206" y="408"/>
                    <a:pt x="206" y="408"/>
                  </a:cubicBezTo>
                  <a:cubicBezTo>
                    <a:pt x="206" y="408"/>
                    <a:pt x="-39" y="574"/>
                    <a:pt x="6" y="635"/>
                  </a:cubicBezTo>
                  <a:cubicBezTo>
                    <a:pt x="50" y="696"/>
                    <a:pt x="285" y="570"/>
                    <a:pt x="285" y="570"/>
                  </a:cubicBezTo>
                  <a:cubicBezTo>
                    <a:pt x="285" y="570"/>
                    <a:pt x="200" y="682"/>
                    <a:pt x="272" y="689"/>
                  </a:cubicBezTo>
                  <a:cubicBezTo>
                    <a:pt x="343" y="696"/>
                    <a:pt x="561" y="477"/>
                    <a:pt x="561" y="477"/>
                  </a:cubicBezTo>
                  <a:cubicBezTo>
                    <a:pt x="561" y="477"/>
                    <a:pt x="475" y="684"/>
                    <a:pt x="552" y="679"/>
                  </a:cubicBezTo>
                  <a:cubicBezTo>
                    <a:pt x="629" y="674"/>
                    <a:pt x="903" y="294"/>
                    <a:pt x="808" y="10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" name="Google Shape;2240;p44">
              <a:extLst>
                <a:ext uri="{FF2B5EF4-FFF2-40B4-BE49-F238E27FC236}">
                  <a16:creationId xmlns:a16="http://schemas.microsoft.com/office/drawing/2014/main" id="{E406662B-2E58-84F7-2832-A62E4F1BC6CB}"/>
                </a:ext>
              </a:extLst>
            </p:cNvPr>
            <p:cNvSpPr/>
            <p:nvPr/>
          </p:nvSpPr>
          <p:spPr>
            <a:xfrm>
              <a:off x="6897287" y="2261508"/>
              <a:ext cx="340753" cy="243662"/>
            </a:xfrm>
            <a:custGeom>
              <a:avLst/>
              <a:gdLst/>
              <a:ahLst/>
              <a:cxnLst/>
              <a:rect l="l" t="t" r="r" b="b"/>
              <a:pathLst>
                <a:path w="630" h="449" extrusionOk="0">
                  <a:moveTo>
                    <a:pt x="16" y="448"/>
                  </a:moveTo>
                  <a:cubicBezTo>
                    <a:pt x="253" y="361"/>
                    <a:pt x="473" y="207"/>
                    <a:pt x="627" y="18"/>
                  </a:cubicBezTo>
                  <a:cubicBezTo>
                    <a:pt x="638" y="5"/>
                    <a:pt x="620" y="-6"/>
                    <a:pt x="608" y="6"/>
                  </a:cubicBezTo>
                  <a:lnTo>
                    <a:pt x="608" y="6"/>
                  </a:lnTo>
                  <a:cubicBezTo>
                    <a:pt x="471" y="140"/>
                    <a:pt x="318" y="255"/>
                    <a:pt x="152" y="351"/>
                  </a:cubicBezTo>
                  <a:cubicBezTo>
                    <a:pt x="105" y="378"/>
                    <a:pt x="57" y="404"/>
                    <a:pt x="9" y="427"/>
                  </a:cubicBezTo>
                  <a:cubicBezTo>
                    <a:pt x="-7" y="435"/>
                    <a:pt x="0" y="454"/>
                    <a:pt x="16" y="448"/>
                  </a:cubicBezTo>
                  <a:close/>
                </a:path>
              </a:pathLst>
            </a:custGeom>
            <a:solidFill>
              <a:srgbClr val="422809">
                <a:alpha val="50000"/>
              </a:srgbClr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2241;p44">
              <a:extLst>
                <a:ext uri="{FF2B5EF4-FFF2-40B4-BE49-F238E27FC236}">
                  <a16:creationId xmlns:a16="http://schemas.microsoft.com/office/drawing/2014/main" id="{5A19329F-3836-8788-733B-49B213310A91}"/>
                </a:ext>
              </a:extLst>
            </p:cNvPr>
            <p:cNvSpPr/>
            <p:nvPr/>
          </p:nvSpPr>
          <p:spPr>
            <a:xfrm>
              <a:off x="7514427" y="1401372"/>
              <a:ext cx="174703" cy="380960"/>
            </a:xfrm>
            <a:custGeom>
              <a:avLst/>
              <a:gdLst/>
              <a:ahLst/>
              <a:cxnLst/>
              <a:rect l="l" t="t" r="r" b="b"/>
              <a:pathLst>
                <a:path w="323" h="702" extrusionOk="0">
                  <a:moveTo>
                    <a:pt x="303" y="6"/>
                  </a:moveTo>
                  <a:cubicBezTo>
                    <a:pt x="145" y="203"/>
                    <a:pt x="36" y="449"/>
                    <a:pt x="1" y="690"/>
                  </a:cubicBezTo>
                  <a:cubicBezTo>
                    <a:pt x="-1" y="706"/>
                    <a:pt x="20" y="707"/>
                    <a:pt x="24" y="690"/>
                  </a:cubicBezTo>
                  <a:lnTo>
                    <a:pt x="24" y="690"/>
                  </a:lnTo>
                  <a:cubicBezTo>
                    <a:pt x="76" y="491"/>
                    <a:pt x="155" y="300"/>
                    <a:pt x="258" y="122"/>
                  </a:cubicBezTo>
                  <a:cubicBezTo>
                    <a:pt x="278" y="88"/>
                    <a:pt x="298" y="54"/>
                    <a:pt x="320" y="20"/>
                  </a:cubicBezTo>
                  <a:cubicBezTo>
                    <a:pt x="330" y="6"/>
                    <a:pt x="314" y="-7"/>
                    <a:pt x="303" y="6"/>
                  </a:cubicBezTo>
                  <a:close/>
                </a:path>
              </a:pathLst>
            </a:custGeom>
            <a:solidFill>
              <a:srgbClr val="422809">
                <a:alpha val="50000"/>
              </a:srgbClr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3" name="Google Shape;2242;p44">
              <a:extLst>
                <a:ext uri="{FF2B5EF4-FFF2-40B4-BE49-F238E27FC236}">
                  <a16:creationId xmlns:a16="http://schemas.microsoft.com/office/drawing/2014/main" id="{EFCCA9BF-150D-39FE-89DA-E43187E48A49}"/>
                </a:ext>
              </a:extLst>
            </p:cNvPr>
            <p:cNvGrpSpPr/>
            <p:nvPr/>
          </p:nvGrpSpPr>
          <p:grpSpPr>
            <a:xfrm>
              <a:off x="6662005" y="1392689"/>
              <a:ext cx="539795" cy="371733"/>
              <a:chOff x="6662005" y="1392689"/>
              <a:chExt cx="539795" cy="371733"/>
            </a:xfrm>
          </p:grpSpPr>
          <p:sp>
            <p:nvSpPr>
              <p:cNvPr id="595" name="Google Shape;2243;p44">
                <a:extLst>
                  <a:ext uri="{FF2B5EF4-FFF2-40B4-BE49-F238E27FC236}">
                    <a16:creationId xmlns:a16="http://schemas.microsoft.com/office/drawing/2014/main" id="{DBF6AAFC-E1CA-2508-2D61-5EB68C3256A3}"/>
                  </a:ext>
                </a:extLst>
              </p:cNvPr>
              <p:cNvSpPr/>
              <p:nvPr/>
            </p:nvSpPr>
            <p:spPr>
              <a:xfrm>
                <a:off x="7041160" y="1412768"/>
                <a:ext cx="52465" cy="286534"/>
              </a:xfrm>
              <a:custGeom>
                <a:avLst/>
                <a:gdLst/>
                <a:ahLst/>
                <a:cxnLst/>
                <a:rect l="l" t="t" r="r" b="b"/>
                <a:pathLst>
                  <a:path w="97" h="528" extrusionOk="0">
                    <a:moveTo>
                      <a:pt x="64" y="94"/>
                    </a:moveTo>
                    <a:lnTo>
                      <a:pt x="64" y="94"/>
                    </a:lnTo>
                    <a:cubicBezTo>
                      <a:pt x="67" y="93"/>
                      <a:pt x="71" y="92"/>
                      <a:pt x="74" y="90"/>
                    </a:cubicBezTo>
                    <a:cubicBezTo>
                      <a:pt x="81" y="86"/>
                      <a:pt x="87" y="80"/>
                      <a:pt x="91" y="73"/>
                    </a:cubicBezTo>
                    <a:cubicBezTo>
                      <a:pt x="95" y="66"/>
                      <a:pt x="97" y="58"/>
                      <a:pt x="97" y="50"/>
                    </a:cubicBezTo>
                    <a:lnTo>
                      <a:pt x="97" y="50"/>
                    </a:lnTo>
                    <a:cubicBezTo>
                      <a:pt x="97" y="49"/>
                      <a:pt x="97" y="49"/>
                      <a:pt x="97" y="48"/>
                    </a:cubicBezTo>
                    <a:cubicBezTo>
                      <a:pt x="97" y="40"/>
                      <a:pt x="95" y="31"/>
                      <a:pt x="91" y="24"/>
                    </a:cubicBezTo>
                    <a:cubicBezTo>
                      <a:pt x="87" y="17"/>
                      <a:pt x="80" y="10"/>
                      <a:pt x="73" y="6"/>
                    </a:cubicBezTo>
                    <a:cubicBezTo>
                      <a:pt x="66" y="1"/>
                      <a:pt x="57" y="0"/>
                      <a:pt x="49" y="0"/>
                    </a:cubicBezTo>
                    <a:cubicBezTo>
                      <a:pt x="40" y="0"/>
                      <a:pt x="31" y="1"/>
                      <a:pt x="24" y="6"/>
                    </a:cubicBezTo>
                    <a:cubicBezTo>
                      <a:pt x="16" y="10"/>
                      <a:pt x="11" y="17"/>
                      <a:pt x="7" y="24"/>
                    </a:cubicBezTo>
                    <a:cubicBezTo>
                      <a:pt x="2" y="31"/>
                      <a:pt x="0" y="39"/>
                      <a:pt x="0" y="48"/>
                    </a:cubicBezTo>
                    <a:cubicBezTo>
                      <a:pt x="0" y="56"/>
                      <a:pt x="2" y="65"/>
                      <a:pt x="7" y="73"/>
                    </a:cubicBezTo>
                    <a:cubicBezTo>
                      <a:pt x="11" y="80"/>
                      <a:pt x="16" y="85"/>
                      <a:pt x="24" y="90"/>
                    </a:cubicBezTo>
                    <a:cubicBezTo>
                      <a:pt x="31" y="94"/>
                      <a:pt x="40" y="97"/>
                      <a:pt x="49" y="97"/>
                    </a:cubicBezTo>
                    <a:lnTo>
                      <a:pt x="49" y="97"/>
                    </a:lnTo>
                    <a:lnTo>
                      <a:pt x="53" y="97"/>
                    </a:lnTo>
                    <a:cubicBezTo>
                      <a:pt x="62" y="240"/>
                      <a:pt x="30" y="371"/>
                      <a:pt x="2" y="513"/>
                    </a:cubicBezTo>
                    <a:lnTo>
                      <a:pt x="2" y="513"/>
                    </a:lnTo>
                    <a:cubicBezTo>
                      <a:pt x="1" y="514"/>
                      <a:pt x="1" y="515"/>
                      <a:pt x="1" y="516"/>
                    </a:cubicBezTo>
                    <a:cubicBezTo>
                      <a:pt x="1" y="518"/>
                      <a:pt x="2" y="520"/>
                      <a:pt x="3" y="522"/>
                    </a:cubicBezTo>
                    <a:cubicBezTo>
                      <a:pt x="4" y="524"/>
                      <a:pt x="5" y="525"/>
                      <a:pt x="7" y="526"/>
                    </a:cubicBezTo>
                    <a:cubicBezTo>
                      <a:pt x="8" y="527"/>
                      <a:pt x="10" y="528"/>
                      <a:pt x="12" y="528"/>
                    </a:cubicBezTo>
                    <a:cubicBezTo>
                      <a:pt x="14" y="528"/>
                      <a:pt x="16" y="527"/>
                      <a:pt x="18" y="526"/>
                    </a:cubicBezTo>
                    <a:cubicBezTo>
                      <a:pt x="20" y="525"/>
                      <a:pt x="21" y="524"/>
                      <a:pt x="22" y="522"/>
                    </a:cubicBezTo>
                    <a:cubicBezTo>
                      <a:pt x="22" y="521"/>
                      <a:pt x="23" y="521"/>
                      <a:pt x="23" y="520"/>
                    </a:cubicBezTo>
                    <a:cubicBezTo>
                      <a:pt x="80" y="391"/>
                      <a:pt x="86" y="234"/>
                      <a:pt x="64" y="94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96" name="Google Shape;2244;p44">
                <a:extLst>
                  <a:ext uri="{FF2B5EF4-FFF2-40B4-BE49-F238E27FC236}">
                    <a16:creationId xmlns:a16="http://schemas.microsoft.com/office/drawing/2014/main" id="{64AA2753-22D1-C33E-7D26-02ED69B8F1E0}"/>
                  </a:ext>
                </a:extLst>
              </p:cNvPr>
              <p:cNvSpPr/>
              <p:nvPr/>
            </p:nvSpPr>
            <p:spPr>
              <a:xfrm>
                <a:off x="6766395" y="1463779"/>
                <a:ext cx="162263" cy="270796"/>
              </a:xfrm>
              <a:custGeom>
                <a:avLst/>
                <a:gdLst/>
                <a:ahLst/>
                <a:cxnLst/>
                <a:rect l="l" t="t" r="r" b="b"/>
                <a:pathLst>
                  <a:path w="300" h="499" extrusionOk="0">
                    <a:moveTo>
                      <a:pt x="76" y="89"/>
                    </a:moveTo>
                    <a:lnTo>
                      <a:pt x="76" y="89"/>
                    </a:lnTo>
                    <a:cubicBezTo>
                      <a:pt x="82" y="85"/>
                      <a:pt x="87" y="79"/>
                      <a:pt x="91" y="73"/>
                    </a:cubicBezTo>
                    <a:cubicBezTo>
                      <a:pt x="95" y="66"/>
                      <a:pt x="97" y="58"/>
                      <a:pt x="97" y="50"/>
                    </a:cubicBezTo>
                    <a:lnTo>
                      <a:pt x="97" y="50"/>
                    </a:lnTo>
                    <a:cubicBezTo>
                      <a:pt x="97" y="49"/>
                      <a:pt x="97" y="49"/>
                      <a:pt x="97" y="48"/>
                    </a:cubicBezTo>
                    <a:cubicBezTo>
                      <a:pt x="97" y="40"/>
                      <a:pt x="95" y="31"/>
                      <a:pt x="91" y="24"/>
                    </a:cubicBezTo>
                    <a:cubicBezTo>
                      <a:pt x="87" y="16"/>
                      <a:pt x="80" y="10"/>
                      <a:pt x="73" y="6"/>
                    </a:cubicBezTo>
                    <a:cubicBezTo>
                      <a:pt x="65" y="2"/>
                      <a:pt x="57" y="0"/>
                      <a:pt x="49" y="0"/>
                    </a:cubicBezTo>
                    <a:cubicBezTo>
                      <a:pt x="40" y="0"/>
                      <a:pt x="32" y="2"/>
                      <a:pt x="25" y="6"/>
                    </a:cubicBezTo>
                    <a:cubicBezTo>
                      <a:pt x="17" y="10"/>
                      <a:pt x="11" y="16"/>
                      <a:pt x="7" y="24"/>
                    </a:cubicBezTo>
                    <a:cubicBezTo>
                      <a:pt x="3" y="31"/>
                      <a:pt x="0" y="39"/>
                      <a:pt x="0" y="48"/>
                    </a:cubicBezTo>
                    <a:cubicBezTo>
                      <a:pt x="0" y="56"/>
                      <a:pt x="3" y="64"/>
                      <a:pt x="7" y="72"/>
                    </a:cubicBezTo>
                    <a:cubicBezTo>
                      <a:pt x="11" y="79"/>
                      <a:pt x="17" y="86"/>
                      <a:pt x="25" y="90"/>
                    </a:cubicBezTo>
                    <a:cubicBezTo>
                      <a:pt x="32" y="94"/>
                      <a:pt x="40" y="97"/>
                      <a:pt x="49" y="97"/>
                    </a:cubicBezTo>
                    <a:lnTo>
                      <a:pt x="49" y="97"/>
                    </a:lnTo>
                    <a:cubicBezTo>
                      <a:pt x="53" y="97"/>
                      <a:pt x="58" y="96"/>
                      <a:pt x="62" y="95"/>
                    </a:cubicBezTo>
                    <a:cubicBezTo>
                      <a:pt x="110" y="240"/>
                      <a:pt x="179" y="378"/>
                      <a:pt x="280" y="495"/>
                    </a:cubicBezTo>
                    <a:cubicBezTo>
                      <a:pt x="291" y="507"/>
                      <a:pt x="307" y="492"/>
                      <a:pt x="298" y="480"/>
                    </a:cubicBezTo>
                    <a:cubicBezTo>
                      <a:pt x="216" y="351"/>
                      <a:pt x="134" y="229"/>
                      <a:pt x="76" y="89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97" name="Google Shape;2245;p44">
                <a:extLst>
                  <a:ext uri="{FF2B5EF4-FFF2-40B4-BE49-F238E27FC236}">
                    <a16:creationId xmlns:a16="http://schemas.microsoft.com/office/drawing/2014/main" id="{ACB175EE-2BA1-3717-D6DC-EEA8A720A3D6}"/>
                  </a:ext>
                </a:extLst>
              </p:cNvPr>
              <p:cNvSpPr/>
              <p:nvPr/>
            </p:nvSpPr>
            <p:spPr>
              <a:xfrm>
                <a:off x="6662005" y="1542467"/>
                <a:ext cx="247722" cy="221955"/>
              </a:xfrm>
              <a:custGeom>
                <a:avLst/>
                <a:gdLst/>
                <a:ahLst/>
                <a:cxnLst/>
                <a:rect l="l" t="t" r="r" b="b"/>
                <a:pathLst>
                  <a:path w="458" h="409" extrusionOk="0">
                    <a:moveTo>
                      <a:pt x="73" y="64"/>
                    </a:moveTo>
                    <a:lnTo>
                      <a:pt x="73" y="64"/>
                    </a:lnTo>
                    <a:cubicBezTo>
                      <a:pt x="74" y="63"/>
                      <a:pt x="74" y="62"/>
                      <a:pt x="75" y="61"/>
                    </a:cubicBezTo>
                    <a:cubicBezTo>
                      <a:pt x="77" y="55"/>
                      <a:pt x="80" y="48"/>
                      <a:pt x="80" y="42"/>
                    </a:cubicBezTo>
                    <a:lnTo>
                      <a:pt x="80" y="42"/>
                    </a:lnTo>
                    <a:cubicBezTo>
                      <a:pt x="80" y="41"/>
                      <a:pt x="80" y="41"/>
                      <a:pt x="80" y="40"/>
                    </a:cubicBezTo>
                    <a:cubicBezTo>
                      <a:pt x="80" y="33"/>
                      <a:pt x="78" y="26"/>
                      <a:pt x="75" y="20"/>
                    </a:cubicBezTo>
                    <a:cubicBezTo>
                      <a:pt x="71" y="14"/>
                      <a:pt x="66" y="9"/>
                      <a:pt x="60" y="6"/>
                    </a:cubicBezTo>
                    <a:cubicBezTo>
                      <a:pt x="54" y="2"/>
                      <a:pt x="47" y="0"/>
                      <a:pt x="40" y="0"/>
                    </a:cubicBezTo>
                    <a:cubicBezTo>
                      <a:pt x="33" y="0"/>
                      <a:pt x="26" y="2"/>
                      <a:pt x="20" y="6"/>
                    </a:cubicBezTo>
                    <a:cubicBezTo>
                      <a:pt x="14" y="9"/>
                      <a:pt x="8" y="14"/>
                      <a:pt x="5" y="20"/>
                    </a:cubicBezTo>
                    <a:cubicBezTo>
                      <a:pt x="1" y="26"/>
                      <a:pt x="0" y="33"/>
                      <a:pt x="0" y="40"/>
                    </a:cubicBezTo>
                    <a:cubicBezTo>
                      <a:pt x="0" y="47"/>
                      <a:pt x="1" y="53"/>
                      <a:pt x="5" y="60"/>
                    </a:cubicBezTo>
                    <a:cubicBezTo>
                      <a:pt x="8" y="66"/>
                      <a:pt x="14" y="71"/>
                      <a:pt x="20" y="75"/>
                    </a:cubicBezTo>
                    <a:cubicBezTo>
                      <a:pt x="26" y="78"/>
                      <a:pt x="33" y="81"/>
                      <a:pt x="40" y="81"/>
                    </a:cubicBezTo>
                    <a:cubicBezTo>
                      <a:pt x="47" y="81"/>
                      <a:pt x="54" y="79"/>
                      <a:pt x="60" y="75"/>
                    </a:cubicBezTo>
                    <a:lnTo>
                      <a:pt x="60" y="75"/>
                    </a:lnTo>
                    <a:lnTo>
                      <a:pt x="60" y="75"/>
                    </a:lnTo>
                    <a:cubicBezTo>
                      <a:pt x="151" y="202"/>
                      <a:pt x="268" y="307"/>
                      <a:pt x="403" y="386"/>
                    </a:cubicBezTo>
                    <a:cubicBezTo>
                      <a:pt x="416" y="393"/>
                      <a:pt x="429" y="401"/>
                      <a:pt x="442" y="408"/>
                    </a:cubicBezTo>
                    <a:lnTo>
                      <a:pt x="442" y="408"/>
                    </a:lnTo>
                    <a:cubicBezTo>
                      <a:pt x="443" y="408"/>
                      <a:pt x="445" y="409"/>
                      <a:pt x="446" y="409"/>
                    </a:cubicBezTo>
                    <a:cubicBezTo>
                      <a:pt x="448" y="409"/>
                      <a:pt x="450" y="408"/>
                      <a:pt x="452" y="407"/>
                    </a:cubicBezTo>
                    <a:cubicBezTo>
                      <a:pt x="454" y="406"/>
                      <a:pt x="455" y="405"/>
                      <a:pt x="456" y="403"/>
                    </a:cubicBezTo>
                    <a:cubicBezTo>
                      <a:pt x="457" y="401"/>
                      <a:pt x="458" y="399"/>
                      <a:pt x="458" y="397"/>
                    </a:cubicBezTo>
                    <a:cubicBezTo>
                      <a:pt x="458" y="395"/>
                      <a:pt x="456" y="393"/>
                      <a:pt x="456" y="392"/>
                    </a:cubicBezTo>
                    <a:cubicBezTo>
                      <a:pt x="455" y="391"/>
                      <a:pt x="455" y="390"/>
                      <a:pt x="454" y="389"/>
                    </a:cubicBezTo>
                    <a:cubicBezTo>
                      <a:pt x="319" y="285"/>
                      <a:pt x="179" y="199"/>
                      <a:pt x="73" y="64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98" name="Google Shape;2246;p44">
                <a:extLst>
                  <a:ext uri="{FF2B5EF4-FFF2-40B4-BE49-F238E27FC236}">
                    <a16:creationId xmlns:a16="http://schemas.microsoft.com/office/drawing/2014/main" id="{42B94CEA-AC11-2106-A429-95AA0B6BF98B}"/>
                  </a:ext>
                </a:extLst>
              </p:cNvPr>
              <p:cNvSpPr/>
              <p:nvPr/>
            </p:nvSpPr>
            <p:spPr>
              <a:xfrm>
                <a:off x="6862130" y="1392689"/>
                <a:ext cx="155773" cy="296845"/>
              </a:xfrm>
              <a:custGeom>
                <a:avLst/>
                <a:gdLst/>
                <a:ahLst/>
                <a:cxnLst/>
                <a:rect l="l" t="t" r="r" b="b"/>
                <a:pathLst>
                  <a:path w="288" h="547" extrusionOk="0">
                    <a:moveTo>
                      <a:pt x="87" y="118"/>
                    </a:moveTo>
                    <a:lnTo>
                      <a:pt x="87" y="118"/>
                    </a:lnTo>
                    <a:cubicBezTo>
                      <a:pt x="89" y="117"/>
                      <a:pt x="91" y="116"/>
                      <a:pt x="94" y="114"/>
                    </a:cubicBezTo>
                    <a:cubicBezTo>
                      <a:pt x="103" y="109"/>
                      <a:pt x="111" y="101"/>
                      <a:pt x="116" y="92"/>
                    </a:cubicBezTo>
                    <a:cubicBezTo>
                      <a:pt x="121" y="83"/>
                      <a:pt x="124" y="73"/>
                      <a:pt x="124" y="63"/>
                    </a:cubicBezTo>
                    <a:lnTo>
                      <a:pt x="124" y="63"/>
                    </a:lnTo>
                    <a:cubicBezTo>
                      <a:pt x="124" y="62"/>
                      <a:pt x="124" y="62"/>
                      <a:pt x="124" y="61"/>
                    </a:cubicBezTo>
                    <a:cubicBezTo>
                      <a:pt x="124" y="51"/>
                      <a:pt x="121" y="40"/>
                      <a:pt x="116" y="31"/>
                    </a:cubicBezTo>
                    <a:cubicBezTo>
                      <a:pt x="110" y="21"/>
                      <a:pt x="102" y="13"/>
                      <a:pt x="93" y="8"/>
                    </a:cubicBezTo>
                    <a:cubicBezTo>
                      <a:pt x="83" y="2"/>
                      <a:pt x="73" y="0"/>
                      <a:pt x="62" y="0"/>
                    </a:cubicBezTo>
                    <a:cubicBezTo>
                      <a:pt x="51" y="0"/>
                      <a:pt x="40" y="2"/>
                      <a:pt x="31" y="8"/>
                    </a:cubicBezTo>
                    <a:cubicBezTo>
                      <a:pt x="21" y="13"/>
                      <a:pt x="14" y="21"/>
                      <a:pt x="9" y="31"/>
                    </a:cubicBezTo>
                    <a:cubicBezTo>
                      <a:pt x="3" y="40"/>
                      <a:pt x="0" y="50"/>
                      <a:pt x="0" y="61"/>
                    </a:cubicBezTo>
                    <a:cubicBezTo>
                      <a:pt x="0" y="71"/>
                      <a:pt x="3" y="82"/>
                      <a:pt x="9" y="92"/>
                    </a:cubicBezTo>
                    <a:cubicBezTo>
                      <a:pt x="14" y="101"/>
                      <a:pt x="21" y="110"/>
                      <a:pt x="31" y="115"/>
                    </a:cubicBezTo>
                    <a:cubicBezTo>
                      <a:pt x="40" y="120"/>
                      <a:pt x="51" y="123"/>
                      <a:pt x="62" y="123"/>
                    </a:cubicBezTo>
                    <a:lnTo>
                      <a:pt x="62" y="123"/>
                    </a:lnTo>
                    <a:lnTo>
                      <a:pt x="62" y="123"/>
                    </a:lnTo>
                    <a:cubicBezTo>
                      <a:pt x="67" y="123"/>
                      <a:pt x="71" y="123"/>
                      <a:pt x="75" y="122"/>
                    </a:cubicBezTo>
                    <a:cubicBezTo>
                      <a:pt x="127" y="267"/>
                      <a:pt x="165" y="428"/>
                      <a:pt x="269" y="544"/>
                    </a:cubicBezTo>
                    <a:lnTo>
                      <a:pt x="269" y="544"/>
                    </a:lnTo>
                    <a:cubicBezTo>
                      <a:pt x="269" y="545"/>
                      <a:pt x="269" y="545"/>
                      <a:pt x="271" y="546"/>
                    </a:cubicBezTo>
                    <a:cubicBezTo>
                      <a:pt x="272" y="547"/>
                      <a:pt x="275" y="547"/>
                      <a:pt x="277" y="547"/>
                    </a:cubicBezTo>
                    <a:cubicBezTo>
                      <a:pt x="279" y="547"/>
                      <a:pt x="281" y="547"/>
                      <a:pt x="283" y="546"/>
                    </a:cubicBezTo>
                    <a:cubicBezTo>
                      <a:pt x="284" y="545"/>
                      <a:pt x="286" y="544"/>
                      <a:pt x="287" y="542"/>
                    </a:cubicBezTo>
                    <a:cubicBezTo>
                      <a:pt x="288" y="540"/>
                      <a:pt x="288" y="538"/>
                      <a:pt x="288" y="536"/>
                    </a:cubicBezTo>
                    <a:cubicBezTo>
                      <a:pt x="288" y="535"/>
                      <a:pt x="288" y="533"/>
                      <a:pt x="287" y="532"/>
                    </a:cubicBezTo>
                    <a:cubicBezTo>
                      <a:pt x="219" y="394"/>
                      <a:pt x="155" y="255"/>
                      <a:pt x="87" y="118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99" name="Google Shape;2247;p44">
                <a:extLst>
                  <a:ext uri="{FF2B5EF4-FFF2-40B4-BE49-F238E27FC236}">
                    <a16:creationId xmlns:a16="http://schemas.microsoft.com/office/drawing/2014/main" id="{F6769A0C-A6E9-D3A9-882E-0E4CA176098A}"/>
                  </a:ext>
                </a:extLst>
              </p:cNvPr>
              <p:cNvSpPr/>
              <p:nvPr/>
            </p:nvSpPr>
            <p:spPr>
              <a:xfrm>
                <a:off x="7075235" y="1459438"/>
                <a:ext cx="126565" cy="266455"/>
              </a:xfrm>
              <a:custGeom>
                <a:avLst/>
                <a:gdLst/>
                <a:ahLst/>
                <a:cxnLst/>
                <a:rect l="l" t="t" r="r" b="b"/>
                <a:pathLst>
                  <a:path w="234" h="491" extrusionOk="0">
                    <a:moveTo>
                      <a:pt x="193" y="0"/>
                    </a:moveTo>
                    <a:lnTo>
                      <a:pt x="193" y="0"/>
                    </a:lnTo>
                    <a:lnTo>
                      <a:pt x="193" y="0"/>
                    </a:lnTo>
                    <a:cubicBezTo>
                      <a:pt x="186" y="0"/>
                      <a:pt x="179" y="2"/>
                      <a:pt x="173" y="5"/>
                    </a:cubicBezTo>
                    <a:cubicBezTo>
                      <a:pt x="167" y="8"/>
                      <a:pt x="162" y="13"/>
                      <a:pt x="159" y="19"/>
                    </a:cubicBezTo>
                    <a:cubicBezTo>
                      <a:pt x="155" y="25"/>
                      <a:pt x="154" y="32"/>
                      <a:pt x="154" y="39"/>
                    </a:cubicBezTo>
                    <a:lnTo>
                      <a:pt x="154" y="39"/>
                    </a:lnTo>
                    <a:cubicBezTo>
                      <a:pt x="154" y="45"/>
                      <a:pt x="155" y="52"/>
                      <a:pt x="159" y="58"/>
                    </a:cubicBezTo>
                    <a:cubicBezTo>
                      <a:pt x="162" y="64"/>
                      <a:pt x="167" y="68"/>
                      <a:pt x="173" y="72"/>
                    </a:cubicBezTo>
                    <a:cubicBezTo>
                      <a:pt x="174" y="72"/>
                      <a:pt x="175" y="73"/>
                      <a:pt x="177" y="74"/>
                    </a:cubicBezTo>
                    <a:cubicBezTo>
                      <a:pt x="145" y="221"/>
                      <a:pt x="74" y="341"/>
                      <a:pt x="2" y="474"/>
                    </a:cubicBezTo>
                    <a:lnTo>
                      <a:pt x="2" y="474"/>
                    </a:lnTo>
                    <a:lnTo>
                      <a:pt x="1" y="474"/>
                    </a:lnTo>
                    <a:cubicBezTo>
                      <a:pt x="0" y="476"/>
                      <a:pt x="0" y="478"/>
                      <a:pt x="0" y="480"/>
                    </a:cubicBezTo>
                    <a:cubicBezTo>
                      <a:pt x="0" y="482"/>
                      <a:pt x="0" y="484"/>
                      <a:pt x="1" y="486"/>
                    </a:cubicBezTo>
                    <a:cubicBezTo>
                      <a:pt x="2" y="487"/>
                      <a:pt x="3" y="489"/>
                      <a:pt x="5" y="490"/>
                    </a:cubicBezTo>
                    <a:cubicBezTo>
                      <a:pt x="6" y="491"/>
                      <a:pt x="9" y="491"/>
                      <a:pt x="11" y="491"/>
                    </a:cubicBezTo>
                    <a:cubicBezTo>
                      <a:pt x="13" y="491"/>
                      <a:pt x="15" y="491"/>
                      <a:pt x="17" y="490"/>
                    </a:cubicBezTo>
                    <a:cubicBezTo>
                      <a:pt x="18" y="489"/>
                      <a:pt x="19" y="488"/>
                      <a:pt x="20" y="486"/>
                    </a:cubicBezTo>
                    <a:cubicBezTo>
                      <a:pt x="116" y="376"/>
                      <a:pt x="168" y="222"/>
                      <a:pt x="186" y="77"/>
                    </a:cubicBezTo>
                    <a:lnTo>
                      <a:pt x="186" y="77"/>
                    </a:lnTo>
                    <a:cubicBezTo>
                      <a:pt x="189" y="77"/>
                      <a:pt x="191" y="78"/>
                      <a:pt x="193" y="78"/>
                    </a:cubicBezTo>
                    <a:lnTo>
                      <a:pt x="193" y="78"/>
                    </a:lnTo>
                    <a:cubicBezTo>
                      <a:pt x="194" y="78"/>
                      <a:pt x="195" y="78"/>
                      <a:pt x="195" y="78"/>
                    </a:cubicBezTo>
                    <a:cubicBezTo>
                      <a:pt x="202" y="78"/>
                      <a:pt x="209" y="75"/>
                      <a:pt x="215" y="72"/>
                    </a:cubicBezTo>
                    <a:cubicBezTo>
                      <a:pt x="221" y="68"/>
                      <a:pt x="225" y="64"/>
                      <a:pt x="229" y="58"/>
                    </a:cubicBezTo>
                    <a:cubicBezTo>
                      <a:pt x="232" y="52"/>
                      <a:pt x="234" y="46"/>
                      <a:pt x="234" y="39"/>
                    </a:cubicBezTo>
                    <a:cubicBezTo>
                      <a:pt x="234" y="32"/>
                      <a:pt x="232" y="25"/>
                      <a:pt x="229" y="19"/>
                    </a:cubicBezTo>
                    <a:cubicBezTo>
                      <a:pt x="225" y="13"/>
                      <a:pt x="221" y="8"/>
                      <a:pt x="215" y="5"/>
                    </a:cubicBezTo>
                    <a:cubicBezTo>
                      <a:pt x="209" y="1"/>
                      <a:pt x="202" y="0"/>
                      <a:pt x="195" y="0"/>
                    </a:cubicBezTo>
                    <a:cubicBezTo>
                      <a:pt x="195" y="0"/>
                      <a:pt x="194" y="0"/>
                      <a:pt x="19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4" name="Google Shape;2248;p44">
              <a:extLst>
                <a:ext uri="{FF2B5EF4-FFF2-40B4-BE49-F238E27FC236}">
                  <a16:creationId xmlns:a16="http://schemas.microsoft.com/office/drawing/2014/main" id="{2E4838C7-CD3E-5CFA-78DC-0A71A6C09A36}"/>
                </a:ext>
              </a:extLst>
            </p:cNvPr>
            <p:cNvSpPr/>
            <p:nvPr/>
          </p:nvSpPr>
          <p:spPr>
            <a:xfrm>
              <a:off x="6899991" y="1564716"/>
              <a:ext cx="283420" cy="601287"/>
            </a:xfrm>
            <a:custGeom>
              <a:avLst/>
              <a:gdLst/>
              <a:ahLst/>
              <a:cxnLst/>
              <a:rect l="l" t="t" r="r" b="b"/>
              <a:pathLst>
                <a:path w="524" h="1108" extrusionOk="0">
                  <a:moveTo>
                    <a:pt x="469" y="1063"/>
                  </a:moveTo>
                  <a:lnTo>
                    <a:pt x="469" y="1063"/>
                  </a:lnTo>
                  <a:cubicBezTo>
                    <a:pt x="468" y="1068"/>
                    <a:pt x="466" y="1072"/>
                    <a:pt x="464" y="1076"/>
                  </a:cubicBezTo>
                  <a:cubicBezTo>
                    <a:pt x="458" y="1086"/>
                    <a:pt x="450" y="1094"/>
                    <a:pt x="440" y="1100"/>
                  </a:cubicBezTo>
                  <a:cubicBezTo>
                    <a:pt x="430" y="1105"/>
                    <a:pt x="419" y="1108"/>
                    <a:pt x="408" y="1108"/>
                  </a:cubicBezTo>
                  <a:cubicBezTo>
                    <a:pt x="397" y="1108"/>
                    <a:pt x="384" y="1105"/>
                    <a:pt x="376" y="1100"/>
                  </a:cubicBezTo>
                  <a:cubicBezTo>
                    <a:pt x="372" y="1098"/>
                    <a:pt x="370" y="1096"/>
                    <a:pt x="368" y="1094"/>
                  </a:cubicBezTo>
                  <a:cubicBezTo>
                    <a:pt x="275" y="1014"/>
                    <a:pt x="115" y="845"/>
                    <a:pt x="42" y="596"/>
                  </a:cubicBezTo>
                  <a:cubicBezTo>
                    <a:pt x="-34" y="339"/>
                    <a:pt x="11" y="138"/>
                    <a:pt x="43" y="44"/>
                  </a:cubicBezTo>
                  <a:lnTo>
                    <a:pt x="43" y="44"/>
                  </a:lnTo>
                  <a:cubicBezTo>
                    <a:pt x="45" y="40"/>
                    <a:pt x="46" y="36"/>
                    <a:pt x="48" y="33"/>
                  </a:cubicBezTo>
                  <a:cubicBezTo>
                    <a:pt x="54" y="23"/>
                    <a:pt x="62" y="14"/>
                    <a:pt x="72" y="9"/>
                  </a:cubicBezTo>
                  <a:cubicBezTo>
                    <a:pt x="82" y="3"/>
                    <a:pt x="93" y="0"/>
                    <a:pt x="105" y="0"/>
                  </a:cubicBezTo>
                  <a:cubicBezTo>
                    <a:pt x="113" y="0"/>
                    <a:pt x="121" y="1"/>
                    <a:pt x="128" y="4"/>
                  </a:cubicBezTo>
                  <a:cubicBezTo>
                    <a:pt x="230" y="44"/>
                    <a:pt x="431" y="159"/>
                    <a:pt x="496" y="448"/>
                  </a:cubicBezTo>
                  <a:lnTo>
                    <a:pt x="496" y="448"/>
                  </a:lnTo>
                  <a:cubicBezTo>
                    <a:pt x="515" y="533"/>
                    <a:pt x="524" y="619"/>
                    <a:pt x="524" y="706"/>
                  </a:cubicBezTo>
                  <a:cubicBezTo>
                    <a:pt x="524" y="827"/>
                    <a:pt x="506" y="948"/>
                    <a:pt x="469" y="106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2249;p44">
              <a:extLst>
                <a:ext uri="{FF2B5EF4-FFF2-40B4-BE49-F238E27FC236}">
                  <a16:creationId xmlns:a16="http://schemas.microsoft.com/office/drawing/2014/main" id="{DBA0FD38-F5F1-524D-BB3E-8D85B00BA03F}"/>
                </a:ext>
              </a:extLst>
            </p:cNvPr>
            <p:cNvSpPr/>
            <p:nvPr/>
          </p:nvSpPr>
          <p:spPr>
            <a:xfrm>
              <a:off x="7468994" y="1868070"/>
              <a:ext cx="564135" cy="727731"/>
            </a:xfrm>
            <a:custGeom>
              <a:avLst/>
              <a:gdLst/>
              <a:ahLst/>
              <a:cxnLst/>
              <a:rect l="l" t="t" r="r" b="b"/>
              <a:pathLst>
                <a:path w="1043" h="1341" extrusionOk="0">
                  <a:moveTo>
                    <a:pt x="255" y="1340"/>
                  </a:moveTo>
                  <a:lnTo>
                    <a:pt x="255" y="1340"/>
                  </a:lnTo>
                  <a:cubicBezTo>
                    <a:pt x="253" y="1341"/>
                    <a:pt x="251" y="1341"/>
                    <a:pt x="248" y="1341"/>
                  </a:cubicBezTo>
                  <a:cubicBezTo>
                    <a:pt x="243" y="1341"/>
                    <a:pt x="236" y="1339"/>
                    <a:pt x="232" y="1337"/>
                  </a:cubicBezTo>
                  <a:cubicBezTo>
                    <a:pt x="226" y="1334"/>
                    <a:pt x="223" y="1330"/>
                    <a:pt x="220" y="1325"/>
                  </a:cubicBezTo>
                  <a:cubicBezTo>
                    <a:pt x="173" y="1248"/>
                    <a:pt x="2" y="952"/>
                    <a:pt x="0" y="666"/>
                  </a:cubicBezTo>
                  <a:cubicBezTo>
                    <a:pt x="-1" y="393"/>
                    <a:pt x="137" y="108"/>
                    <a:pt x="185" y="17"/>
                  </a:cubicBezTo>
                  <a:lnTo>
                    <a:pt x="185" y="17"/>
                  </a:lnTo>
                  <a:cubicBezTo>
                    <a:pt x="186" y="17"/>
                    <a:pt x="186" y="16"/>
                    <a:pt x="186" y="16"/>
                  </a:cubicBezTo>
                  <a:cubicBezTo>
                    <a:pt x="189" y="11"/>
                    <a:pt x="193" y="7"/>
                    <a:pt x="198" y="4"/>
                  </a:cubicBezTo>
                  <a:cubicBezTo>
                    <a:pt x="203" y="1"/>
                    <a:pt x="208" y="0"/>
                    <a:pt x="214" y="0"/>
                  </a:cubicBezTo>
                  <a:cubicBezTo>
                    <a:pt x="219" y="0"/>
                    <a:pt x="226" y="1"/>
                    <a:pt x="231" y="4"/>
                  </a:cubicBezTo>
                  <a:lnTo>
                    <a:pt x="232" y="5"/>
                  </a:lnTo>
                  <a:cubicBezTo>
                    <a:pt x="300" y="49"/>
                    <a:pt x="459" y="181"/>
                    <a:pt x="473" y="470"/>
                  </a:cubicBezTo>
                  <a:lnTo>
                    <a:pt x="473" y="470"/>
                  </a:lnTo>
                  <a:cubicBezTo>
                    <a:pt x="473" y="475"/>
                    <a:pt x="474" y="480"/>
                    <a:pt x="477" y="485"/>
                  </a:cubicBezTo>
                  <a:cubicBezTo>
                    <a:pt x="480" y="490"/>
                    <a:pt x="484" y="494"/>
                    <a:pt x="489" y="497"/>
                  </a:cubicBezTo>
                  <a:cubicBezTo>
                    <a:pt x="494" y="500"/>
                    <a:pt x="499" y="501"/>
                    <a:pt x="505" y="501"/>
                  </a:cubicBezTo>
                  <a:cubicBezTo>
                    <a:pt x="510" y="501"/>
                    <a:pt x="517" y="500"/>
                    <a:pt x="522" y="497"/>
                  </a:cubicBezTo>
                  <a:cubicBezTo>
                    <a:pt x="525" y="495"/>
                    <a:pt x="528" y="492"/>
                    <a:pt x="530" y="489"/>
                  </a:cubicBezTo>
                  <a:cubicBezTo>
                    <a:pt x="613" y="392"/>
                    <a:pt x="780" y="242"/>
                    <a:pt x="1012" y="255"/>
                  </a:cubicBezTo>
                  <a:lnTo>
                    <a:pt x="1012" y="255"/>
                  </a:lnTo>
                  <a:cubicBezTo>
                    <a:pt x="1017" y="255"/>
                    <a:pt x="1022" y="256"/>
                    <a:pt x="1027" y="259"/>
                  </a:cubicBezTo>
                  <a:cubicBezTo>
                    <a:pt x="1032" y="262"/>
                    <a:pt x="1036" y="266"/>
                    <a:pt x="1039" y="271"/>
                  </a:cubicBezTo>
                  <a:cubicBezTo>
                    <a:pt x="1042" y="276"/>
                    <a:pt x="1043" y="282"/>
                    <a:pt x="1043" y="287"/>
                  </a:cubicBezTo>
                  <a:cubicBezTo>
                    <a:pt x="1043" y="288"/>
                    <a:pt x="1043" y="289"/>
                    <a:pt x="1043" y="290"/>
                  </a:cubicBezTo>
                  <a:cubicBezTo>
                    <a:pt x="1035" y="411"/>
                    <a:pt x="992" y="846"/>
                    <a:pt x="783" y="1053"/>
                  </a:cubicBezTo>
                  <a:cubicBezTo>
                    <a:pt x="578" y="1256"/>
                    <a:pt x="330" y="1323"/>
                    <a:pt x="255" y="134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2250;p44">
              <a:extLst>
                <a:ext uri="{FF2B5EF4-FFF2-40B4-BE49-F238E27FC236}">
                  <a16:creationId xmlns:a16="http://schemas.microsoft.com/office/drawing/2014/main" id="{41A2B45E-F7A7-BA60-26FF-6DB4E2FE7103}"/>
                </a:ext>
              </a:extLst>
            </p:cNvPr>
            <p:cNvSpPr/>
            <p:nvPr/>
          </p:nvSpPr>
          <p:spPr>
            <a:xfrm>
              <a:off x="7383535" y="1923423"/>
              <a:ext cx="226628" cy="676719"/>
            </a:xfrm>
            <a:custGeom>
              <a:avLst/>
              <a:gdLst/>
              <a:ahLst/>
              <a:cxnLst/>
              <a:rect l="l" t="t" r="r" b="b"/>
              <a:pathLst>
                <a:path w="419" h="1247" extrusionOk="0">
                  <a:moveTo>
                    <a:pt x="419" y="1170"/>
                  </a:moveTo>
                  <a:cubicBezTo>
                    <a:pt x="419" y="1170"/>
                    <a:pt x="362" y="422"/>
                    <a:pt x="245" y="211"/>
                  </a:cubicBezTo>
                  <a:cubicBezTo>
                    <a:pt x="182" y="98"/>
                    <a:pt x="117" y="38"/>
                    <a:pt x="71" y="6"/>
                  </a:cubicBezTo>
                  <a:lnTo>
                    <a:pt x="71" y="6"/>
                  </a:lnTo>
                  <a:cubicBezTo>
                    <a:pt x="70" y="6"/>
                    <a:pt x="69" y="5"/>
                    <a:pt x="69" y="5"/>
                  </a:cubicBezTo>
                  <a:cubicBezTo>
                    <a:pt x="63" y="2"/>
                    <a:pt x="57" y="0"/>
                    <a:pt x="52" y="0"/>
                  </a:cubicBezTo>
                  <a:cubicBezTo>
                    <a:pt x="46" y="0"/>
                    <a:pt x="41" y="2"/>
                    <a:pt x="36" y="5"/>
                  </a:cubicBezTo>
                  <a:cubicBezTo>
                    <a:pt x="31" y="8"/>
                    <a:pt x="27" y="12"/>
                    <a:pt x="24" y="17"/>
                  </a:cubicBezTo>
                  <a:cubicBezTo>
                    <a:pt x="21" y="22"/>
                    <a:pt x="19" y="28"/>
                    <a:pt x="19" y="33"/>
                  </a:cubicBezTo>
                  <a:cubicBezTo>
                    <a:pt x="19" y="36"/>
                    <a:pt x="20" y="38"/>
                    <a:pt x="20" y="40"/>
                  </a:cubicBezTo>
                  <a:cubicBezTo>
                    <a:pt x="38" y="130"/>
                    <a:pt x="62" y="292"/>
                    <a:pt x="24" y="410"/>
                  </a:cubicBezTo>
                  <a:cubicBezTo>
                    <a:pt x="-30" y="583"/>
                    <a:pt x="-27" y="1151"/>
                    <a:pt x="409" y="1247"/>
                  </a:cubicBezTo>
                  <a:lnTo>
                    <a:pt x="419" y="117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" name="Google Shape;2251;p44">
              <a:extLst>
                <a:ext uri="{FF2B5EF4-FFF2-40B4-BE49-F238E27FC236}">
                  <a16:creationId xmlns:a16="http://schemas.microsoft.com/office/drawing/2014/main" id="{BD3D4773-06A0-5018-9E72-C6FE6566AB71}"/>
                </a:ext>
              </a:extLst>
            </p:cNvPr>
            <p:cNvSpPr/>
            <p:nvPr/>
          </p:nvSpPr>
          <p:spPr>
            <a:xfrm>
              <a:off x="7604754" y="2145376"/>
              <a:ext cx="551695" cy="465075"/>
            </a:xfrm>
            <a:custGeom>
              <a:avLst/>
              <a:gdLst/>
              <a:ahLst/>
              <a:cxnLst/>
              <a:rect l="l" t="t" r="r" b="b"/>
              <a:pathLst>
                <a:path w="1020" h="857" extrusionOk="0">
                  <a:moveTo>
                    <a:pt x="1000" y="74"/>
                  </a:moveTo>
                  <a:lnTo>
                    <a:pt x="1000" y="74"/>
                  </a:lnTo>
                  <a:cubicBezTo>
                    <a:pt x="1001" y="73"/>
                    <a:pt x="1002" y="73"/>
                    <a:pt x="1003" y="72"/>
                  </a:cubicBezTo>
                  <a:cubicBezTo>
                    <a:pt x="1008" y="69"/>
                    <a:pt x="1012" y="65"/>
                    <a:pt x="1015" y="60"/>
                  </a:cubicBezTo>
                  <a:cubicBezTo>
                    <a:pt x="1018" y="55"/>
                    <a:pt x="1020" y="49"/>
                    <a:pt x="1020" y="43"/>
                  </a:cubicBezTo>
                  <a:cubicBezTo>
                    <a:pt x="1020" y="37"/>
                    <a:pt x="1018" y="31"/>
                    <a:pt x="1015" y="26"/>
                  </a:cubicBezTo>
                  <a:cubicBezTo>
                    <a:pt x="1012" y="21"/>
                    <a:pt x="1008" y="15"/>
                    <a:pt x="1003" y="13"/>
                  </a:cubicBezTo>
                  <a:cubicBezTo>
                    <a:pt x="1000" y="11"/>
                    <a:pt x="997" y="10"/>
                    <a:pt x="993" y="10"/>
                  </a:cubicBezTo>
                  <a:cubicBezTo>
                    <a:pt x="887" y="-12"/>
                    <a:pt x="704" y="-8"/>
                    <a:pt x="495" y="169"/>
                  </a:cubicBezTo>
                  <a:cubicBezTo>
                    <a:pt x="164" y="449"/>
                    <a:pt x="0" y="838"/>
                    <a:pt x="0" y="838"/>
                  </a:cubicBezTo>
                  <a:cubicBezTo>
                    <a:pt x="0" y="838"/>
                    <a:pt x="316" y="911"/>
                    <a:pt x="501" y="777"/>
                  </a:cubicBezTo>
                  <a:cubicBezTo>
                    <a:pt x="787" y="568"/>
                    <a:pt x="740" y="201"/>
                    <a:pt x="1000" y="7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8" name="Google Shape;2252;p44">
              <a:extLst>
                <a:ext uri="{FF2B5EF4-FFF2-40B4-BE49-F238E27FC236}">
                  <a16:creationId xmlns:a16="http://schemas.microsoft.com/office/drawing/2014/main" id="{ACFDE6DD-6AAD-4839-8963-872CCF2C24CA}"/>
                </a:ext>
              </a:extLst>
            </p:cNvPr>
            <p:cNvGrpSpPr/>
            <p:nvPr/>
          </p:nvGrpSpPr>
          <p:grpSpPr>
            <a:xfrm>
              <a:off x="7506314" y="1828455"/>
              <a:ext cx="512211" cy="387470"/>
              <a:chOff x="7506314" y="1828455"/>
              <a:chExt cx="512211" cy="387470"/>
            </a:xfrm>
          </p:grpSpPr>
          <p:sp>
            <p:nvSpPr>
              <p:cNvPr id="590" name="Google Shape;2253;p44">
                <a:extLst>
                  <a:ext uri="{FF2B5EF4-FFF2-40B4-BE49-F238E27FC236}">
                    <a16:creationId xmlns:a16="http://schemas.microsoft.com/office/drawing/2014/main" id="{576C5423-CB63-63AF-117F-0127A57A2DE2}"/>
                  </a:ext>
                </a:extLst>
              </p:cNvPr>
              <p:cNvSpPr/>
              <p:nvPr/>
            </p:nvSpPr>
            <p:spPr>
              <a:xfrm>
                <a:off x="7768640" y="1934819"/>
                <a:ext cx="178490" cy="240949"/>
              </a:xfrm>
              <a:custGeom>
                <a:avLst/>
                <a:gdLst/>
                <a:ahLst/>
                <a:cxnLst/>
                <a:rect l="l" t="t" r="r" b="b"/>
                <a:pathLst>
                  <a:path w="330" h="444" extrusionOk="0">
                    <a:moveTo>
                      <a:pt x="271" y="96"/>
                    </a:moveTo>
                    <a:lnTo>
                      <a:pt x="271" y="96"/>
                    </a:lnTo>
                    <a:cubicBezTo>
                      <a:pt x="275" y="97"/>
                      <a:pt x="279" y="98"/>
                      <a:pt x="283" y="98"/>
                    </a:cubicBezTo>
                    <a:cubicBezTo>
                      <a:pt x="291" y="98"/>
                      <a:pt x="299" y="96"/>
                      <a:pt x="306" y="92"/>
                    </a:cubicBezTo>
                    <a:cubicBezTo>
                      <a:pt x="313" y="88"/>
                      <a:pt x="318" y="82"/>
                      <a:pt x="323" y="75"/>
                    </a:cubicBezTo>
                    <a:lnTo>
                      <a:pt x="323" y="75"/>
                    </a:lnTo>
                    <a:cubicBezTo>
                      <a:pt x="323" y="75"/>
                      <a:pt x="323" y="74"/>
                      <a:pt x="324" y="73"/>
                    </a:cubicBezTo>
                    <a:cubicBezTo>
                      <a:pt x="328" y="66"/>
                      <a:pt x="330" y="57"/>
                      <a:pt x="330" y="49"/>
                    </a:cubicBezTo>
                    <a:cubicBezTo>
                      <a:pt x="330" y="40"/>
                      <a:pt x="328" y="32"/>
                      <a:pt x="324" y="25"/>
                    </a:cubicBezTo>
                    <a:cubicBezTo>
                      <a:pt x="319" y="17"/>
                      <a:pt x="313" y="11"/>
                      <a:pt x="306" y="7"/>
                    </a:cubicBezTo>
                    <a:cubicBezTo>
                      <a:pt x="299" y="3"/>
                      <a:pt x="290" y="0"/>
                      <a:pt x="282" y="0"/>
                    </a:cubicBezTo>
                    <a:cubicBezTo>
                      <a:pt x="273" y="0"/>
                      <a:pt x="264" y="3"/>
                      <a:pt x="257" y="7"/>
                    </a:cubicBezTo>
                    <a:cubicBezTo>
                      <a:pt x="249" y="11"/>
                      <a:pt x="244" y="17"/>
                      <a:pt x="240" y="25"/>
                    </a:cubicBezTo>
                    <a:cubicBezTo>
                      <a:pt x="235" y="32"/>
                      <a:pt x="233" y="40"/>
                      <a:pt x="233" y="49"/>
                    </a:cubicBezTo>
                    <a:cubicBezTo>
                      <a:pt x="233" y="57"/>
                      <a:pt x="235" y="65"/>
                      <a:pt x="240" y="73"/>
                    </a:cubicBezTo>
                    <a:cubicBezTo>
                      <a:pt x="244" y="80"/>
                      <a:pt x="250" y="87"/>
                      <a:pt x="257" y="91"/>
                    </a:cubicBezTo>
                    <a:lnTo>
                      <a:pt x="257" y="91"/>
                    </a:lnTo>
                    <a:lnTo>
                      <a:pt x="257" y="91"/>
                    </a:lnTo>
                    <a:cubicBezTo>
                      <a:pt x="258" y="92"/>
                      <a:pt x="259" y="92"/>
                      <a:pt x="260" y="92"/>
                    </a:cubicBezTo>
                    <a:cubicBezTo>
                      <a:pt x="195" y="220"/>
                      <a:pt x="101" y="317"/>
                      <a:pt x="4" y="424"/>
                    </a:cubicBezTo>
                    <a:lnTo>
                      <a:pt x="4" y="424"/>
                    </a:lnTo>
                    <a:cubicBezTo>
                      <a:pt x="3" y="425"/>
                      <a:pt x="2" y="426"/>
                      <a:pt x="2" y="427"/>
                    </a:cubicBezTo>
                    <a:cubicBezTo>
                      <a:pt x="1" y="429"/>
                      <a:pt x="0" y="430"/>
                      <a:pt x="0" y="432"/>
                    </a:cubicBezTo>
                    <a:cubicBezTo>
                      <a:pt x="0" y="433"/>
                      <a:pt x="1" y="436"/>
                      <a:pt x="2" y="438"/>
                    </a:cubicBezTo>
                    <a:cubicBezTo>
                      <a:pt x="3" y="440"/>
                      <a:pt x="4" y="441"/>
                      <a:pt x="6" y="442"/>
                    </a:cubicBezTo>
                    <a:cubicBezTo>
                      <a:pt x="8" y="443"/>
                      <a:pt x="10" y="444"/>
                      <a:pt x="12" y="444"/>
                    </a:cubicBezTo>
                    <a:cubicBezTo>
                      <a:pt x="14" y="444"/>
                      <a:pt x="15" y="442"/>
                      <a:pt x="17" y="442"/>
                    </a:cubicBezTo>
                    <a:cubicBezTo>
                      <a:pt x="17" y="441"/>
                      <a:pt x="19" y="441"/>
                      <a:pt x="19" y="441"/>
                    </a:cubicBezTo>
                    <a:cubicBezTo>
                      <a:pt x="134" y="360"/>
                      <a:pt x="219" y="228"/>
                      <a:pt x="271" y="96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91" name="Google Shape;2254;p44">
                <a:extLst>
                  <a:ext uri="{FF2B5EF4-FFF2-40B4-BE49-F238E27FC236}">
                    <a16:creationId xmlns:a16="http://schemas.microsoft.com/office/drawing/2014/main" id="{B603330D-A8AC-6655-5B4D-A1C5E0D69B26}"/>
                  </a:ext>
                </a:extLst>
              </p:cNvPr>
              <p:cNvSpPr/>
              <p:nvPr/>
            </p:nvSpPr>
            <p:spPr>
              <a:xfrm>
                <a:off x="7632879" y="1837681"/>
                <a:ext cx="52465" cy="304442"/>
              </a:xfrm>
              <a:custGeom>
                <a:avLst/>
                <a:gdLst/>
                <a:ahLst/>
                <a:cxnLst/>
                <a:rect l="l" t="t" r="r" b="b"/>
                <a:pathLst>
                  <a:path w="97" h="561" extrusionOk="0">
                    <a:moveTo>
                      <a:pt x="51" y="98"/>
                    </a:moveTo>
                    <a:lnTo>
                      <a:pt x="51" y="98"/>
                    </a:lnTo>
                    <a:cubicBezTo>
                      <a:pt x="59" y="97"/>
                      <a:pt x="66" y="95"/>
                      <a:pt x="73" y="92"/>
                    </a:cubicBezTo>
                    <a:cubicBezTo>
                      <a:pt x="80" y="88"/>
                      <a:pt x="86" y="82"/>
                      <a:pt x="90" y="75"/>
                    </a:cubicBezTo>
                    <a:lnTo>
                      <a:pt x="90" y="75"/>
                    </a:lnTo>
                    <a:cubicBezTo>
                      <a:pt x="90" y="74"/>
                      <a:pt x="90" y="74"/>
                      <a:pt x="91" y="73"/>
                    </a:cubicBezTo>
                    <a:cubicBezTo>
                      <a:pt x="95" y="66"/>
                      <a:pt x="97" y="57"/>
                      <a:pt x="97" y="49"/>
                    </a:cubicBezTo>
                    <a:cubicBezTo>
                      <a:pt x="97" y="40"/>
                      <a:pt x="95" y="32"/>
                      <a:pt x="91" y="25"/>
                    </a:cubicBezTo>
                    <a:cubicBezTo>
                      <a:pt x="87" y="17"/>
                      <a:pt x="80" y="11"/>
                      <a:pt x="73" y="7"/>
                    </a:cubicBezTo>
                    <a:cubicBezTo>
                      <a:pt x="66" y="3"/>
                      <a:pt x="57" y="0"/>
                      <a:pt x="49" y="0"/>
                    </a:cubicBezTo>
                    <a:cubicBezTo>
                      <a:pt x="40" y="0"/>
                      <a:pt x="31" y="3"/>
                      <a:pt x="24" y="7"/>
                    </a:cubicBezTo>
                    <a:cubicBezTo>
                      <a:pt x="16" y="11"/>
                      <a:pt x="11" y="17"/>
                      <a:pt x="7" y="25"/>
                    </a:cubicBezTo>
                    <a:cubicBezTo>
                      <a:pt x="2" y="32"/>
                      <a:pt x="0" y="40"/>
                      <a:pt x="0" y="49"/>
                    </a:cubicBezTo>
                    <a:cubicBezTo>
                      <a:pt x="0" y="57"/>
                      <a:pt x="2" y="65"/>
                      <a:pt x="7" y="73"/>
                    </a:cubicBezTo>
                    <a:cubicBezTo>
                      <a:pt x="11" y="80"/>
                      <a:pt x="17" y="87"/>
                      <a:pt x="24" y="91"/>
                    </a:cubicBezTo>
                    <a:lnTo>
                      <a:pt x="24" y="91"/>
                    </a:lnTo>
                    <a:cubicBezTo>
                      <a:pt x="28" y="93"/>
                      <a:pt x="32" y="95"/>
                      <a:pt x="37" y="96"/>
                    </a:cubicBezTo>
                    <a:cubicBezTo>
                      <a:pt x="3" y="245"/>
                      <a:pt x="-8" y="399"/>
                      <a:pt x="19" y="551"/>
                    </a:cubicBezTo>
                    <a:cubicBezTo>
                      <a:pt x="22" y="567"/>
                      <a:pt x="43" y="562"/>
                      <a:pt x="43" y="547"/>
                    </a:cubicBezTo>
                    <a:cubicBezTo>
                      <a:pt x="38" y="395"/>
                      <a:pt x="30" y="248"/>
                      <a:pt x="51" y="98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92" name="Google Shape;2255;p44">
                <a:extLst>
                  <a:ext uri="{FF2B5EF4-FFF2-40B4-BE49-F238E27FC236}">
                    <a16:creationId xmlns:a16="http://schemas.microsoft.com/office/drawing/2014/main" id="{DAE382E1-2636-3F58-F64F-DED199A28D8D}"/>
                  </a:ext>
                </a:extLst>
              </p:cNvPr>
              <p:cNvSpPr/>
              <p:nvPr/>
            </p:nvSpPr>
            <p:spPr>
              <a:xfrm>
                <a:off x="7506314" y="1850705"/>
                <a:ext cx="117370" cy="306613"/>
              </a:xfrm>
              <a:custGeom>
                <a:avLst/>
                <a:gdLst/>
                <a:ahLst/>
                <a:cxnLst/>
                <a:rect l="l" t="t" r="r" b="b"/>
                <a:pathLst>
                  <a:path w="217" h="565" extrusionOk="0">
                    <a:moveTo>
                      <a:pt x="56" y="77"/>
                    </a:moveTo>
                    <a:lnTo>
                      <a:pt x="56" y="77"/>
                    </a:lnTo>
                    <a:cubicBezTo>
                      <a:pt x="57" y="76"/>
                      <a:pt x="58" y="76"/>
                      <a:pt x="60" y="75"/>
                    </a:cubicBezTo>
                    <a:cubicBezTo>
                      <a:pt x="65" y="72"/>
                      <a:pt x="70" y="67"/>
                      <a:pt x="73" y="61"/>
                    </a:cubicBezTo>
                    <a:lnTo>
                      <a:pt x="73" y="61"/>
                    </a:lnTo>
                    <a:cubicBezTo>
                      <a:pt x="73" y="61"/>
                      <a:pt x="74" y="61"/>
                      <a:pt x="74" y="60"/>
                    </a:cubicBezTo>
                    <a:cubicBezTo>
                      <a:pt x="77" y="54"/>
                      <a:pt x="79" y="47"/>
                      <a:pt x="79" y="40"/>
                    </a:cubicBezTo>
                    <a:cubicBezTo>
                      <a:pt x="79" y="33"/>
                      <a:pt x="77" y="26"/>
                      <a:pt x="74" y="20"/>
                    </a:cubicBezTo>
                    <a:cubicBezTo>
                      <a:pt x="70" y="14"/>
                      <a:pt x="65" y="9"/>
                      <a:pt x="59" y="6"/>
                    </a:cubicBezTo>
                    <a:cubicBezTo>
                      <a:pt x="53" y="2"/>
                      <a:pt x="46" y="0"/>
                      <a:pt x="39" y="0"/>
                    </a:cubicBezTo>
                    <a:cubicBezTo>
                      <a:pt x="32" y="0"/>
                      <a:pt x="26" y="2"/>
                      <a:pt x="20" y="6"/>
                    </a:cubicBezTo>
                    <a:cubicBezTo>
                      <a:pt x="13" y="9"/>
                      <a:pt x="8" y="14"/>
                      <a:pt x="5" y="20"/>
                    </a:cubicBezTo>
                    <a:cubicBezTo>
                      <a:pt x="1" y="26"/>
                      <a:pt x="0" y="33"/>
                      <a:pt x="0" y="40"/>
                    </a:cubicBezTo>
                    <a:cubicBezTo>
                      <a:pt x="0" y="47"/>
                      <a:pt x="1" y="54"/>
                      <a:pt x="5" y="60"/>
                    </a:cubicBezTo>
                    <a:cubicBezTo>
                      <a:pt x="8" y="66"/>
                      <a:pt x="13" y="71"/>
                      <a:pt x="20" y="75"/>
                    </a:cubicBezTo>
                    <a:cubicBezTo>
                      <a:pt x="25" y="78"/>
                      <a:pt x="32" y="80"/>
                      <a:pt x="39" y="80"/>
                    </a:cubicBezTo>
                    <a:lnTo>
                      <a:pt x="39" y="80"/>
                    </a:lnTo>
                    <a:cubicBezTo>
                      <a:pt x="52" y="240"/>
                      <a:pt x="101" y="396"/>
                      <a:pt x="181" y="535"/>
                    </a:cubicBezTo>
                    <a:cubicBezTo>
                      <a:pt x="186" y="544"/>
                      <a:pt x="192" y="552"/>
                      <a:pt x="197" y="561"/>
                    </a:cubicBezTo>
                    <a:lnTo>
                      <a:pt x="197" y="561"/>
                    </a:lnTo>
                    <a:cubicBezTo>
                      <a:pt x="198" y="562"/>
                      <a:pt x="198" y="563"/>
                      <a:pt x="200" y="564"/>
                    </a:cubicBezTo>
                    <a:cubicBezTo>
                      <a:pt x="201" y="565"/>
                      <a:pt x="204" y="565"/>
                      <a:pt x="206" y="565"/>
                    </a:cubicBezTo>
                    <a:cubicBezTo>
                      <a:pt x="208" y="565"/>
                      <a:pt x="209" y="565"/>
                      <a:pt x="211" y="564"/>
                    </a:cubicBezTo>
                    <a:cubicBezTo>
                      <a:pt x="212" y="563"/>
                      <a:pt x="215" y="561"/>
                      <a:pt x="216" y="560"/>
                    </a:cubicBezTo>
                    <a:cubicBezTo>
                      <a:pt x="217" y="558"/>
                      <a:pt x="217" y="556"/>
                      <a:pt x="217" y="554"/>
                    </a:cubicBezTo>
                    <a:cubicBezTo>
                      <a:pt x="217" y="553"/>
                      <a:pt x="217" y="552"/>
                      <a:pt x="217" y="551"/>
                    </a:cubicBezTo>
                    <a:cubicBezTo>
                      <a:pt x="154" y="392"/>
                      <a:pt x="78" y="247"/>
                      <a:pt x="56" y="77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93" name="Google Shape;2256;p44">
                <a:extLst>
                  <a:ext uri="{FF2B5EF4-FFF2-40B4-BE49-F238E27FC236}">
                    <a16:creationId xmlns:a16="http://schemas.microsoft.com/office/drawing/2014/main" id="{E4FCE526-A8BD-C0BD-B27B-FFA5F2C9875A}"/>
                  </a:ext>
                </a:extLst>
              </p:cNvPr>
              <p:cNvSpPr/>
              <p:nvPr/>
            </p:nvSpPr>
            <p:spPr>
              <a:xfrm>
                <a:off x="7738350" y="1828455"/>
                <a:ext cx="75723" cy="320722"/>
              </a:xfrm>
              <a:custGeom>
                <a:avLst/>
                <a:gdLst/>
                <a:ahLst/>
                <a:cxnLst/>
                <a:rect l="l" t="t" r="r" b="b"/>
                <a:pathLst>
                  <a:path w="140" h="591" extrusionOk="0">
                    <a:moveTo>
                      <a:pt x="70" y="123"/>
                    </a:moveTo>
                    <a:lnTo>
                      <a:pt x="70" y="123"/>
                    </a:lnTo>
                    <a:cubicBezTo>
                      <a:pt x="73" y="124"/>
                      <a:pt x="76" y="124"/>
                      <a:pt x="79" y="124"/>
                    </a:cubicBezTo>
                    <a:cubicBezTo>
                      <a:pt x="89" y="124"/>
                      <a:pt x="100" y="121"/>
                      <a:pt x="109" y="116"/>
                    </a:cubicBezTo>
                    <a:cubicBezTo>
                      <a:pt x="118" y="111"/>
                      <a:pt x="125" y="103"/>
                      <a:pt x="130" y="95"/>
                    </a:cubicBezTo>
                    <a:lnTo>
                      <a:pt x="130" y="95"/>
                    </a:lnTo>
                    <a:cubicBezTo>
                      <a:pt x="131" y="94"/>
                      <a:pt x="131" y="94"/>
                      <a:pt x="132" y="93"/>
                    </a:cubicBezTo>
                    <a:cubicBezTo>
                      <a:pt x="137" y="83"/>
                      <a:pt x="140" y="73"/>
                      <a:pt x="140" y="62"/>
                    </a:cubicBezTo>
                    <a:cubicBezTo>
                      <a:pt x="140" y="51"/>
                      <a:pt x="137" y="40"/>
                      <a:pt x="132" y="31"/>
                    </a:cubicBezTo>
                    <a:cubicBezTo>
                      <a:pt x="126" y="21"/>
                      <a:pt x="118" y="14"/>
                      <a:pt x="109" y="9"/>
                    </a:cubicBezTo>
                    <a:cubicBezTo>
                      <a:pt x="100" y="3"/>
                      <a:pt x="89" y="0"/>
                      <a:pt x="78" y="0"/>
                    </a:cubicBezTo>
                    <a:cubicBezTo>
                      <a:pt x="67" y="0"/>
                      <a:pt x="56" y="3"/>
                      <a:pt x="47" y="9"/>
                    </a:cubicBezTo>
                    <a:cubicBezTo>
                      <a:pt x="37" y="14"/>
                      <a:pt x="30" y="21"/>
                      <a:pt x="25" y="31"/>
                    </a:cubicBezTo>
                    <a:cubicBezTo>
                      <a:pt x="19" y="40"/>
                      <a:pt x="16" y="51"/>
                      <a:pt x="16" y="62"/>
                    </a:cubicBezTo>
                    <a:cubicBezTo>
                      <a:pt x="16" y="73"/>
                      <a:pt x="19" y="83"/>
                      <a:pt x="25" y="93"/>
                    </a:cubicBezTo>
                    <a:cubicBezTo>
                      <a:pt x="30" y="102"/>
                      <a:pt x="38" y="110"/>
                      <a:pt x="47" y="115"/>
                    </a:cubicBezTo>
                    <a:lnTo>
                      <a:pt x="47" y="115"/>
                    </a:lnTo>
                    <a:lnTo>
                      <a:pt x="47" y="115"/>
                    </a:lnTo>
                    <a:cubicBezTo>
                      <a:pt x="51" y="118"/>
                      <a:pt x="55" y="119"/>
                      <a:pt x="59" y="120"/>
                    </a:cubicBezTo>
                    <a:cubicBezTo>
                      <a:pt x="29" y="272"/>
                      <a:pt x="-20" y="429"/>
                      <a:pt x="9" y="582"/>
                    </a:cubicBezTo>
                    <a:lnTo>
                      <a:pt x="9" y="582"/>
                    </a:lnTo>
                    <a:cubicBezTo>
                      <a:pt x="10" y="583"/>
                      <a:pt x="10" y="583"/>
                      <a:pt x="11" y="585"/>
                    </a:cubicBezTo>
                    <a:cubicBezTo>
                      <a:pt x="12" y="587"/>
                      <a:pt x="13" y="588"/>
                      <a:pt x="15" y="589"/>
                    </a:cubicBezTo>
                    <a:cubicBezTo>
                      <a:pt x="16" y="590"/>
                      <a:pt x="18" y="591"/>
                      <a:pt x="20" y="591"/>
                    </a:cubicBezTo>
                    <a:cubicBezTo>
                      <a:pt x="22" y="591"/>
                      <a:pt x="24" y="590"/>
                      <a:pt x="26" y="589"/>
                    </a:cubicBezTo>
                    <a:cubicBezTo>
                      <a:pt x="28" y="588"/>
                      <a:pt x="28" y="587"/>
                      <a:pt x="30" y="585"/>
                    </a:cubicBezTo>
                    <a:cubicBezTo>
                      <a:pt x="30" y="583"/>
                      <a:pt x="31" y="582"/>
                      <a:pt x="32" y="581"/>
                    </a:cubicBezTo>
                    <a:cubicBezTo>
                      <a:pt x="42" y="428"/>
                      <a:pt x="59" y="276"/>
                      <a:pt x="70" y="123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94" name="Google Shape;2257;p44">
                <a:extLst>
                  <a:ext uri="{FF2B5EF4-FFF2-40B4-BE49-F238E27FC236}">
                    <a16:creationId xmlns:a16="http://schemas.microsoft.com/office/drawing/2014/main" id="{9B81B538-2C83-2565-E873-A0BE1A02B7B9}"/>
                  </a:ext>
                </a:extLst>
              </p:cNvPr>
              <p:cNvSpPr/>
              <p:nvPr/>
            </p:nvSpPr>
            <p:spPr>
              <a:xfrm>
                <a:off x="7783784" y="2033586"/>
                <a:ext cx="234741" cy="182340"/>
              </a:xfrm>
              <a:custGeom>
                <a:avLst/>
                <a:gdLst/>
                <a:ahLst/>
                <a:cxnLst/>
                <a:rect l="l" t="t" r="r" b="b"/>
                <a:pathLst>
                  <a:path w="434" h="336" extrusionOk="0">
                    <a:moveTo>
                      <a:pt x="413" y="5"/>
                    </a:moveTo>
                    <a:lnTo>
                      <a:pt x="413" y="5"/>
                    </a:lnTo>
                    <a:lnTo>
                      <a:pt x="413" y="5"/>
                    </a:lnTo>
                    <a:cubicBezTo>
                      <a:pt x="407" y="2"/>
                      <a:pt x="400" y="0"/>
                      <a:pt x="393" y="0"/>
                    </a:cubicBezTo>
                    <a:cubicBezTo>
                      <a:pt x="386" y="0"/>
                      <a:pt x="379" y="2"/>
                      <a:pt x="373" y="5"/>
                    </a:cubicBezTo>
                    <a:cubicBezTo>
                      <a:pt x="367" y="8"/>
                      <a:pt x="363" y="13"/>
                      <a:pt x="359" y="19"/>
                    </a:cubicBezTo>
                    <a:lnTo>
                      <a:pt x="359" y="19"/>
                    </a:lnTo>
                    <a:lnTo>
                      <a:pt x="359" y="19"/>
                    </a:lnTo>
                    <a:cubicBezTo>
                      <a:pt x="356" y="25"/>
                      <a:pt x="354" y="31"/>
                      <a:pt x="354" y="38"/>
                    </a:cubicBezTo>
                    <a:cubicBezTo>
                      <a:pt x="354" y="45"/>
                      <a:pt x="356" y="52"/>
                      <a:pt x="359" y="57"/>
                    </a:cubicBezTo>
                    <a:cubicBezTo>
                      <a:pt x="360" y="59"/>
                      <a:pt x="360" y="60"/>
                      <a:pt x="361" y="61"/>
                    </a:cubicBezTo>
                    <a:cubicBezTo>
                      <a:pt x="258" y="171"/>
                      <a:pt x="136" y="238"/>
                      <a:pt x="6" y="315"/>
                    </a:cubicBezTo>
                    <a:lnTo>
                      <a:pt x="6" y="315"/>
                    </a:lnTo>
                    <a:cubicBezTo>
                      <a:pt x="6" y="315"/>
                      <a:pt x="5" y="314"/>
                      <a:pt x="5" y="315"/>
                    </a:cubicBezTo>
                    <a:cubicBezTo>
                      <a:pt x="3" y="315"/>
                      <a:pt x="2" y="317"/>
                      <a:pt x="1" y="319"/>
                    </a:cubicBezTo>
                    <a:cubicBezTo>
                      <a:pt x="0" y="320"/>
                      <a:pt x="0" y="323"/>
                      <a:pt x="0" y="325"/>
                    </a:cubicBezTo>
                    <a:cubicBezTo>
                      <a:pt x="0" y="327"/>
                      <a:pt x="0" y="329"/>
                      <a:pt x="1" y="331"/>
                    </a:cubicBezTo>
                    <a:cubicBezTo>
                      <a:pt x="2" y="332"/>
                      <a:pt x="3" y="334"/>
                      <a:pt x="5" y="335"/>
                    </a:cubicBezTo>
                    <a:cubicBezTo>
                      <a:pt x="6" y="336"/>
                      <a:pt x="9" y="336"/>
                      <a:pt x="11" y="336"/>
                    </a:cubicBezTo>
                    <a:cubicBezTo>
                      <a:pt x="13" y="336"/>
                      <a:pt x="14" y="336"/>
                      <a:pt x="16" y="335"/>
                    </a:cubicBezTo>
                    <a:cubicBezTo>
                      <a:pt x="154" y="290"/>
                      <a:pt x="278" y="183"/>
                      <a:pt x="368" y="68"/>
                    </a:cubicBezTo>
                    <a:lnTo>
                      <a:pt x="368" y="68"/>
                    </a:lnTo>
                    <a:cubicBezTo>
                      <a:pt x="370" y="70"/>
                      <a:pt x="372" y="71"/>
                      <a:pt x="373" y="72"/>
                    </a:cubicBezTo>
                    <a:lnTo>
                      <a:pt x="373" y="72"/>
                    </a:lnTo>
                    <a:cubicBezTo>
                      <a:pt x="374" y="73"/>
                      <a:pt x="375" y="73"/>
                      <a:pt x="376" y="74"/>
                    </a:cubicBezTo>
                    <a:cubicBezTo>
                      <a:pt x="381" y="77"/>
                      <a:pt x="388" y="79"/>
                      <a:pt x="395" y="79"/>
                    </a:cubicBezTo>
                    <a:cubicBezTo>
                      <a:pt x="402" y="79"/>
                      <a:pt x="408" y="77"/>
                      <a:pt x="414" y="74"/>
                    </a:cubicBezTo>
                    <a:cubicBezTo>
                      <a:pt x="419" y="70"/>
                      <a:pt x="425" y="65"/>
                      <a:pt x="429" y="59"/>
                    </a:cubicBezTo>
                    <a:cubicBezTo>
                      <a:pt x="432" y="53"/>
                      <a:pt x="434" y="47"/>
                      <a:pt x="434" y="40"/>
                    </a:cubicBezTo>
                    <a:cubicBezTo>
                      <a:pt x="434" y="33"/>
                      <a:pt x="432" y="26"/>
                      <a:pt x="429" y="20"/>
                    </a:cubicBezTo>
                    <a:cubicBezTo>
                      <a:pt x="425" y="14"/>
                      <a:pt x="420" y="9"/>
                      <a:pt x="414" y="6"/>
                    </a:cubicBezTo>
                    <a:lnTo>
                      <a:pt x="413" y="5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9" name="Google Shape;2258;p44">
              <a:extLst>
                <a:ext uri="{FF2B5EF4-FFF2-40B4-BE49-F238E27FC236}">
                  <a16:creationId xmlns:a16="http://schemas.microsoft.com/office/drawing/2014/main" id="{8819B292-DC00-0A29-6743-94C009D4C9C8}"/>
                </a:ext>
              </a:extLst>
            </p:cNvPr>
            <p:cNvSpPr/>
            <p:nvPr/>
          </p:nvSpPr>
          <p:spPr>
            <a:xfrm>
              <a:off x="7551207" y="2007537"/>
              <a:ext cx="286665" cy="611055"/>
            </a:xfrm>
            <a:custGeom>
              <a:avLst/>
              <a:gdLst/>
              <a:ahLst/>
              <a:cxnLst/>
              <a:rect l="l" t="t" r="r" b="b"/>
              <a:pathLst>
                <a:path w="530" h="1126" extrusionOk="0">
                  <a:moveTo>
                    <a:pt x="159" y="1110"/>
                  </a:moveTo>
                  <a:lnTo>
                    <a:pt x="159" y="1110"/>
                  </a:lnTo>
                  <a:cubicBezTo>
                    <a:pt x="156" y="1113"/>
                    <a:pt x="152" y="1114"/>
                    <a:pt x="149" y="1117"/>
                  </a:cubicBezTo>
                  <a:cubicBezTo>
                    <a:pt x="138" y="1122"/>
                    <a:pt x="128" y="1126"/>
                    <a:pt x="117" y="1126"/>
                  </a:cubicBezTo>
                  <a:cubicBezTo>
                    <a:pt x="105" y="1126"/>
                    <a:pt x="94" y="1122"/>
                    <a:pt x="84" y="1117"/>
                  </a:cubicBezTo>
                  <a:cubicBezTo>
                    <a:pt x="74" y="1111"/>
                    <a:pt x="66" y="1102"/>
                    <a:pt x="61" y="1094"/>
                  </a:cubicBezTo>
                  <a:cubicBezTo>
                    <a:pt x="59" y="1090"/>
                    <a:pt x="57" y="1087"/>
                    <a:pt x="56" y="1084"/>
                  </a:cubicBezTo>
                  <a:cubicBezTo>
                    <a:pt x="18" y="968"/>
                    <a:pt x="-34" y="741"/>
                    <a:pt x="31" y="489"/>
                  </a:cubicBezTo>
                  <a:cubicBezTo>
                    <a:pt x="98" y="230"/>
                    <a:pt x="239" y="80"/>
                    <a:pt x="314" y="15"/>
                  </a:cubicBezTo>
                  <a:lnTo>
                    <a:pt x="314" y="15"/>
                  </a:lnTo>
                  <a:cubicBezTo>
                    <a:pt x="317" y="12"/>
                    <a:pt x="320" y="10"/>
                    <a:pt x="324" y="8"/>
                  </a:cubicBezTo>
                  <a:cubicBezTo>
                    <a:pt x="334" y="3"/>
                    <a:pt x="344" y="0"/>
                    <a:pt x="356" y="0"/>
                  </a:cubicBezTo>
                  <a:cubicBezTo>
                    <a:pt x="367" y="0"/>
                    <a:pt x="379" y="2"/>
                    <a:pt x="389" y="8"/>
                  </a:cubicBezTo>
                  <a:cubicBezTo>
                    <a:pt x="396" y="11"/>
                    <a:pt x="402" y="18"/>
                    <a:pt x="407" y="24"/>
                  </a:cubicBezTo>
                  <a:cubicBezTo>
                    <a:pt x="474" y="111"/>
                    <a:pt x="588" y="311"/>
                    <a:pt x="497" y="593"/>
                  </a:cubicBezTo>
                  <a:lnTo>
                    <a:pt x="497" y="593"/>
                  </a:lnTo>
                  <a:cubicBezTo>
                    <a:pt x="471" y="671"/>
                    <a:pt x="437" y="747"/>
                    <a:pt x="396" y="818"/>
                  </a:cubicBezTo>
                  <a:cubicBezTo>
                    <a:pt x="333" y="927"/>
                    <a:pt x="253" y="1026"/>
                    <a:pt x="159" y="111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" name="Google Shape;2259;p44">
              <a:extLst>
                <a:ext uri="{FF2B5EF4-FFF2-40B4-BE49-F238E27FC236}">
                  <a16:creationId xmlns:a16="http://schemas.microsoft.com/office/drawing/2014/main" id="{182C808E-D14C-882D-68CA-BD0C75A1B18D}"/>
                </a:ext>
              </a:extLst>
            </p:cNvPr>
            <p:cNvSpPr/>
            <p:nvPr/>
          </p:nvSpPr>
          <p:spPr>
            <a:xfrm>
              <a:off x="6856180" y="1843650"/>
              <a:ext cx="124402" cy="189394"/>
            </a:xfrm>
            <a:custGeom>
              <a:avLst/>
              <a:gdLst/>
              <a:ahLst/>
              <a:cxnLst/>
              <a:rect l="l" t="t" r="r" b="b"/>
              <a:pathLst>
                <a:path w="230" h="349" extrusionOk="0">
                  <a:moveTo>
                    <a:pt x="142" y="183"/>
                  </a:moveTo>
                  <a:cubicBezTo>
                    <a:pt x="109" y="89"/>
                    <a:pt x="64" y="16"/>
                    <a:pt x="111" y="0"/>
                  </a:cubicBezTo>
                  <a:cubicBezTo>
                    <a:pt x="23" y="30"/>
                    <a:pt x="-22" y="132"/>
                    <a:pt x="11" y="226"/>
                  </a:cubicBezTo>
                  <a:cubicBezTo>
                    <a:pt x="44" y="320"/>
                    <a:pt x="142" y="371"/>
                    <a:pt x="230" y="340"/>
                  </a:cubicBezTo>
                  <a:cubicBezTo>
                    <a:pt x="182" y="357"/>
                    <a:pt x="175" y="277"/>
                    <a:pt x="142" y="183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260;p44">
              <a:extLst>
                <a:ext uri="{FF2B5EF4-FFF2-40B4-BE49-F238E27FC236}">
                  <a16:creationId xmlns:a16="http://schemas.microsoft.com/office/drawing/2014/main" id="{AD72196D-D702-B3B5-7EF8-0B9103E11294}"/>
                </a:ext>
              </a:extLst>
            </p:cNvPr>
            <p:cNvSpPr/>
            <p:nvPr/>
          </p:nvSpPr>
          <p:spPr>
            <a:xfrm>
              <a:off x="6891878" y="1838766"/>
              <a:ext cx="148200" cy="190480"/>
            </a:xfrm>
            <a:custGeom>
              <a:avLst/>
              <a:gdLst/>
              <a:ahLst/>
              <a:cxnLst/>
              <a:rect l="l" t="t" r="r" b="b"/>
              <a:pathLst>
                <a:path w="274" h="351" extrusionOk="0">
                  <a:moveTo>
                    <a:pt x="45" y="9"/>
                  </a:moveTo>
                  <a:cubicBezTo>
                    <a:pt x="-2" y="25"/>
                    <a:pt x="-14" y="115"/>
                    <a:pt x="19" y="209"/>
                  </a:cubicBezTo>
                  <a:cubicBezTo>
                    <a:pt x="51" y="303"/>
                    <a:pt x="116" y="366"/>
                    <a:pt x="164" y="349"/>
                  </a:cubicBezTo>
                  <a:cubicBezTo>
                    <a:pt x="252" y="319"/>
                    <a:pt x="297" y="217"/>
                    <a:pt x="264" y="123"/>
                  </a:cubicBezTo>
                  <a:cubicBezTo>
                    <a:pt x="231" y="28"/>
                    <a:pt x="133" y="-22"/>
                    <a:pt x="45" y="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61;p44">
              <a:extLst>
                <a:ext uri="{FF2B5EF4-FFF2-40B4-BE49-F238E27FC236}">
                  <a16:creationId xmlns:a16="http://schemas.microsoft.com/office/drawing/2014/main" id="{3AFD0223-F5C9-CEB2-DE6E-AC39DB91A673}"/>
                </a:ext>
              </a:extLst>
            </p:cNvPr>
            <p:cNvSpPr/>
            <p:nvPr/>
          </p:nvSpPr>
          <p:spPr>
            <a:xfrm>
              <a:off x="7095248" y="1787212"/>
              <a:ext cx="123861" cy="189937"/>
            </a:xfrm>
            <a:custGeom>
              <a:avLst/>
              <a:gdLst/>
              <a:ahLst/>
              <a:cxnLst/>
              <a:rect l="l" t="t" r="r" b="b"/>
              <a:pathLst>
                <a:path w="229" h="350" extrusionOk="0">
                  <a:moveTo>
                    <a:pt x="150" y="175"/>
                  </a:moveTo>
                  <a:cubicBezTo>
                    <a:pt x="118" y="81"/>
                    <a:pt x="63" y="16"/>
                    <a:pt x="111" y="0"/>
                  </a:cubicBezTo>
                  <a:cubicBezTo>
                    <a:pt x="23" y="31"/>
                    <a:pt x="-22" y="132"/>
                    <a:pt x="11" y="226"/>
                  </a:cubicBezTo>
                  <a:cubicBezTo>
                    <a:pt x="44" y="320"/>
                    <a:pt x="142" y="372"/>
                    <a:pt x="229" y="341"/>
                  </a:cubicBezTo>
                  <a:cubicBezTo>
                    <a:pt x="182" y="357"/>
                    <a:pt x="183" y="269"/>
                    <a:pt x="150" y="175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262;p44">
              <a:extLst>
                <a:ext uri="{FF2B5EF4-FFF2-40B4-BE49-F238E27FC236}">
                  <a16:creationId xmlns:a16="http://schemas.microsoft.com/office/drawing/2014/main" id="{BC6CC090-52F6-6D58-5F3B-ACEA21193BF4}"/>
                </a:ext>
              </a:extLst>
            </p:cNvPr>
            <p:cNvSpPr/>
            <p:nvPr/>
          </p:nvSpPr>
          <p:spPr>
            <a:xfrm>
              <a:off x="7130946" y="1782328"/>
              <a:ext cx="148200" cy="191022"/>
            </a:xfrm>
            <a:custGeom>
              <a:avLst/>
              <a:gdLst/>
              <a:ahLst/>
              <a:cxnLst/>
              <a:rect l="l" t="t" r="r" b="b"/>
              <a:pathLst>
                <a:path w="274" h="352" extrusionOk="0">
                  <a:moveTo>
                    <a:pt x="45" y="9"/>
                  </a:moveTo>
                  <a:cubicBezTo>
                    <a:pt x="-3" y="25"/>
                    <a:pt x="-14" y="115"/>
                    <a:pt x="19" y="209"/>
                  </a:cubicBezTo>
                  <a:cubicBezTo>
                    <a:pt x="51" y="303"/>
                    <a:pt x="116" y="366"/>
                    <a:pt x="164" y="350"/>
                  </a:cubicBezTo>
                  <a:cubicBezTo>
                    <a:pt x="252" y="319"/>
                    <a:pt x="297" y="218"/>
                    <a:pt x="264" y="124"/>
                  </a:cubicBezTo>
                  <a:cubicBezTo>
                    <a:pt x="231" y="30"/>
                    <a:pt x="133" y="-22"/>
                    <a:pt x="45" y="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263;p44">
              <a:extLst>
                <a:ext uri="{FF2B5EF4-FFF2-40B4-BE49-F238E27FC236}">
                  <a16:creationId xmlns:a16="http://schemas.microsoft.com/office/drawing/2014/main" id="{86404983-F81B-88ED-412B-7AA9367A38B2}"/>
                </a:ext>
              </a:extLst>
            </p:cNvPr>
            <p:cNvSpPr/>
            <p:nvPr/>
          </p:nvSpPr>
          <p:spPr>
            <a:xfrm>
              <a:off x="7049273" y="1996141"/>
              <a:ext cx="84918" cy="68377"/>
            </a:xfrm>
            <a:custGeom>
              <a:avLst/>
              <a:gdLst/>
              <a:ahLst/>
              <a:cxnLst/>
              <a:rect l="l" t="t" r="r" b="b"/>
              <a:pathLst>
                <a:path w="157" h="126" extrusionOk="0">
                  <a:moveTo>
                    <a:pt x="153" y="19"/>
                  </a:moveTo>
                  <a:cubicBezTo>
                    <a:pt x="145" y="-10"/>
                    <a:pt x="98" y="-3"/>
                    <a:pt x="107" y="26"/>
                  </a:cubicBezTo>
                  <a:cubicBezTo>
                    <a:pt x="113" y="50"/>
                    <a:pt x="115" y="76"/>
                    <a:pt x="86" y="80"/>
                  </a:cubicBezTo>
                  <a:cubicBezTo>
                    <a:pt x="56" y="83"/>
                    <a:pt x="52" y="58"/>
                    <a:pt x="48" y="36"/>
                  </a:cubicBezTo>
                  <a:cubicBezTo>
                    <a:pt x="43" y="6"/>
                    <a:pt x="-3" y="13"/>
                    <a:pt x="1" y="43"/>
                  </a:cubicBezTo>
                  <a:cubicBezTo>
                    <a:pt x="10" y="95"/>
                    <a:pt x="37" y="129"/>
                    <a:pt x="93" y="126"/>
                  </a:cubicBezTo>
                  <a:cubicBezTo>
                    <a:pt x="148" y="122"/>
                    <a:pt x="167" y="66"/>
                    <a:pt x="153" y="1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350" rIns="90000" bIns="35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" name="Google Shape;2264;p44">
              <a:extLst>
                <a:ext uri="{FF2B5EF4-FFF2-40B4-BE49-F238E27FC236}">
                  <a16:creationId xmlns:a16="http://schemas.microsoft.com/office/drawing/2014/main" id="{22BEC47F-1EFB-8AB6-BC8A-5C0C5B085904}"/>
                </a:ext>
              </a:extLst>
            </p:cNvPr>
            <p:cNvSpPr/>
            <p:nvPr/>
          </p:nvSpPr>
          <p:spPr>
            <a:xfrm>
              <a:off x="7770803" y="2301666"/>
              <a:ext cx="113584" cy="179084"/>
            </a:xfrm>
            <a:custGeom>
              <a:avLst/>
              <a:gdLst/>
              <a:ahLst/>
              <a:cxnLst/>
              <a:rect l="l" t="t" r="r" b="b"/>
              <a:pathLst>
                <a:path w="210" h="330" extrusionOk="0">
                  <a:moveTo>
                    <a:pt x="77" y="173"/>
                  </a:moveTo>
                  <a:cubicBezTo>
                    <a:pt x="105" y="84"/>
                    <a:pt x="146" y="15"/>
                    <a:pt x="101" y="0"/>
                  </a:cubicBezTo>
                  <a:cubicBezTo>
                    <a:pt x="185" y="27"/>
                    <a:pt x="230" y="120"/>
                    <a:pt x="202" y="210"/>
                  </a:cubicBezTo>
                  <a:cubicBezTo>
                    <a:pt x="174" y="299"/>
                    <a:pt x="83" y="350"/>
                    <a:pt x="0" y="324"/>
                  </a:cubicBezTo>
                  <a:cubicBezTo>
                    <a:pt x="44" y="338"/>
                    <a:pt x="49" y="263"/>
                    <a:pt x="77" y="173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" name="Google Shape;2265;p44">
              <a:extLst>
                <a:ext uri="{FF2B5EF4-FFF2-40B4-BE49-F238E27FC236}">
                  <a16:creationId xmlns:a16="http://schemas.microsoft.com/office/drawing/2014/main" id="{CF52EA48-E178-0FD8-3EB8-3D8423609CB5}"/>
                </a:ext>
              </a:extLst>
            </p:cNvPr>
            <p:cNvSpPr/>
            <p:nvPr/>
          </p:nvSpPr>
          <p:spPr>
            <a:xfrm>
              <a:off x="7711307" y="2297867"/>
              <a:ext cx="137924" cy="180712"/>
            </a:xfrm>
            <a:custGeom>
              <a:avLst/>
              <a:gdLst/>
              <a:ahLst/>
              <a:cxnLst/>
              <a:rect l="l" t="t" r="r" b="b"/>
              <a:pathLst>
                <a:path w="255" h="333" extrusionOk="0">
                  <a:moveTo>
                    <a:pt x="211" y="7"/>
                  </a:moveTo>
                  <a:cubicBezTo>
                    <a:pt x="256" y="22"/>
                    <a:pt x="269" y="105"/>
                    <a:pt x="241" y="195"/>
                  </a:cubicBezTo>
                  <a:cubicBezTo>
                    <a:pt x="213" y="284"/>
                    <a:pt x="154" y="345"/>
                    <a:pt x="109" y="331"/>
                  </a:cubicBezTo>
                  <a:cubicBezTo>
                    <a:pt x="26" y="304"/>
                    <a:pt x="-19" y="210"/>
                    <a:pt x="9" y="121"/>
                  </a:cubicBezTo>
                  <a:cubicBezTo>
                    <a:pt x="37" y="31"/>
                    <a:pt x="127" y="-19"/>
                    <a:pt x="211" y="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" name="Google Shape;2266;p44">
              <a:extLst>
                <a:ext uri="{FF2B5EF4-FFF2-40B4-BE49-F238E27FC236}">
                  <a16:creationId xmlns:a16="http://schemas.microsoft.com/office/drawing/2014/main" id="{9A2711E9-93F6-9877-1686-D9B4BB4B0B80}"/>
                </a:ext>
              </a:extLst>
            </p:cNvPr>
            <p:cNvSpPr/>
            <p:nvPr/>
          </p:nvSpPr>
          <p:spPr>
            <a:xfrm>
              <a:off x="7544176" y="2256081"/>
              <a:ext cx="114125" cy="178541"/>
            </a:xfrm>
            <a:custGeom>
              <a:avLst/>
              <a:gdLst/>
              <a:ahLst/>
              <a:cxnLst/>
              <a:rect l="l" t="t" r="r" b="b"/>
              <a:pathLst>
                <a:path w="211" h="329" extrusionOk="0">
                  <a:moveTo>
                    <a:pt x="70" y="165"/>
                  </a:moveTo>
                  <a:cubicBezTo>
                    <a:pt x="98" y="76"/>
                    <a:pt x="147" y="14"/>
                    <a:pt x="102" y="0"/>
                  </a:cubicBezTo>
                  <a:cubicBezTo>
                    <a:pt x="186" y="26"/>
                    <a:pt x="231" y="120"/>
                    <a:pt x="203" y="209"/>
                  </a:cubicBezTo>
                  <a:cubicBezTo>
                    <a:pt x="174" y="298"/>
                    <a:pt x="84" y="349"/>
                    <a:pt x="0" y="323"/>
                  </a:cubicBezTo>
                  <a:cubicBezTo>
                    <a:pt x="45" y="337"/>
                    <a:pt x="42" y="254"/>
                    <a:pt x="70" y="165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" name="Google Shape;2267;p44">
              <a:extLst>
                <a:ext uri="{FF2B5EF4-FFF2-40B4-BE49-F238E27FC236}">
                  <a16:creationId xmlns:a16="http://schemas.microsoft.com/office/drawing/2014/main" id="{D32FBEED-BF9A-2441-52B6-47ECEACF83B3}"/>
                </a:ext>
              </a:extLst>
            </p:cNvPr>
            <p:cNvSpPr/>
            <p:nvPr/>
          </p:nvSpPr>
          <p:spPr>
            <a:xfrm>
              <a:off x="7485220" y="2251740"/>
              <a:ext cx="138465" cy="180712"/>
            </a:xfrm>
            <a:custGeom>
              <a:avLst/>
              <a:gdLst/>
              <a:ahLst/>
              <a:cxnLst/>
              <a:rect l="l" t="t" r="r" b="b"/>
              <a:pathLst>
                <a:path w="256" h="333" extrusionOk="0">
                  <a:moveTo>
                    <a:pt x="211" y="8"/>
                  </a:moveTo>
                  <a:cubicBezTo>
                    <a:pt x="256" y="22"/>
                    <a:pt x="270" y="106"/>
                    <a:pt x="242" y="195"/>
                  </a:cubicBezTo>
                  <a:cubicBezTo>
                    <a:pt x="214" y="284"/>
                    <a:pt x="154" y="345"/>
                    <a:pt x="109" y="331"/>
                  </a:cubicBezTo>
                  <a:cubicBezTo>
                    <a:pt x="26" y="305"/>
                    <a:pt x="-19" y="211"/>
                    <a:pt x="9" y="122"/>
                  </a:cubicBezTo>
                  <a:cubicBezTo>
                    <a:pt x="37" y="32"/>
                    <a:pt x="127" y="-19"/>
                    <a:pt x="211" y="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" name="Google Shape;2268;p44">
              <a:extLst>
                <a:ext uri="{FF2B5EF4-FFF2-40B4-BE49-F238E27FC236}">
                  <a16:creationId xmlns:a16="http://schemas.microsoft.com/office/drawing/2014/main" id="{6504645E-0F08-7E82-FEDF-DCCDAEA6F862}"/>
                </a:ext>
              </a:extLst>
            </p:cNvPr>
            <p:cNvSpPr/>
            <p:nvPr/>
          </p:nvSpPr>
          <p:spPr>
            <a:xfrm>
              <a:off x="7625307" y="2450901"/>
              <a:ext cx="79509" cy="64036"/>
            </a:xfrm>
            <a:custGeom>
              <a:avLst/>
              <a:gdLst/>
              <a:ahLst/>
              <a:cxnLst/>
              <a:rect l="l" t="t" r="r" b="b"/>
              <a:pathLst>
                <a:path w="147" h="118" extrusionOk="0">
                  <a:moveTo>
                    <a:pt x="3" y="19"/>
                  </a:moveTo>
                  <a:cubicBezTo>
                    <a:pt x="10" y="-8"/>
                    <a:pt x="55" y="-4"/>
                    <a:pt x="48" y="24"/>
                  </a:cubicBezTo>
                  <a:cubicBezTo>
                    <a:pt x="42" y="46"/>
                    <a:pt x="41" y="71"/>
                    <a:pt x="69" y="74"/>
                  </a:cubicBezTo>
                  <a:cubicBezTo>
                    <a:pt x="96" y="77"/>
                    <a:pt x="100" y="53"/>
                    <a:pt x="103" y="32"/>
                  </a:cubicBezTo>
                  <a:cubicBezTo>
                    <a:pt x="106" y="3"/>
                    <a:pt x="151" y="8"/>
                    <a:pt x="147" y="37"/>
                  </a:cubicBezTo>
                  <a:cubicBezTo>
                    <a:pt x="141" y="85"/>
                    <a:pt x="116" y="119"/>
                    <a:pt x="64" y="118"/>
                  </a:cubicBezTo>
                  <a:cubicBezTo>
                    <a:pt x="11" y="116"/>
                    <a:pt x="-8" y="63"/>
                    <a:pt x="3" y="1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" name="Google Shape;2269;p44">
              <a:extLst>
                <a:ext uri="{FF2B5EF4-FFF2-40B4-BE49-F238E27FC236}">
                  <a16:creationId xmlns:a16="http://schemas.microsoft.com/office/drawing/2014/main" id="{D4057E55-23DE-F677-0CD8-EA767324C084}"/>
                </a:ext>
              </a:extLst>
            </p:cNvPr>
            <p:cNvSpPr/>
            <p:nvPr/>
          </p:nvSpPr>
          <p:spPr>
            <a:xfrm>
              <a:off x="7602049" y="1646660"/>
              <a:ext cx="116289" cy="100938"/>
            </a:xfrm>
            <a:custGeom>
              <a:avLst/>
              <a:gdLst/>
              <a:ahLst/>
              <a:cxnLst/>
              <a:rect l="l" t="t" r="r" b="b"/>
              <a:pathLst>
                <a:path w="215" h="186" extrusionOk="0">
                  <a:moveTo>
                    <a:pt x="169" y="9"/>
                  </a:moveTo>
                  <a:lnTo>
                    <a:pt x="169" y="9"/>
                  </a:lnTo>
                  <a:cubicBezTo>
                    <a:pt x="125" y="59"/>
                    <a:pt x="73" y="102"/>
                    <a:pt x="16" y="135"/>
                  </a:cubicBezTo>
                  <a:cubicBezTo>
                    <a:pt x="15" y="135"/>
                    <a:pt x="14" y="136"/>
                    <a:pt x="14" y="136"/>
                  </a:cubicBezTo>
                  <a:lnTo>
                    <a:pt x="14" y="136"/>
                  </a:lnTo>
                  <a:lnTo>
                    <a:pt x="13" y="136"/>
                  </a:lnTo>
                  <a:cubicBezTo>
                    <a:pt x="9" y="139"/>
                    <a:pt x="6" y="142"/>
                    <a:pt x="4" y="146"/>
                  </a:cubicBezTo>
                  <a:cubicBezTo>
                    <a:pt x="1" y="150"/>
                    <a:pt x="0" y="154"/>
                    <a:pt x="0" y="159"/>
                  </a:cubicBezTo>
                  <a:cubicBezTo>
                    <a:pt x="0" y="163"/>
                    <a:pt x="1" y="167"/>
                    <a:pt x="4" y="172"/>
                  </a:cubicBezTo>
                  <a:cubicBezTo>
                    <a:pt x="6" y="176"/>
                    <a:pt x="8" y="179"/>
                    <a:pt x="13" y="182"/>
                  </a:cubicBezTo>
                  <a:cubicBezTo>
                    <a:pt x="17" y="184"/>
                    <a:pt x="22" y="186"/>
                    <a:pt x="27" y="186"/>
                  </a:cubicBezTo>
                  <a:cubicBezTo>
                    <a:pt x="31" y="186"/>
                    <a:pt x="36" y="185"/>
                    <a:pt x="40" y="182"/>
                  </a:cubicBezTo>
                  <a:lnTo>
                    <a:pt x="40" y="182"/>
                  </a:lnTo>
                  <a:cubicBezTo>
                    <a:pt x="41" y="182"/>
                    <a:pt x="41" y="181"/>
                    <a:pt x="42" y="181"/>
                  </a:cubicBezTo>
                  <a:cubicBezTo>
                    <a:pt x="105" y="145"/>
                    <a:pt x="161" y="99"/>
                    <a:pt x="209" y="44"/>
                  </a:cubicBezTo>
                  <a:lnTo>
                    <a:pt x="209" y="44"/>
                  </a:lnTo>
                  <a:cubicBezTo>
                    <a:pt x="210" y="43"/>
                    <a:pt x="211" y="41"/>
                    <a:pt x="212" y="40"/>
                  </a:cubicBezTo>
                  <a:cubicBezTo>
                    <a:pt x="214" y="36"/>
                    <a:pt x="215" y="31"/>
                    <a:pt x="215" y="27"/>
                  </a:cubicBezTo>
                  <a:cubicBezTo>
                    <a:pt x="215" y="22"/>
                    <a:pt x="214" y="17"/>
                    <a:pt x="212" y="13"/>
                  </a:cubicBezTo>
                  <a:cubicBezTo>
                    <a:pt x="209" y="9"/>
                    <a:pt x="206" y="6"/>
                    <a:pt x="202" y="4"/>
                  </a:cubicBezTo>
                  <a:cubicBezTo>
                    <a:pt x="198" y="1"/>
                    <a:pt x="193" y="0"/>
                    <a:pt x="189" y="0"/>
                  </a:cubicBezTo>
                  <a:cubicBezTo>
                    <a:pt x="184" y="0"/>
                    <a:pt x="179" y="1"/>
                    <a:pt x="175" y="4"/>
                  </a:cubicBezTo>
                  <a:cubicBezTo>
                    <a:pt x="173" y="5"/>
                    <a:pt x="170" y="7"/>
                    <a:pt x="169" y="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21950" rIns="90000" bIns="2195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2270;p44">
              <a:extLst>
                <a:ext uri="{FF2B5EF4-FFF2-40B4-BE49-F238E27FC236}">
                  <a16:creationId xmlns:a16="http://schemas.microsoft.com/office/drawing/2014/main" id="{B95CE3B6-A31C-F95D-62B9-D173F9A4335A}"/>
                </a:ext>
              </a:extLst>
            </p:cNvPr>
            <p:cNvSpPr/>
            <p:nvPr/>
          </p:nvSpPr>
          <p:spPr>
            <a:xfrm>
              <a:off x="7716175" y="1610301"/>
              <a:ext cx="29748" cy="30390"/>
            </a:xfrm>
            <a:custGeom>
              <a:avLst/>
              <a:gdLst/>
              <a:ahLst/>
              <a:cxnLst/>
              <a:rect l="l" t="t" r="r" b="b"/>
              <a:pathLst>
                <a:path w="55" h="56" extrusionOk="0">
                  <a:moveTo>
                    <a:pt x="6" y="13"/>
                  </a:moveTo>
                  <a:lnTo>
                    <a:pt x="6" y="13"/>
                  </a:lnTo>
                  <a:cubicBezTo>
                    <a:pt x="5" y="14"/>
                    <a:pt x="4" y="15"/>
                    <a:pt x="4" y="16"/>
                  </a:cubicBezTo>
                  <a:cubicBezTo>
                    <a:pt x="1" y="20"/>
                    <a:pt x="0" y="24"/>
                    <a:pt x="0" y="29"/>
                  </a:cubicBezTo>
                  <a:cubicBezTo>
                    <a:pt x="0" y="34"/>
                    <a:pt x="2" y="37"/>
                    <a:pt x="4" y="42"/>
                  </a:cubicBezTo>
                  <a:cubicBezTo>
                    <a:pt x="6" y="46"/>
                    <a:pt x="10" y="49"/>
                    <a:pt x="14" y="52"/>
                  </a:cubicBezTo>
                  <a:cubicBezTo>
                    <a:pt x="18" y="54"/>
                    <a:pt x="22" y="56"/>
                    <a:pt x="27" y="56"/>
                  </a:cubicBezTo>
                  <a:cubicBezTo>
                    <a:pt x="32" y="56"/>
                    <a:pt x="36" y="54"/>
                    <a:pt x="40" y="52"/>
                  </a:cubicBezTo>
                  <a:cubicBezTo>
                    <a:pt x="44" y="49"/>
                    <a:pt x="48" y="47"/>
                    <a:pt x="50" y="42"/>
                  </a:cubicBezTo>
                  <a:lnTo>
                    <a:pt x="50" y="42"/>
                  </a:lnTo>
                  <a:lnTo>
                    <a:pt x="50" y="42"/>
                  </a:lnTo>
                  <a:cubicBezTo>
                    <a:pt x="51" y="42"/>
                    <a:pt x="51" y="41"/>
                    <a:pt x="52" y="40"/>
                  </a:cubicBezTo>
                  <a:cubicBezTo>
                    <a:pt x="54" y="36"/>
                    <a:pt x="55" y="30"/>
                    <a:pt x="55" y="26"/>
                  </a:cubicBezTo>
                  <a:cubicBezTo>
                    <a:pt x="55" y="21"/>
                    <a:pt x="54" y="17"/>
                    <a:pt x="52" y="13"/>
                  </a:cubicBezTo>
                  <a:cubicBezTo>
                    <a:pt x="50" y="9"/>
                    <a:pt x="46" y="5"/>
                    <a:pt x="42" y="3"/>
                  </a:cubicBezTo>
                  <a:cubicBezTo>
                    <a:pt x="38" y="0"/>
                    <a:pt x="34" y="0"/>
                    <a:pt x="29" y="0"/>
                  </a:cubicBezTo>
                  <a:cubicBezTo>
                    <a:pt x="24" y="0"/>
                    <a:pt x="20" y="0"/>
                    <a:pt x="16" y="3"/>
                  </a:cubicBezTo>
                  <a:cubicBezTo>
                    <a:pt x="12" y="5"/>
                    <a:pt x="8" y="9"/>
                    <a:pt x="6" y="13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2271;p44">
              <a:extLst>
                <a:ext uri="{FF2B5EF4-FFF2-40B4-BE49-F238E27FC236}">
                  <a16:creationId xmlns:a16="http://schemas.microsoft.com/office/drawing/2014/main" id="{A8C62CB2-D0F4-04C9-927D-DCC1C13300F4}"/>
                </a:ext>
              </a:extLst>
            </p:cNvPr>
            <p:cNvSpPr/>
            <p:nvPr/>
          </p:nvSpPr>
          <p:spPr>
            <a:xfrm>
              <a:off x="7558238" y="1739457"/>
              <a:ext cx="30289" cy="29305"/>
            </a:xfrm>
            <a:custGeom>
              <a:avLst/>
              <a:gdLst/>
              <a:ahLst/>
              <a:cxnLst/>
              <a:rect l="l" t="t" r="r" b="b"/>
              <a:pathLst>
                <a:path w="56" h="54" extrusionOk="0">
                  <a:moveTo>
                    <a:pt x="18" y="2"/>
                  </a:moveTo>
                  <a:lnTo>
                    <a:pt x="18" y="2"/>
                  </a:lnTo>
                  <a:cubicBezTo>
                    <a:pt x="16" y="3"/>
                    <a:pt x="14" y="2"/>
                    <a:pt x="13" y="4"/>
                  </a:cubicBezTo>
                  <a:cubicBezTo>
                    <a:pt x="8" y="6"/>
                    <a:pt x="5" y="10"/>
                    <a:pt x="3" y="14"/>
                  </a:cubicBezTo>
                  <a:cubicBezTo>
                    <a:pt x="0" y="18"/>
                    <a:pt x="0" y="22"/>
                    <a:pt x="0" y="27"/>
                  </a:cubicBezTo>
                  <a:cubicBezTo>
                    <a:pt x="0" y="31"/>
                    <a:pt x="0" y="37"/>
                    <a:pt x="3" y="41"/>
                  </a:cubicBezTo>
                  <a:cubicBezTo>
                    <a:pt x="5" y="45"/>
                    <a:pt x="9" y="47"/>
                    <a:pt x="13" y="50"/>
                  </a:cubicBezTo>
                  <a:cubicBezTo>
                    <a:pt x="17" y="52"/>
                    <a:pt x="22" y="54"/>
                    <a:pt x="26" y="54"/>
                  </a:cubicBezTo>
                  <a:cubicBezTo>
                    <a:pt x="30" y="54"/>
                    <a:pt x="34" y="53"/>
                    <a:pt x="38" y="51"/>
                  </a:cubicBezTo>
                  <a:lnTo>
                    <a:pt x="38" y="51"/>
                  </a:lnTo>
                  <a:cubicBezTo>
                    <a:pt x="40" y="51"/>
                    <a:pt x="41" y="50"/>
                    <a:pt x="43" y="49"/>
                  </a:cubicBezTo>
                  <a:cubicBezTo>
                    <a:pt x="47" y="47"/>
                    <a:pt x="50" y="43"/>
                    <a:pt x="53" y="39"/>
                  </a:cubicBezTo>
                  <a:cubicBezTo>
                    <a:pt x="55" y="35"/>
                    <a:pt x="56" y="31"/>
                    <a:pt x="56" y="26"/>
                  </a:cubicBezTo>
                  <a:cubicBezTo>
                    <a:pt x="56" y="21"/>
                    <a:pt x="55" y="17"/>
                    <a:pt x="53" y="13"/>
                  </a:cubicBezTo>
                  <a:cubicBezTo>
                    <a:pt x="50" y="9"/>
                    <a:pt x="47" y="5"/>
                    <a:pt x="43" y="3"/>
                  </a:cubicBezTo>
                  <a:cubicBezTo>
                    <a:pt x="39" y="1"/>
                    <a:pt x="34" y="0"/>
                    <a:pt x="30" y="0"/>
                  </a:cubicBezTo>
                  <a:cubicBezTo>
                    <a:pt x="26" y="0"/>
                    <a:pt x="22" y="0"/>
                    <a:pt x="18" y="2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2272;p44">
              <a:extLst>
                <a:ext uri="{FF2B5EF4-FFF2-40B4-BE49-F238E27FC236}">
                  <a16:creationId xmlns:a16="http://schemas.microsoft.com/office/drawing/2014/main" id="{9EE778A8-FFE0-474B-B1EB-A4A544ADD7AE}"/>
                </a:ext>
              </a:extLst>
            </p:cNvPr>
            <p:cNvSpPr/>
            <p:nvPr/>
          </p:nvSpPr>
          <p:spPr>
            <a:xfrm>
              <a:off x="7047110" y="2226234"/>
              <a:ext cx="120616" cy="33646"/>
            </a:xfrm>
            <a:custGeom>
              <a:avLst/>
              <a:gdLst/>
              <a:ahLst/>
              <a:cxnLst/>
              <a:rect l="l" t="t" r="r" b="b"/>
              <a:pathLst>
                <a:path w="223" h="62" extrusionOk="0">
                  <a:moveTo>
                    <a:pt x="25" y="48"/>
                  </a:moveTo>
                  <a:lnTo>
                    <a:pt x="25" y="48"/>
                  </a:lnTo>
                  <a:cubicBezTo>
                    <a:pt x="39" y="46"/>
                    <a:pt x="54" y="46"/>
                    <a:pt x="69" y="46"/>
                  </a:cubicBezTo>
                  <a:cubicBezTo>
                    <a:pt x="111" y="46"/>
                    <a:pt x="154" y="51"/>
                    <a:pt x="195" y="61"/>
                  </a:cubicBezTo>
                  <a:lnTo>
                    <a:pt x="195" y="61"/>
                  </a:lnTo>
                  <a:cubicBezTo>
                    <a:pt x="196" y="62"/>
                    <a:pt x="198" y="62"/>
                    <a:pt x="200" y="62"/>
                  </a:cubicBezTo>
                  <a:cubicBezTo>
                    <a:pt x="204" y="62"/>
                    <a:pt x="208" y="61"/>
                    <a:pt x="212" y="59"/>
                  </a:cubicBezTo>
                  <a:cubicBezTo>
                    <a:pt x="215" y="57"/>
                    <a:pt x="218" y="53"/>
                    <a:pt x="220" y="50"/>
                  </a:cubicBezTo>
                  <a:cubicBezTo>
                    <a:pt x="222" y="46"/>
                    <a:pt x="223" y="43"/>
                    <a:pt x="223" y="39"/>
                  </a:cubicBezTo>
                  <a:cubicBezTo>
                    <a:pt x="223" y="35"/>
                    <a:pt x="222" y="31"/>
                    <a:pt x="220" y="28"/>
                  </a:cubicBezTo>
                  <a:cubicBezTo>
                    <a:pt x="218" y="24"/>
                    <a:pt x="215" y="22"/>
                    <a:pt x="212" y="20"/>
                  </a:cubicBezTo>
                  <a:cubicBezTo>
                    <a:pt x="210" y="18"/>
                    <a:pt x="208" y="18"/>
                    <a:pt x="206" y="17"/>
                  </a:cubicBezTo>
                  <a:lnTo>
                    <a:pt x="206" y="17"/>
                  </a:lnTo>
                  <a:cubicBezTo>
                    <a:pt x="161" y="6"/>
                    <a:pt x="115" y="0"/>
                    <a:pt x="69" y="0"/>
                  </a:cubicBezTo>
                  <a:cubicBezTo>
                    <a:pt x="53" y="0"/>
                    <a:pt x="37" y="1"/>
                    <a:pt x="21" y="2"/>
                  </a:cubicBezTo>
                  <a:lnTo>
                    <a:pt x="21" y="2"/>
                  </a:lnTo>
                  <a:cubicBezTo>
                    <a:pt x="17" y="3"/>
                    <a:pt x="13" y="3"/>
                    <a:pt x="11" y="5"/>
                  </a:cubicBezTo>
                  <a:cubicBezTo>
                    <a:pt x="7" y="6"/>
                    <a:pt x="5" y="10"/>
                    <a:pt x="3" y="14"/>
                  </a:cubicBezTo>
                  <a:cubicBezTo>
                    <a:pt x="1" y="17"/>
                    <a:pt x="0" y="21"/>
                    <a:pt x="0" y="25"/>
                  </a:cubicBezTo>
                  <a:cubicBezTo>
                    <a:pt x="0" y="29"/>
                    <a:pt x="1" y="32"/>
                    <a:pt x="3" y="36"/>
                  </a:cubicBezTo>
                  <a:cubicBezTo>
                    <a:pt x="5" y="39"/>
                    <a:pt x="7" y="43"/>
                    <a:pt x="11" y="45"/>
                  </a:cubicBezTo>
                  <a:cubicBezTo>
                    <a:pt x="14" y="47"/>
                    <a:pt x="19" y="48"/>
                    <a:pt x="23" y="48"/>
                  </a:cubicBezTo>
                  <a:cubicBezTo>
                    <a:pt x="23" y="48"/>
                    <a:pt x="24" y="48"/>
                    <a:pt x="25" y="48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2273;p44">
              <a:extLst>
                <a:ext uri="{FF2B5EF4-FFF2-40B4-BE49-F238E27FC236}">
                  <a16:creationId xmlns:a16="http://schemas.microsoft.com/office/drawing/2014/main" id="{07CD3E14-7FBA-F415-3656-913BEA3B6C4A}"/>
                </a:ext>
              </a:extLst>
            </p:cNvPr>
            <p:cNvSpPr/>
            <p:nvPr/>
          </p:nvSpPr>
          <p:spPr>
            <a:xfrm>
              <a:off x="7008707" y="2233289"/>
              <a:ext cx="25421" cy="24420"/>
            </a:xfrm>
            <a:custGeom>
              <a:avLst/>
              <a:gdLst/>
              <a:ahLst/>
              <a:cxnLst/>
              <a:rect l="l" t="t" r="r" b="b"/>
              <a:pathLst>
                <a:path w="47" h="45" extrusionOk="0">
                  <a:moveTo>
                    <a:pt x="29" y="45"/>
                  </a:moveTo>
                  <a:lnTo>
                    <a:pt x="29" y="45"/>
                  </a:lnTo>
                  <a:cubicBezTo>
                    <a:pt x="31" y="44"/>
                    <a:pt x="34" y="43"/>
                    <a:pt x="36" y="42"/>
                  </a:cubicBezTo>
                  <a:cubicBezTo>
                    <a:pt x="39" y="40"/>
                    <a:pt x="42" y="37"/>
                    <a:pt x="44" y="34"/>
                  </a:cubicBezTo>
                  <a:cubicBezTo>
                    <a:pt x="46" y="30"/>
                    <a:pt x="47" y="25"/>
                    <a:pt x="47" y="22"/>
                  </a:cubicBezTo>
                  <a:cubicBezTo>
                    <a:pt x="47" y="18"/>
                    <a:pt x="46" y="14"/>
                    <a:pt x="44" y="11"/>
                  </a:cubicBezTo>
                  <a:cubicBezTo>
                    <a:pt x="42" y="7"/>
                    <a:pt x="39" y="5"/>
                    <a:pt x="36" y="3"/>
                  </a:cubicBezTo>
                  <a:cubicBezTo>
                    <a:pt x="33" y="1"/>
                    <a:pt x="29" y="0"/>
                    <a:pt x="25" y="0"/>
                  </a:cubicBezTo>
                  <a:cubicBezTo>
                    <a:pt x="23" y="0"/>
                    <a:pt x="21" y="0"/>
                    <a:pt x="19" y="1"/>
                  </a:cubicBezTo>
                  <a:lnTo>
                    <a:pt x="19" y="1"/>
                  </a:lnTo>
                  <a:cubicBezTo>
                    <a:pt x="16" y="1"/>
                    <a:pt x="14" y="2"/>
                    <a:pt x="12" y="3"/>
                  </a:cubicBezTo>
                  <a:cubicBezTo>
                    <a:pt x="8" y="5"/>
                    <a:pt x="5" y="8"/>
                    <a:pt x="3" y="12"/>
                  </a:cubicBezTo>
                  <a:cubicBezTo>
                    <a:pt x="1" y="15"/>
                    <a:pt x="0" y="19"/>
                    <a:pt x="0" y="23"/>
                  </a:cubicBezTo>
                  <a:cubicBezTo>
                    <a:pt x="0" y="27"/>
                    <a:pt x="1" y="30"/>
                    <a:pt x="3" y="34"/>
                  </a:cubicBezTo>
                  <a:cubicBezTo>
                    <a:pt x="5" y="37"/>
                    <a:pt x="8" y="40"/>
                    <a:pt x="12" y="42"/>
                  </a:cubicBezTo>
                  <a:cubicBezTo>
                    <a:pt x="15" y="44"/>
                    <a:pt x="19" y="45"/>
                    <a:pt x="23" y="45"/>
                  </a:cubicBezTo>
                  <a:cubicBezTo>
                    <a:pt x="25" y="45"/>
                    <a:pt x="27" y="45"/>
                    <a:pt x="29" y="45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" name="Google Shape;2274;p44">
              <a:extLst>
                <a:ext uri="{FF2B5EF4-FFF2-40B4-BE49-F238E27FC236}">
                  <a16:creationId xmlns:a16="http://schemas.microsoft.com/office/drawing/2014/main" id="{FF996030-D802-9CD4-24FA-E163A757631E}"/>
                </a:ext>
              </a:extLst>
            </p:cNvPr>
            <p:cNvSpPr/>
            <p:nvPr/>
          </p:nvSpPr>
          <p:spPr>
            <a:xfrm>
              <a:off x="7182329" y="2247941"/>
              <a:ext cx="24339" cy="24420"/>
            </a:xfrm>
            <a:custGeom>
              <a:avLst/>
              <a:gdLst/>
              <a:ahLst/>
              <a:cxnLst/>
              <a:rect l="l" t="t" r="r" b="b"/>
              <a:pathLst>
                <a:path w="45" h="45" extrusionOk="0">
                  <a:moveTo>
                    <a:pt x="14" y="44"/>
                  </a:moveTo>
                  <a:lnTo>
                    <a:pt x="14" y="44"/>
                  </a:lnTo>
                  <a:cubicBezTo>
                    <a:pt x="16" y="45"/>
                    <a:pt x="19" y="45"/>
                    <a:pt x="22" y="45"/>
                  </a:cubicBezTo>
                  <a:cubicBezTo>
                    <a:pt x="26" y="45"/>
                    <a:pt x="29" y="44"/>
                    <a:pt x="33" y="42"/>
                  </a:cubicBezTo>
                  <a:cubicBezTo>
                    <a:pt x="36" y="40"/>
                    <a:pt x="40" y="37"/>
                    <a:pt x="42" y="34"/>
                  </a:cubicBezTo>
                  <a:cubicBezTo>
                    <a:pt x="44" y="31"/>
                    <a:pt x="45" y="27"/>
                    <a:pt x="45" y="23"/>
                  </a:cubicBezTo>
                  <a:cubicBezTo>
                    <a:pt x="45" y="19"/>
                    <a:pt x="44" y="14"/>
                    <a:pt x="42" y="11"/>
                  </a:cubicBezTo>
                  <a:cubicBezTo>
                    <a:pt x="40" y="7"/>
                    <a:pt x="37" y="5"/>
                    <a:pt x="33" y="3"/>
                  </a:cubicBezTo>
                  <a:cubicBezTo>
                    <a:pt x="33" y="3"/>
                    <a:pt x="32" y="2"/>
                    <a:pt x="31" y="2"/>
                  </a:cubicBezTo>
                  <a:lnTo>
                    <a:pt x="31" y="2"/>
                  </a:lnTo>
                  <a:cubicBezTo>
                    <a:pt x="28" y="1"/>
                    <a:pt x="25" y="0"/>
                    <a:pt x="22" y="0"/>
                  </a:cubicBezTo>
                  <a:cubicBezTo>
                    <a:pt x="18" y="0"/>
                    <a:pt x="14" y="1"/>
                    <a:pt x="11" y="3"/>
                  </a:cubicBezTo>
                  <a:cubicBezTo>
                    <a:pt x="7" y="5"/>
                    <a:pt x="5" y="7"/>
                    <a:pt x="3" y="11"/>
                  </a:cubicBezTo>
                  <a:cubicBezTo>
                    <a:pt x="1" y="14"/>
                    <a:pt x="0" y="19"/>
                    <a:pt x="0" y="23"/>
                  </a:cubicBezTo>
                  <a:cubicBezTo>
                    <a:pt x="0" y="27"/>
                    <a:pt x="1" y="31"/>
                    <a:pt x="3" y="34"/>
                  </a:cubicBezTo>
                  <a:cubicBezTo>
                    <a:pt x="5" y="37"/>
                    <a:pt x="7" y="39"/>
                    <a:pt x="11" y="42"/>
                  </a:cubicBezTo>
                  <a:cubicBezTo>
                    <a:pt x="12" y="42"/>
                    <a:pt x="13" y="43"/>
                    <a:pt x="14" y="44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" name="Google Shape;2275;p44">
              <a:extLst>
                <a:ext uri="{FF2B5EF4-FFF2-40B4-BE49-F238E27FC236}">
                  <a16:creationId xmlns:a16="http://schemas.microsoft.com/office/drawing/2014/main" id="{1A1EE1F7-A877-E289-6300-C6484DD0DF38}"/>
                </a:ext>
              </a:extLst>
            </p:cNvPr>
            <p:cNvSpPr/>
            <p:nvPr/>
          </p:nvSpPr>
          <p:spPr>
            <a:xfrm>
              <a:off x="6817237" y="1999397"/>
              <a:ext cx="136301" cy="116133"/>
            </a:xfrm>
            <a:custGeom>
              <a:avLst/>
              <a:gdLst/>
              <a:ahLst/>
              <a:cxnLst/>
              <a:rect l="l" t="t" r="r" b="b"/>
              <a:pathLst>
                <a:path w="252" h="214" extrusionOk="0">
                  <a:moveTo>
                    <a:pt x="235" y="156"/>
                  </a:moveTo>
                  <a:lnTo>
                    <a:pt x="235" y="156"/>
                  </a:lnTo>
                  <a:cubicBezTo>
                    <a:pt x="232" y="154"/>
                    <a:pt x="229" y="152"/>
                    <a:pt x="226" y="150"/>
                  </a:cubicBezTo>
                  <a:cubicBezTo>
                    <a:pt x="162" y="114"/>
                    <a:pt x="104" y="67"/>
                    <a:pt x="54" y="11"/>
                  </a:cubicBezTo>
                  <a:lnTo>
                    <a:pt x="54" y="11"/>
                  </a:lnTo>
                  <a:cubicBezTo>
                    <a:pt x="52" y="8"/>
                    <a:pt x="49" y="6"/>
                    <a:pt x="46" y="4"/>
                  </a:cubicBezTo>
                  <a:cubicBezTo>
                    <a:pt x="41" y="1"/>
                    <a:pt x="35" y="0"/>
                    <a:pt x="30" y="0"/>
                  </a:cubicBezTo>
                  <a:cubicBezTo>
                    <a:pt x="24" y="0"/>
                    <a:pt x="20" y="1"/>
                    <a:pt x="15" y="4"/>
                  </a:cubicBezTo>
                  <a:cubicBezTo>
                    <a:pt x="10" y="7"/>
                    <a:pt x="6" y="10"/>
                    <a:pt x="4" y="15"/>
                  </a:cubicBezTo>
                  <a:cubicBezTo>
                    <a:pt x="1" y="20"/>
                    <a:pt x="0" y="24"/>
                    <a:pt x="0" y="30"/>
                  </a:cubicBezTo>
                  <a:cubicBezTo>
                    <a:pt x="0" y="35"/>
                    <a:pt x="1" y="41"/>
                    <a:pt x="4" y="46"/>
                  </a:cubicBezTo>
                  <a:cubicBezTo>
                    <a:pt x="5" y="48"/>
                    <a:pt x="7" y="50"/>
                    <a:pt x="9" y="52"/>
                  </a:cubicBezTo>
                  <a:lnTo>
                    <a:pt x="9" y="52"/>
                  </a:lnTo>
                  <a:cubicBezTo>
                    <a:pt x="63" y="113"/>
                    <a:pt x="126" y="164"/>
                    <a:pt x="196" y="205"/>
                  </a:cubicBezTo>
                  <a:cubicBezTo>
                    <a:pt x="199" y="207"/>
                    <a:pt x="202" y="208"/>
                    <a:pt x="206" y="210"/>
                  </a:cubicBezTo>
                  <a:lnTo>
                    <a:pt x="206" y="210"/>
                  </a:lnTo>
                  <a:cubicBezTo>
                    <a:pt x="210" y="213"/>
                    <a:pt x="215" y="214"/>
                    <a:pt x="221" y="214"/>
                  </a:cubicBezTo>
                  <a:cubicBezTo>
                    <a:pt x="226" y="214"/>
                    <a:pt x="231" y="213"/>
                    <a:pt x="236" y="210"/>
                  </a:cubicBezTo>
                  <a:cubicBezTo>
                    <a:pt x="241" y="207"/>
                    <a:pt x="244" y="203"/>
                    <a:pt x="247" y="199"/>
                  </a:cubicBezTo>
                  <a:cubicBezTo>
                    <a:pt x="249" y="194"/>
                    <a:pt x="252" y="188"/>
                    <a:pt x="252" y="183"/>
                  </a:cubicBezTo>
                  <a:cubicBezTo>
                    <a:pt x="252" y="177"/>
                    <a:pt x="249" y="172"/>
                    <a:pt x="247" y="168"/>
                  </a:cubicBezTo>
                  <a:cubicBezTo>
                    <a:pt x="244" y="163"/>
                    <a:pt x="241" y="159"/>
                    <a:pt x="236" y="156"/>
                  </a:cubicBezTo>
                  <a:lnTo>
                    <a:pt x="235" y="156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32025" rIns="90000" bIns="32025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" name="Google Shape;2276;p44">
              <a:extLst>
                <a:ext uri="{FF2B5EF4-FFF2-40B4-BE49-F238E27FC236}">
                  <a16:creationId xmlns:a16="http://schemas.microsoft.com/office/drawing/2014/main" id="{C667D06A-1892-7077-98D6-2EB0B1037EBC}"/>
                </a:ext>
              </a:extLst>
            </p:cNvPr>
            <p:cNvSpPr/>
            <p:nvPr/>
          </p:nvSpPr>
          <p:spPr>
            <a:xfrm>
              <a:off x="6965978" y="2104133"/>
              <a:ext cx="34616" cy="33646"/>
            </a:xfrm>
            <a:custGeom>
              <a:avLst/>
              <a:gdLst/>
              <a:ahLst/>
              <a:cxnLst/>
              <a:rect l="l" t="t" r="r" b="b"/>
              <a:pathLst>
                <a:path w="64" h="62" extrusionOk="0">
                  <a:moveTo>
                    <a:pt x="43" y="3"/>
                  </a:moveTo>
                  <a:lnTo>
                    <a:pt x="43" y="3"/>
                  </a:lnTo>
                  <a:cubicBezTo>
                    <a:pt x="39" y="1"/>
                    <a:pt x="35" y="0"/>
                    <a:pt x="31" y="0"/>
                  </a:cubicBezTo>
                  <a:cubicBezTo>
                    <a:pt x="25" y="0"/>
                    <a:pt x="19" y="1"/>
                    <a:pt x="15" y="4"/>
                  </a:cubicBezTo>
                  <a:cubicBezTo>
                    <a:pt x="10" y="7"/>
                    <a:pt x="7" y="10"/>
                    <a:pt x="4" y="15"/>
                  </a:cubicBezTo>
                  <a:cubicBezTo>
                    <a:pt x="1" y="19"/>
                    <a:pt x="0" y="25"/>
                    <a:pt x="0" y="31"/>
                  </a:cubicBezTo>
                  <a:cubicBezTo>
                    <a:pt x="0" y="36"/>
                    <a:pt x="1" y="41"/>
                    <a:pt x="4" y="46"/>
                  </a:cubicBezTo>
                  <a:cubicBezTo>
                    <a:pt x="7" y="51"/>
                    <a:pt x="11" y="55"/>
                    <a:pt x="15" y="57"/>
                  </a:cubicBezTo>
                  <a:cubicBezTo>
                    <a:pt x="17" y="58"/>
                    <a:pt x="19" y="59"/>
                    <a:pt x="21" y="60"/>
                  </a:cubicBezTo>
                  <a:lnTo>
                    <a:pt x="21" y="60"/>
                  </a:lnTo>
                  <a:cubicBezTo>
                    <a:pt x="25" y="61"/>
                    <a:pt x="29" y="62"/>
                    <a:pt x="33" y="62"/>
                  </a:cubicBezTo>
                  <a:cubicBezTo>
                    <a:pt x="39" y="62"/>
                    <a:pt x="44" y="60"/>
                    <a:pt x="49" y="58"/>
                  </a:cubicBezTo>
                  <a:cubicBezTo>
                    <a:pt x="53" y="55"/>
                    <a:pt x="57" y="52"/>
                    <a:pt x="60" y="47"/>
                  </a:cubicBezTo>
                  <a:cubicBezTo>
                    <a:pt x="63" y="42"/>
                    <a:pt x="64" y="37"/>
                    <a:pt x="64" y="32"/>
                  </a:cubicBezTo>
                  <a:cubicBezTo>
                    <a:pt x="64" y="26"/>
                    <a:pt x="63" y="20"/>
                    <a:pt x="60" y="16"/>
                  </a:cubicBezTo>
                  <a:cubicBezTo>
                    <a:pt x="57" y="11"/>
                    <a:pt x="53" y="7"/>
                    <a:pt x="49" y="5"/>
                  </a:cubicBezTo>
                  <a:cubicBezTo>
                    <a:pt x="47" y="3"/>
                    <a:pt x="45" y="3"/>
                    <a:pt x="43" y="3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" name="Google Shape;2277;p44">
              <a:extLst>
                <a:ext uri="{FF2B5EF4-FFF2-40B4-BE49-F238E27FC236}">
                  <a16:creationId xmlns:a16="http://schemas.microsoft.com/office/drawing/2014/main" id="{9EDFCF81-33B0-E23B-FB39-632A4A36ED5F}"/>
                </a:ext>
              </a:extLst>
            </p:cNvPr>
            <p:cNvSpPr/>
            <p:nvPr/>
          </p:nvSpPr>
          <p:spPr>
            <a:xfrm>
              <a:off x="6783703" y="1955983"/>
              <a:ext cx="33534" cy="33646"/>
            </a:xfrm>
            <a:custGeom>
              <a:avLst/>
              <a:gdLst/>
              <a:ahLst/>
              <a:cxnLst/>
              <a:rect l="l" t="t" r="r" b="b"/>
              <a:pathLst>
                <a:path w="62" h="62" extrusionOk="0">
                  <a:moveTo>
                    <a:pt x="56" y="14"/>
                  </a:moveTo>
                  <a:lnTo>
                    <a:pt x="56" y="14"/>
                  </a:lnTo>
                  <a:cubicBezTo>
                    <a:pt x="54" y="10"/>
                    <a:pt x="50" y="6"/>
                    <a:pt x="46" y="4"/>
                  </a:cubicBezTo>
                  <a:cubicBezTo>
                    <a:pt x="41" y="1"/>
                    <a:pt x="35" y="0"/>
                    <a:pt x="30" y="0"/>
                  </a:cubicBezTo>
                  <a:cubicBezTo>
                    <a:pt x="24" y="0"/>
                    <a:pt x="20" y="1"/>
                    <a:pt x="15" y="4"/>
                  </a:cubicBezTo>
                  <a:cubicBezTo>
                    <a:pt x="10" y="7"/>
                    <a:pt x="6" y="10"/>
                    <a:pt x="4" y="15"/>
                  </a:cubicBezTo>
                  <a:cubicBezTo>
                    <a:pt x="1" y="20"/>
                    <a:pt x="0" y="24"/>
                    <a:pt x="0" y="30"/>
                  </a:cubicBezTo>
                  <a:cubicBezTo>
                    <a:pt x="0" y="35"/>
                    <a:pt x="1" y="40"/>
                    <a:pt x="4" y="46"/>
                  </a:cubicBezTo>
                  <a:cubicBezTo>
                    <a:pt x="4" y="47"/>
                    <a:pt x="5" y="47"/>
                    <a:pt x="5" y="48"/>
                  </a:cubicBezTo>
                  <a:lnTo>
                    <a:pt x="5" y="48"/>
                  </a:lnTo>
                  <a:cubicBezTo>
                    <a:pt x="8" y="52"/>
                    <a:pt x="11" y="55"/>
                    <a:pt x="16" y="58"/>
                  </a:cubicBezTo>
                  <a:cubicBezTo>
                    <a:pt x="20" y="60"/>
                    <a:pt x="26" y="62"/>
                    <a:pt x="31" y="62"/>
                  </a:cubicBezTo>
                  <a:cubicBezTo>
                    <a:pt x="36" y="62"/>
                    <a:pt x="41" y="61"/>
                    <a:pt x="46" y="58"/>
                  </a:cubicBezTo>
                  <a:cubicBezTo>
                    <a:pt x="50" y="55"/>
                    <a:pt x="55" y="52"/>
                    <a:pt x="58" y="47"/>
                  </a:cubicBezTo>
                  <a:cubicBezTo>
                    <a:pt x="60" y="42"/>
                    <a:pt x="62" y="37"/>
                    <a:pt x="62" y="32"/>
                  </a:cubicBezTo>
                  <a:cubicBezTo>
                    <a:pt x="62" y="26"/>
                    <a:pt x="60" y="20"/>
                    <a:pt x="58" y="16"/>
                  </a:cubicBezTo>
                  <a:cubicBezTo>
                    <a:pt x="57" y="14"/>
                    <a:pt x="57" y="15"/>
                    <a:pt x="56" y="14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" name="Google Shape;2278;p44">
              <a:extLst>
                <a:ext uri="{FF2B5EF4-FFF2-40B4-BE49-F238E27FC236}">
                  <a16:creationId xmlns:a16="http://schemas.microsoft.com/office/drawing/2014/main" id="{E4BDA509-71AB-2C01-BE75-4AD51D78A3E8}"/>
                </a:ext>
              </a:extLst>
            </p:cNvPr>
            <p:cNvSpPr/>
            <p:nvPr/>
          </p:nvSpPr>
          <p:spPr>
            <a:xfrm>
              <a:off x="7418692" y="2286471"/>
              <a:ext cx="62201" cy="163346"/>
            </a:xfrm>
            <a:custGeom>
              <a:avLst/>
              <a:gdLst/>
              <a:ahLst/>
              <a:cxnLst/>
              <a:rect l="l" t="t" r="r" b="b"/>
              <a:pathLst>
                <a:path w="115" h="301" extrusionOk="0">
                  <a:moveTo>
                    <a:pt x="113" y="259"/>
                  </a:moveTo>
                  <a:lnTo>
                    <a:pt x="113" y="259"/>
                  </a:lnTo>
                  <a:cubicBezTo>
                    <a:pt x="83" y="187"/>
                    <a:pt x="66" y="110"/>
                    <a:pt x="61" y="33"/>
                  </a:cubicBezTo>
                  <a:lnTo>
                    <a:pt x="61" y="33"/>
                  </a:lnTo>
                  <a:cubicBezTo>
                    <a:pt x="61" y="32"/>
                    <a:pt x="61" y="31"/>
                    <a:pt x="61" y="30"/>
                  </a:cubicBezTo>
                  <a:cubicBezTo>
                    <a:pt x="61" y="25"/>
                    <a:pt x="59" y="20"/>
                    <a:pt x="57" y="15"/>
                  </a:cubicBezTo>
                  <a:cubicBezTo>
                    <a:pt x="54" y="10"/>
                    <a:pt x="51" y="6"/>
                    <a:pt x="46" y="4"/>
                  </a:cubicBezTo>
                  <a:cubicBezTo>
                    <a:pt x="41" y="1"/>
                    <a:pt x="36" y="0"/>
                    <a:pt x="31" y="0"/>
                  </a:cubicBezTo>
                  <a:cubicBezTo>
                    <a:pt x="25" y="0"/>
                    <a:pt x="19" y="1"/>
                    <a:pt x="15" y="4"/>
                  </a:cubicBezTo>
                  <a:cubicBezTo>
                    <a:pt x="10" y="6"/>
                    <a:pt x="7" y="10"/>
                    <a:pt x="4" y="15"/>
                  </a:cubicBezTo>
                  <a:cubicBezTo>
                    <a:pt x="1" y="20"/>
                    <a:pt x="0" y="25"/>
                    <a:pt x="0" y="30"/>
                  </a:cubicBezTo>
                  <a:cubicBezTo>
                    <a:pt x="0" y="32"/>
                    <a:pt x="0" y="34"/>
                    <a:pt x="1" y="36"/>
                  </a:cubicBezTo>
                  <a:lnTo>
                    <a:pt x="1" y="36"/>
                  </a:lnTo>
                  <a:cubicBezTo>
                    <a:pt x="5" y="121"/>
                    <a:pt x="24" y="204"/>
                    <a:pt x="56" y="282"/>
                  </a:cubicBezTo>
                  <a:lnTo>
                    <a:pt x="56" y="282"/>
                  </a:lnTo>
                  <a:cubicBezTo>
                    <a:pt x="57" y="283"/>
                    <a:pt x="57" y="284"/>
                    <a:pt x="58" y="286"/>
                  </a:cubicBezTo>
                  <a:cubicBezTo>
                    <a:pt x="61" y="290"/>
                    <a:pt x="64" y="294"/>
                    <a:pt x="69" y="297"/>
                  </a:cubicBezTo>
                  <a:cubicBezTo>
                    <a:pt x="73" y="300"/>
                    <a:pt x="79" y="301"/>
                    <a:pt x="85" y="301"/>
                  </a:cubicBezTo>
                  <a:cubicBezTo>
                    <a:pt x="90" y="301"/>
                    <a:pt x="95" y="300"/>
                    <a:pt x="100" y="297"/>
                  </a:cubicBezTo>
                  <a:cubicBezTo>
                    <a:pt x="105" y="294"/>
                    <a:pt x="108" y="291"/>
                    <a:pt x="111" y="286"/>
                  </a:cubicBezTo>
                  <a:cubicBezTo>
                    <a:pt x="114" y="281"/>
                    <a:pt x="115" y="276"/>
                    <a:pt x="115" y="270"/>
                  </a:cubicBezTo>
                  <a:cubicBezTo>
                    <a:pt x="115" y="266"/>
                    <a:pt x="115" y="262"/>
                    <a:pt x="113" y="25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" name="Google Shape;2279;p44">
              <a:extLst>
                <a:ext uri="{FF2B5EF4-FFF2-40B4-BE49-F238E27FC236}">
                  <a16:creationId xmlns:a16="http://schemas.microsoft.com/office/drawing/2014/main" id="{A81D983A-0840-5D49-670E-ABB25F93660E}"/>
                </a:ext>
              </a:extLst>
            </p:cNvPr>
            <p:cNvSpPr/>
            <p:nvPr/>
          </p:nvSpPr>
          <p:spPr>
            <a:xfrm>
              <a:off x="7470616" y="2462840"/>
              <a:ext cx="33534" cy="34189"/>
            </a:xfrm>
            <a:custGeom>
              <a:avLst/>
              <a:gdLst/>
              <a:ahLst/>
              <a:cxnLst/>
              <a:rect l="l" t="t" r="r" b="b"/>
              <a:pathLst>
                <a:path w="62" h="63" extrusionOk="0">
                  <a:moveTo>
                    <a:pt x="57" y="16"/>
                  </a:moveTo>
                  <a:lnTo>
                    <a:pt x="57" y="16"/>
                  </a:lnTo>
                  <a:lnTo>
                    <a:pt x="57" y="16"/>
                  </a:lnTo>
                  <a:cubicBezTo>
                    <a:pt x="54" y="11"/>
                    <a:pt x="50" y="6"/>
                    <a:pt x="46" y="4"/>
                  </a:cubicBezTo>
                  <a:cubicBezTo>
                    <a:pt x="41" y="1"/>
                    <a:pt x="35" y="0"/>
                    <a:pt x="30" y="0"/>
                  </a:cubicBezTo>
                  <a:cubicBezTo>
                    <a:pt x="24" y="0"/>
                    <a:pt x="20" y="1"/>
                    <a:pt x="15" y="4"/>
                  </a:cubicBezTo>
                  <a:cubicBezTo>
                    <a:pt x="10" y="6"/>
                    <a:pt x="6" y="11"/>
                    <a:pt x="4" y="16"/>
                  </a:cubicBezTo>
                  <a:cubicBezTo>
                    <a:pt x="1" y="20"/>
                    <a:pt x="0" y="25"/>
                    <a:pt x="0" y="31"/>
                  </a:cubicBezTo>
                  <a:cubicBezTo>
                    <a:pt x="0" y="36"/>
                    <a:pt x="1" y="42"/>
                    <a:pt x="4" y="46"/>
                  </a:cubicBezTo>
                  <a:lnTo>
                    <a:pt x="4" y="47"/>
                  </a:lnTo>
                  <a:lnTo>
                    <a:pt x="4" y="47"/>
                  </a:lnTo>
                  <a:lnTo>
                    <a:pt x="5" y="48"/>
                  </a:lnTo>
                  <a:cubicBezTo>
                    <a:pt x="7" y="52"/>
                    <a:pt x="11" y="56"/>
                    <a:pt x="16" y="59"/>
                  </a:cubicBezTo>
                  <a:cubicBezTo>
                    <a:pt x="20" y="62"/>
                    <a:pt x="25" y="63"/>
                    <a:pt x="31" y="63"/>
                  </a:cubicBezTo>
                  <a:cubicBezTo>
                    <a:pt x="36" y="63"/>
                    <a:pt x="41" y="62"/>
                    <a:pt x="46" y="59"/>
                  </a:cubicBezTo>
                  <a:cubicBezTo>
                    <a:pt x="50" y="56"/>
                    <a:pt x="55" y="52"/>
                    <a:pt x="58" y="48"/>
                  </a:cubicBezTo>
                  <a:cubicBezTo>
                    <a:pt x="60" y="43"/>
                    <a:pt x="62" y="37"/>
                    <a:pt x="62" y="32"/>
                  </a:cubicBezTo>
                  <a:cubicBezTo>
                    <a:pt x="62" y="26"/>
                    <a:pt x="60" y="22"/>
                    <a:pt x="58" y="17"/>
                  </a:cubicBezTo>
                  <a:lnTo>
                    <a:pt x="57" y="16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" name="Google Shape;2280;p44">
              <a:extLst>
                <a:ext uri="{FF2B5EF4-FFF2-40B4-BE49-F238E27FC236}">
                  <a16:creationId xmlns:a16="http://schemas.microsoft.com/office/drawing/2014/main" id="{5C21739C-FC56-8FD4-ADB7-02FAA8D296D2}"/>
                </a:ext>
              </a:extLst>
            </p:cNvPr>
            <p:cNvSpPr/>
            <p:nvPr/>
          </p:nvSpPr>
          <p:spPr>
            <a:xfrm>
              <a:off x="7419233" y="2230576"/>
              <a:ext cx="33534" cy="37987"/>
            </a:xfrm>
            <a:custGeom>
              <a:avLst/>
              <a:gdLst/>
              <a:ahLst/>
              <a:cxnLst/>
              <a:rect l="l" t="t" r="r" b="b"/>
              <a:pathLst>
                <a:path w="62" h="70" extrusionOk="0">
                  <a:moveTo>
                    <a:pt x="61" y="38"/>
                  </a:moveTo>
                  <a:lnTo>
                    <a:pt x="61" y="38"/>
                  </a:lnTo>
                  <a:cubicBezTo>
                    <a:pt x="62" y="36"/>
                    <a:pt x="62" y="33"/>
                    <a:pt x="62" y="31"/>
                  </a:cubicBezTo>
                  <a:cubicBezTo>
                    <a:pt x="62" y="26"/>
                    <a:pt x="61" y="21"/>
                    <a:pt x="58" y="16"/>
                  </a:cubicBezTo>
                  <a:cubicBezTo>
                    <a:pt x="55" y="11"/>
                    <a:pt x="51" y="7"/>
                    <a:pt x="47" y="5"/>
                  </a:cubicBezTo>
                  <a:cubicBezTo>
                    <a:pt x="42" y="2"/>
                    <a:pt x="36" y="0"/>
                    <a:pt x="31" y="0"/>
                  </a:cubicBezTo>
                  <a:cubicBezTo>
                    <a:pt x="25" y="0"/>
                    <a:pt x="21" y="2"/>
                    <a:pt x="16" y="5"/>
                  </a:cubicBezTo>
                  <a:cubicBezTo>
                    <a:pt x="11" y="7"/>
                    <a:pt x="7" y="11"/>
                    <a:pt x="5" y="16"/>
                  </a:cubicBezTo>
                  <a:cubicBezTo>
                    <a:pt x="2" y="21"/>
                    <a:pt x="1" y="26"/>
                    <a:pt x="1" y="31"/>
                  </a:cubicBezTo>
                  <a:cubicBezTo>
                    <a:pt x="1" y="32"/>
                    <a:pt x="1" y="32"/>
                    <a:pt x="1" y="33"/>
                  </a:cubicBezTo>
                  <a:lnTo>
                    <a:pt x="1" y="33"/>
                  </a:lnTo>
                  <a:cubicBezTo>
                    <a:pt x="0" y="35"/>
                    <a:pt x="0" y="37"/>
                    <a:pt x="0" y="39"/>
                  </a:cubicBezTo>
                  <a:cubicBezTo>
                    <a:pt x="0" y="45"/>
                    <a:pt x="1" y="50"/>
                    <a:pt x="4" y="55"/>
                  </a:cubicBezTo>
                  <a:cubicBezTo>
                    <a:pt x="7" y="59"/>
                    <a:pt x="10" y="63"/>
                    <a:pt x="15" y="66"/>
                  </a:cubicBezTo>
                  <a:cubicBezTo>
                    <a:pt x="19" y="68"/>
                    <a:pt x="25" y="70"/>
                    <a:pt x="31" y="70"/>
                  </a:cubicBezTo>
                  <a:cubicBezTo>
                    <a:pt x="36" y="70"/>
                    <a:pt x="41" y="68"/>
                    <a:pt x="46" y="66"/>
                  </a:cubicBezTo>
                  <a:cubicBezTo>
                    <a:pt x="51" y="63"/>
                    <a:pt x="54" y="59"/>
                    <a:pt x="57" y="55"/>
                  </a:cubicBezTo>
                  <a:cubicBezTo>
                    <a:pt x="59" y="50"/>
                    <a:pt x="61" y="45"/>
                    <a:pt x="61" y="39"/>
                  </a:cubicBezTo>
                  <a:lnTo>
                    <a:pt x="61" y="38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" name="Google Shape;2281;p44">
              <a:extLst>
                <a:ext uri="{FF2B5EF4-FFF2-40B4-BE49-F238E27FC236}">
                  <a16:creationId xmlns:a16="http://schemas.microsoft.com/office/drawing/2014/main" id="{9FFD3A6A-5248-01DF-02FC-21F38EEE9EC1}"/>
                </a:ext>
              </a:extLst>
            </p:cNvPr>
            <p:cNvSpPr/>
            <p:nvPr/>
          </p:nvSpPr>
          <p:spPr>
            <a:xfrm>
              <a:off x="6961110" y="1686275"/>
              <a:ext cx="95735" cy="97139"/>
            </a:xfrm>
            <a:custGeom>
              <a:avLst/>
              <a:gdLst/>
              <a:ahLst/>
              <a:cxnLst/>
              <a:rect l="l" t="t" r="r" b="b"/>
              <a:pathLst>
                <a:path w="177" h="179" extrusionOk="0">
                  <a:moveTo>
                    <a:pt x="110" y="68"/>
                  </a:moveTo>
                  <a:cubicBezTo>
                    <a:pt x="105" y="63"/>
                    <a:pt x="95" y="-1"/>
                    <a:pt x="87" y="0"/>
                  </a:cubicBezTo>
                  <a:cubicBezTo>
                    <a:pt x="78" y="0"/>
                    <a:pt x="71" y="64"/>
                    <a:pt x="67" y="68"/>
                  </a:cubicBezTo>
                  <a:cubicBezTo>
                    <a:pt x="59" y="77"/>
                    <a:pt x="-1" y="83"/>
                    <a:pt x="0" y="91"/>
                  </a:cubicBezTo>
                  <a:cubicBezTo>
                    <a:pt x="0" y="99"/>
                    <a:pt x="59" y="103"/>
                    <a:pt x="67" y="111"/>
                  </a:cubicBezTo>
                  <a:cubicBezTo>
                    <a:pt x="71" y="115"/>
                    <a:pt x="81" y="179"/>
                    <a:pt x="90" y="179"/>
                  </a:cubicBezTo>
                  <a:cubicBezTo>
                    <a:pt x="98" y="178"/>
                    <a:pt x="106" y="115"/>
                    <a:pt x="110" y="111"/>
                  </a:cubicBezTo>
                  <a:cubicBezTo>
                    <a:pt x="118" y="103"/>
                    <a:pt x="177" y="96"/>
                    <a:pt x="177" y="88"/>
                  </a:cubicBezTo>
                  <a:cubicBezTo>
                    <a:pt x="176" y="80"/>
                    <a:pt x="118" y="76"/>
                    <a:pt x="110" y="68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19425" rIns="90000" bIns="19425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" name="Google Shape;2282;p44">
              <a:extLst>
                <a:ext uri="{FF2B5EF4-FFF2-40B4-BE49-F238E27FC236}">
                  <a16:creationId xmlns:a16="http://schemas.microsoft.com/office/drawing/2014/main" id="{E56CCD18-ACF5-8675-54C1-E39A63944889}"/>
                </a:ext>
              </a:extLst>
            </p:cNvPr>
            <p:cNvSpPr/>
            <p:nvPr/>
          </p:nvSpPr>
          <p:spPr>
            <a:xfrm>
              <a:off x="7686426" y="2141035"/>
              <a:ext cx="104389" cy="106365"/>
            </a:xfrm>
            <a:custGeom>
              <a:avLst/>
              <a:gdLst/>
              <a:ahLst/>
              <a:cxnLst/>
              <a:rect l="l" t="t" r="r" b="b"/>
              <a:pathLst>
                <a:path w="193" h="196" extrusionOk="0">
                  <a:moveTo>
                    <a:pt x="120" y="75"/>
                  </a:moveTo>
                  <a:cubicBezTo>
                    <a:pt x="115" y="70"/>
                    <a:pt x="104" y="-1"/>
                    <a:pt x="95" y="0"/>
                  </a:cubicBezTo>
                  <a:cubicBezTo>
                    <a:pt x="85" y="0"/>
                    <a:pt x="77" y="70"/>
                    <a:pt x="73" y="75"/>
                  </a:cubicBezTo>
                  <a:cubicBezTo>
                    <a:pt x="64" y="84"/>
                    <a:pt x="-1" y="90"/>
                    <a:pt x="0" y="99"/>
                  </a:cubicBezTo>
                  <a:cubicBezTo>
                    <a:pt x="0" y="107"/>
                    <a:pt x="64" y="112"/>
                    <a:pt x="73" y="121"/>
                  </a:cubicBezTo>
                  <a:cubicBezTo>
                    <a:pt x="78" y="126"/>
                    <a:pt x="88" y="196"/>
                    <a:pt x="98" y="196"/>
                  </a:cubicBezTo>
                  <a:cubicBezTo>
                    <a:pt x="107" y="195"/>
                    <a:pt x="115" y="126"/>
                    <a:pt x="120" y="121"/>
                  </a:cubicBezTo>
                  <a:cubicBezTo>
                    <a:pt x="128" y="112"/>
                    <a:pt x="194" y="105"/>
                    <a:pt x="193" y="97"/>
                  </a:cubicBezTo>
                  <a:cubicBezTo>
                    <a:pt x="192" y="88"/>
                    <a:pt x="128" y="83"/>
                    <a:pt x="120" y="75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25550" rIns="90000" bIns="2555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" name="Google Shape;2283;p44">
              <a:extLst>
                <a:ext uri="{FF2B5EF4-FFF2-40B4-BE49-F238E27FC236}">
                  <a16:creationId xmlns:a16="http://schemas.microsoft.com/office/drawing/2014/main" id="{9CCAAEF1-2EB2-DCC2-B7F8-4F5AF8A782CB}"/>
                </a:ext>
              </a:extLst>
            </p:cNvPr>
            <p:cNvSpPr/>
            <p:nvPr/>
          </p:nvSpPr>
          <p:spPr>
            <a:xfrm>
              <a:off x="7567974" y="1939703"/>
              <a:ext cx="30830" cy="31475"/>
            </a:xfrm>
            <a:custGeom>
              <a:avLst/>
              <a:gdLst/>
              <a:ahLst/>
              <a:cxnLst/>
              <a:rect l="l" t="t" r="r" b="b"/>
              <a:pathLst>
                <a:path w="57" h="58" extrusionOk="0">
                  <a:moveTo>
                    <a:pt x="29" y="0"/>
                  </a:moveTo>
                  <a:cubicBezTo>
                    <a:pt x="-9" y="0"/>
                    <a:pt x="-9" y="58"/>
                    <a:pt x="29" y="58"/>
                  </a:cubicBezTo>
                  <a:cubicBezTo>
                    <a:pt x="66" y="58"/>
                    <a:pt x="66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" name="Google Shape;2284;p44">
              <a:extLst>
                <a:ext uri="{FF2B5EF4-FFF2-40B4-BE49-F238E27FC236}">
                  <a16:creationId xmlns:a16="http://schemas.microsoft.com/office/drawing/2014/main" id="{123224E5-A729-6AF8-3217-F79A9E34696F}"/>
                </a:ext>
              </a:extLst>
            </p:cNvPr>
            <p:cNvSpPr/>
            <p:nvPr/>
          </p:nvSpPr>
          <p:spPr>
            <a:xfrm>
              <a:off x="7436541" y="2022190"/>
              <a:ext cx="30289" cy="30933"/>
            </a:xfrm>
            <a:custGeom>
              <a:avLst/>
              <a:gdLst/>
              <a:ahLst/>
              <a:cxnLst/>
              <a:rect l="l" t="t" r="r" b="b"/>
              <a:pathLst>
                <a:path w="56" h="57" extrusionOk="0">
                  <a:moveTo>
                    <a:pt x="28" y="0"/>
                  </a:moveTo>
                  <a:cubicBezTo>
                    <a:pt x="-9" y="0"/>
                    <a:pt x="-10" y="57"/>
                    <a:pt x="28" y="57"/>
                  </a:cubicBezTo>
                  <a:cubicBezTo>
                    <a:pt x="65" y="57"/>
                    <a:pt x="65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" name="Google Shape;2285;p44">
              <a:extLst>
                <a:ext uri="{FF2B5EF4-FFF2-40B4-BE49-F238E27FC236}">
                  <a16:creationId xmlns:a16="http://schemas.microsoft.com/office/drawing/2014/main" id="{C949F23D-9076-2899-8D46-FC7984A3AE5B}"/>
                </a:ext>
              </a:extLst>
            </p:cNvPr>
            <p:cNvSpPr/>
            <p:nvPr/>
          </p:nvSpPr>
          <p:spPr>
            <a:xfrm>
              <a:off x="7460881" y="2198015"/>
              <a:ext cx="29748" cy="31475"/>
            </a:xfrm>
            <a:custGeom>
              <a:avLst/>
              <a:gdLst/>
              <a:ahLst/>
              <a:cxnLst/>
              <a:rect l="l" t="t" r="r" b="b"/>
              <a:pathLst>
                <a:path w="55" h="58" extrusionOk="0">
                  <a:moveTo>
                    <a:pt x="28" y="0"/>
                  </a:moveTo>
                  <a:cubicBezTo>
                    <a:pt x="-9" y="0"/>
                    <a:pt x="-9" y="58"/>
                    <a:pt x="28" y="58"/>
                  </a:cubicBezTo>
                  <a:cubicBezTo>
                    <a:pt x="65" y="58"/>
                    <a:pt x="65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" name="Google Shape;2286;p44">
              <a:extLst>
                <a:ext uri="{FF2B5EF4-FFF2-40B4-BE49-F238E27FC236}">
                  <a16:creationId xmlns:a16="http://schemas.microsoft.com/office/drawing/2014/main" id="{52BC3249-7C11-41EF-2865-84686E44A3A7}"/>
                </a:ext>
              </a:extLst>
            </p:cNvPr>
            <p:cNvSpPr/>
            <p:nvPr/>
          </p:nvSpPr>
          <p:spPr>
            <a:xfrm>
              <a:off x="7695080" y="2258795"/>
              <a:ext cx="29748" cy="31475"/>
            </a:xfrm>
            <a:custGeom>
              <a:avLst/>
              <a:gdLst/>
              <a:ahLst/>
              <a:cxnLst/>
              <a:rect l="l" t="t" r="r" b="b"/>
              <a:pathLst>
                <a:path w="55" h="58" extrusionOk="0">
                  <a:moveTo>
                    <a:pt x="28" y="0"/>
                  </a:moveTo>
                  <a:cubicBezTo>
                    <a:pt x="-9" y="0"/>
                    <a:pt x="-9" y="58"/>
                    <a:pt x="28" y="58"/>
                  </a:cubicBezTo>
                  <a:cubicBezTo>
                    <a:pt x="65" y="58"/>
                    <a:pt x="65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" name="Google Shape;2287;p44">
              <a:extLst>
                <a:ext uri="{FF2B5EF4-FFF2-40B4-BE49-F238E27FC236}">
                  <a16:creationId xmlns:a16="http://schemas.microsoft.com/office/drawing/2014/main" id="{0A0C1B99-4B8F-16FD-C268-39CBF727BBAB}"/>
                </a:ext>
              </a:extLst>
            </p:cNvPr>
            <p:cNvSpPr/>
            <p:nvPr/>
          </p:nvSpPr>
          <p:spPr>
            <a:xfrm>
              <a:off x="7735105" y="2063433"/>
              <a:ext cx="30289" cy="31475"/>
            </a:xfrm>
            <a:custGeom>
              <a:avLst/>
              <a:gdLst/>
              <a:ahLst/>
              <a:cxnLst/>
              <a:rect l="l" t="t" r="r" b="b"/>
              <a:pathLst>
                <a:path w="56" h="58" extrusionOk="0">
                  <a:moveTo>
                    <a:pt x="29" y="0"/>
                  </a:moveTo>
                  <a:cubicBezTo>
                    <a:pt x="-9" y="0"/>
                    <a:pt x="-9" y="58"/>
                    <a:pt x="29" y="58"/>
                  </a:cubicBezTo>
                  <a:cubicBezTo>
                    <a:pt x="66" y="58"/>
                    <a:pt x="66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" name="Google Shape;2288;p44">
              <a:extLst>
                <a:ext uri="{FF2B5EF4-FFF2-40B4-BE49-F238E27FC236}">
                  <a16:creationId xmlns:a16="http://schemas.microsoft.com/office/drawing/2014/main" id="{F9D4C1DB-2C2C-B208-4C41-A3825077AD83}"/>
                </a:ext>
              </a:extLst>
            </p:cNvPr>
            <p:cNvSpPr/>
            <p:nvPr/>
          </p:nvSpPr>
          <p:spPr>
            <a:xfrm>
              <a:off x="7640452" y="2147004"/>
              <a:ext cx="30289" cy="31475"/>
            </a:xfrm>
            <a:custGeom>
              <a:avLst/>
              <a:gdLst/>
              <a:ahLst/>
              <a:cxnLst/>
              <a:rect l="l" t="t" r="r" b="b"/>
              <a:pathLst>
                <a:path w="56" h="58" extrusionOk="0">
                  <a:moveTo>
                    <a:pt x="29" y="0"/>
                  </a:moveTo>
                  <a:cubicBezTo>
                    <a:pt x="-9" y="0"/>
                    <a:pt x="-9" y="58"/>
                    <a:pt x="29" y="58"/>
                  </a:cubicBezTo>
                  <a:cubicBezTo>
                    <a:pt x="66" y="58"/>
                    <a:pt x="66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" name="Google Shape;2289;p44">
              <a:extLst>
                <a:ext uri="{FF2B5EF4-FFF2-40B4-BE49-F238E27FC236}">
                  <a16:creationId xmlns:a16="http://schemas.microsoft.com/office/drawing/2014/main" id="{CB957179-55F9-EE9C-DC60-4F58BEF49ADA}"/>
                </a:ext>
              </a:extLst>
            </p:cNvPr>
            <p:cNvSpPr/>
            <p:nvPr/>
          </p:nvSpPr>
          <p:spPr>
            <a:xfrm>
              <a:off x="7911972" y="2266392"/>
              <a:ext cx="30289" cy="31475"/>
            </a:xfrm>
            <a:custGeom>
              <a:avLst/>
              <a:gdLst/>
              <a:ahLst/>
              <a:cxnLst/>
              <a:rect l="l" t="t" r="r" b="b"/>
              <a:pathLst>
                <a:path w="56" h="58" extrusionOk="0">
                  <a:moveTo>
                    <a:pt x="28" y="0"/>
                  </a:moveTo>
                  <a:cubicBezTo>
                    <a:pt x="-9" y="0"/>
                    <a:pt x="-10" y="58"/>
                    <a:pt x="28" y="58"/>
                  </a:cubicBezTo>
                  <a:cubicBezTo>
                    <a:pt x="65" y="58"/>
                    <a:pt x="66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" name="Google Shape;2290;p44">
              <a:extLst>
                <a:ext uri="{FF2B5EF4-FFF2-40B4-BE49-F238E27FC236}">
                  <a16:creationId xmlns:a16="http://schemas.microsoft.com/office/drawing/2014/main" id="{9C32660B-D319-04F5-BE91-DCC25356B63B}"/>
                </a:ext>
              </a:extLst>
            </p:cNvPr>
            <p:cNvSpPr/>
            <p:nvPr/>
          </p:nvSpPr>
          <p:spPr>
            <a:xfrm>
              <a:off x="8033669" y="2185534"/>
              <a:ext cx="29748" cy="31475"/>
            </a:xfrm>
            <a:custGeom>
              <a:avLst/>
              <a:gdLst/>
              <a:ahLst/>
              <a:cxnLst/>
              <a:rect l="l" t="t" r="r" b="b"/>
              <a:pathLst>
                <a:path w="55" h="58" extrusionOk="0">
                  <a:moveTo>
                    <a:pt x="28" y="0"/>
                  </a:moveTo>
                  <a:cubicBezTo>
                    <a:pt x="-9" y="0"/>
                    <a:pt x="-9" y="58"/>
                    <a:pt x="28" y="58"/>
                  </a:cubicBezTo>
                  <a:cubicBezTo>
                    <a:pt x="65" y="58"/>
                    <a:pt x="65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" name="Google Shape;2291;p44">
              <a:extLst>
                <a:ext uri="{FF2B5EF4-FFF2-40B4-BE49-F238E27FC236}">
                  <a16:creationId xmlns:a16="http://schemas.microsoft.com/office/drawing/2014/main" id="{EF55A993-B2F1-45BF-C941-F6F62B8C8D4B}"/>
                </a:ext>
              </a:extLst>
            </p:cNvPr>
            <p:cNvSpPr/>
            <p:nvPr/>
          </p:nvSpPr>
          <p:spPr>
            <a:xfrm>
              <a:off x="7922790" y="2054207"/>
              <a:ext cx="29748" cy="31475"/>
            </a:xfrm>
            <a:custGeom>
              <a:avLst/>
              <a:gdLst/>
              <a:ahLst/>
              <a:cxnLst/>
              <a:rect l="l" t="t" r="r" b="b"/>
              <a:pathLst>
                <a:path w="55" h="58" extrusionOk="0">
                  <a:moveTo>
                    <a:pt x="28" y="0"/>
                  </a:moveTo>
                  <a:cubicBezTo>
                    <a:pt x="-9" y="0"/>
                    <a:pt x="-9" y="58"/>
                    <a:pt x="28" y="58"/>
                  </a:cubicBezTo>
                  <a:cubicBezTo>
                    <a:pt x="65" y="58"/>
                    <a:pt x="65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2292;p44">
              <a:extLst>
                <a:ext uri="{FF2B5EF4-FFF2-40B4-BE49-F238E27FC236}">
                  <a16:creationId xmlns:a16="http://schemas.microsoft.com/office/drawing/2014/main" id="{B680B0B3-9AEB-BD53-9694-11CEB7861BD8}"/>
                </a:ext>
              </a:extLst>
            </p:cNvPr>
            <p:cNvSpPr/>
            <p:nvPr/>
          </p:nvSpPr>
          <p:spPr>
            <a:xfrm>
              <a:off x="7915217" y="2380896"/>
              <a:ext cx="29748" cy="31475"/>
            </a:xfrm>
            <a:custGeom>
              <a:avLst/>
              <a:gdLst/>
              <a:ahLst/>
              <a:cxnLst/>
              <a:rect l="l" t="t" r="r" b="b"/>
              <a:pathLst>
                <a:path w="55" h="58" extrusionOk="0">
                  <a:moveTo>
                    <a:pt x="28" y="0"/>
                  </a:moveTo>
                  <a:cubicBezTo>
                    <a:pt x="-9" y="0"/>
                    <a:pt x="-10" y="58"/>
                    <a:pt x="28" y="58"/>
                  </a:cubicBezTo>
                  <a:cubicBezTo>
                    <a:pt x="65" y="58"/>
                    <a:pt x="65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2293;p44">
              <a:extLst>
                <a:ext uri="{FF2B5EF4-FFF2-40B4-BE49-F238E27FC236}">
                  <a16:creationId xmlns:a16="http://schemas.microsoft.com/office/drawing/2014/main" id="{1C8EF1C8-D944-CF62-341B-2A4F562145A9}"/>
                </a:ext>
              </a:extLst>
            </p:cNvPr>
            <p:cNvSpPr/>
            <p:nvPr/>
          </p:nvSpPr>
          <p:spPr>
            <a:xfrm>
              <a:off x="7841658" y="2510052"/>
              <a:ext cx="30289" cy="31475"/>
            </a:xfrm>
            <a:custGeom>
              <a:avLst/>
              <a:gdLst/>
              <a:ahLst/>
              <a:cxnLst/>
              <a:rect l="l" t="t" r="r" b="b"/>
              <a:pathLst>
                <a:path w="56" h="58" extrusionOk="0">
                  <a:moveTo>
                    <a:pt x="28" y="0"/>
                  </a:moveTo>
                  <a:cubicBezTo>
                    <a:pt x="-9" y="0"/>
                    <a:pt x="-10" y="58"/>
                    <a:pt x="28" y="58"/>
                  </a:cubicBezTo>
                  <a:cubicBezTo>
                    <a:pt x="65" y="58"/>
                    <a:pt x="66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2294;p44">
              <a:extLst>
                <a:ext uri="{FF2B5EF4-FFF2-40B4-BE49-F238E27FC236}">
                  <a16:creationId xmlns:a16="http://schemas.microsoft.com/office/drawing/2014/main" id="{993FBC3B-F4BC-BD01-3142-2233509192AA}"/>
                </a:ext>
              </a:extLst>
            </p:cNvPr>
            <p:cNvSpPr/>
            <p:nvPr/>
          </p:nvSpPr>
          <p:spPr>
            <a:xfrm>
              <a:off x="7768640" y="2539899"/>
              <a:ext cx="29748" cy="31475"/>
            </a:xfrm>
            <a:custGeom>
              <a:avLst/>
              <a:gdLst/>
              <a:ahLst/>
              <a:cxnLst/>
              <a:rect l="l" t="t" r="r" b="b"/>
              <a:pathLst>
                <a:path w="55" h="58" extrusionOk="0">
                  <a:moveTo>
                    <a:pt x="28" y="0"/>
                  </a:moveTo>
                  <a:cubicBezTo>
                    <a:pt x="-9" y="0"/>
                    <a:pt x="-10" y="58"/>
                    <a:pt x="28" y="58"/>
                  </a:cubicBezTo>
                  <a:cubicBezTo>
                    <a:pt x="65" y="58"/>
                    <a:pt x="65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2295;p44">
              <a:extLst>
                <a:ext uri="{FF2B5EF4-FFF2-40B4-BE49-F238E27FC236}">
                  <a16:creationId xmlns:a16="http://schemas.microsoft.com/office/drawing/2014/main" id="{A4E83084-4BAD-BE90-1DB2-1835B0664772}"/>
                </a:ext>
              </a:extLst>
            </p:cNvPr>
            <p:cNvSpPr/>
            <p:nvPr/>
          </p:nvSpPr>
          <p:spPr>
            <a:xfrm>
              <a:off x="7621521" y="2538814"/>
              <a:ext cx="29748" cy="31475"/>
            </a:xfrm>
            <a:custGeom>
              <a:avLst/>
              <a:gdLst/>
              <a:ahLst/>
              <a:cxnLst/>
              <a:rect l="l" t="t" r="r" b="b"/>
              <a:pathLst>
                <a:path w="55" h="58" extrusionOk="0">
                  <a:moveTo>
                    <a:pt x="28" y="0"/>
                  </a:moveTo>
                  <a:cubicBezTo>
                    <a:pt x="-9" y="0"/>
                    <a:pt x="-9" y="58"/>
                    <a:pt x="28" y="58"/>
                  </a:cubicBezTo>
                  <a:cubicBezTo>
                    <a:pt x="65" y="58"/>
                    <a:pt x="65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" name="Google Shape;2296;p44">
              <a:extLst>
                <a:ext uri="{FF2B5EF4-FFF2-40B4-BE49-F238E27FC236}">
                  <a16:creationId xmlns:a16="http://schemas.microsoft.com/office/drawing/2014/main" id="{EE2A5753-C6AC-14D5-D74B-1E42E177B7F4}"/>
                </a:ext>
              </a:extLst>
            </p:cNvPr>
            <p:cNvSpPr/>
            <p:nvPr/>
          </p:nvSpPr>
          <p:spPr>
            <a:xfrm>
              <a:off x="7193687" y="2391750"/>
              <a:ext cx="29748" cy="30933"/>
            </a:xfrm>
            <a:custGeom>
              <a:avLst/>
              <a:gdLst/>
              <a:ahLst/>
              <a:cxnLst/>
              <a:rect l="l" t="t" r="r" b="b"/>
              <a:pathLst>
                <a:path w="55" h="57" extrusionOk="0">
                  <a:moveTo>
                    <a:pt x="28" y="0"/>
                  </a:moveTo>
                  <a:cubicBezTo>
                    <a:pt x="-9" y="0"/>
                    <a:pt x="-9" y="57"/>
                    <a:pt x="28" y="57"/>
                  </a:cubicBezTo>
                  <a:cubicBezTo>
                    <a:pt x="65" y="57"/>
                    <a:pt x="65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" name="Google Shape;2297;p44">
              <a:extLst>
                <a:ext uri="{FF2B5EF4-FFF2-40B4-BE49-F238E27FC236}">
                  <a16:creationId xmlns:a16="http://schemas.microsoft.com/office/drawing/2014/main" id="{2F01F667-4315-A13E-A8C6-4354751D5E07}"/>
                </a:ext>
              </a:extLst>
            </p:cNvPr>
            <p:cNvSpPr/>
            <p:nvPr/>
          </p:nvSpPr>
          <p:spPr>
            <a:xfrm>
              <a:off x="7065500" y="2448730"/>
              <a:ext cx="30289" cy="31475"/>
            </a:xfrm>
            <a:custGeom>
              <a:avLst/>
              <a:gdLst/>
              <a:ahLst/>
              <a:cxnLst/>
              <a:rect l="l" t="t" r="r" b="b"/>
              <a:pathLst>
                <a:path w="56" h="58" extrusionOk="0">
                  <a:moveTo>
                    <a:pt x="28" y="0"/>
                  </a:moveTo>
                  <a:cubicBezTo>
                    <a:pt x="-9" y="0"/>
                    <a:pt x="-9" y="58"/>
                    <a:pt x="28" y="58"/>
                  </a:cubicBezTo>
                  <a:cubicBezTo>
                    <a:pt x="65" y="58"/>
                    <a:pt x="66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" name="Google Shape;2298;p44">
              <a:extLst>
                <a:ext uri="{FF2B5EF4-FFF2-40B4-BE49-F238E27FC236}">
                  <a16:creationId xmlns:a16="http://schemas.microsoft.com/office/drawing/2014/main" id="{B4754EA9-CD6C-D668-8CB5-94CE7471AE13}"/>
                </a:ext>
              </a:extLst>
            </p:cNvPr>
            <p:cNvSpPr/>
            <p:nvPr/>
          </p:nvSpPr>
          <p:spPr>
            <a:xfrm>
              <a:off x="7073072" y="2300038"/>
              <a:ext cx="30830" cy="31475"/>
            </a:xfrm>
            <a:custGeom>
              <a:avLst/>
              <a:gdLst/>
              <a:ahLst/>
              <a:cxnLst/>
              <a:rect l="l" t="t" r="r" b="b"/>
              <a:pathLst>
                <a:path w="57" h="58" extrusionOk="0">
                  <a:moveTo>
                    <a:pt x="29" y="0"/>
                  </a:moveTo>
                  <a:cubicBezTo>
                    <a:pt x="-9" y="0"/>
                    <a:pt x="-9" y="58"/>
                    <a:pt x="29" y="58"/>
                  </a:cubicBezTo>
                  <a:cubicBezTo>
                    <a:pt x="66" y="58"/>
                    <a:pt x="66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" name="Google Shape;2299;p44">
              <a:extLst>
                <a:ext uri="{FF2B5EF4-FFF2-40B4-BE49-F238E27FC236}">
                  <a16:creationId xmlns:a16="http://schemas.microsoft.com/office/drawing/2014/main" id="{4BE825FE-4E36-1880-DC08-74B8130115BD}"/>
                </a:ext>
              </a:extLst>
            </p:cNvPr>
            <p:cNvSpPr/>
            <p:nvPr/>
          </p:nvSpPr>
          <p:spPr>
            <a:xfrm>
              <a:off x="6938393" y="2364073"/>
              <a:ext cx="29748" cy="31475"/>
            </a:xfrm>
            <a:custGeom>
              <a:avLst/>
              <a:gdLst/>
              <a:ahLst/>
              <a:cxnLst/>
              <a:rect l="l" t="t" r="r" b="b"/>
              <a:pathLst>
                <a:path w="55" h="58" extrusionOk="0">
                  <a:moveTo>
                    <a:pt x="28" y="0"/>
                  </a:moveTo>
                  <a:cubicBezTo>
                    <a:pt x="-9" y="0"/>
                    <a:pt x="-9" y="58"/>
                    <a:pt x="28" y="58"/>
                  </a:cubicBezTo>
                  <a:cubicBezTo>
                    <a:pt x="65" y="58"/>
                    <a:pt x="65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" name="Google Shape;2300;p44">
              <a:extLst>
                <a:ext uri="{FF2B5EF4-FFF2-40B4-BE49-F238E27FC236}">
                  <a16:creationId xmlns:a16="http://schemas.microsoft.com/office/drawing/2014/main" id="{74227B22-A82B-594F-137A-F7EEFA914821}"/>
                </a:ext>
              </a:extLst>
            </p:cNvPr>
            <p:cNvSpPr/>
            <p:nvPr/>
          </p:nvSpPr>
          <p:spPr>
            <a:xfrm>
              <a:off x="7215322" y="2007537"/>
              <a:ext cx="30289" cy="31475"/>
            </a:xfrm>
            <a:custGeom>
              <a:avLst/>
              <a:gdLst/>
              <a:ahLst/>
              <a:cxnLst/>
              <a:rect l="l" t="t" r="r" b="b"/>
              <a:pathLst>
                <a:path w="56" h="58" extrusionOk="0">
                  <a:moveTo>
                    <a:pt x="28" y="0"/>
                  </a:moveTo>
                  <a:cubicBezTo>
                    <a:pt x="-9" y="0"/>
                    <a:pt x="-10" y="58"/>
                    <a:pt x="28" y="58"/>
                  </a:cubicBezTo>
                  <a:cubicBezTo>
                    <a:pt x="65" y="58"/>
                    <a:pt x="66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" name="Google Shape;2301;p44">
              <a:extLst>
                <a:ext uri="{FF2B5EF4-FFF2-40B4-BE49-F238E27FC236}">
                  <a16:creationId xmlns:a16="http://schemas.microsoft.com/office/drawing/2014/main" id="{5FF93B9F-FAAB-74E8-E70B-010A401E3375}"/>
                </a:ext>
              </a:extLst>
            </p:cNvPr>
            <p:cNvSpPr/>
            <p:nvPr/>
          </p:nvSpPr>
          <p:spPr>
            <a:xfrm>
              <a:off x="7302945" y="1892491"/>
              <a:ext cx="30830" cy="30933"/>
            </a:xfrm>
            <a:custGeom>
              <a:avLst/>
              <a:gdLst/>
              <a:ahLst/>
              <a:cxnLst/>
              <a:rect l="l" t="t" r="r" b="b"/>
              <a:pathLst>
                <a:path w="57" h="57" extrusionOk="0">
                  <a:moveTo>
                    <a:pt x="29" y="0"/>
                  </a:moveTo>
                  <a:cubicBezTo>
                    <a:pt x="-9" y="0"/>
                    <a:pt x="-9" y="57"/>
                    <a:pt x="29" y="57"/>
                  </a:cubicBezTo>
                  <a:cubicBezTo>
                    <a:pt x="66" y="57"/>
                    <a:pt x="66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" name="Google Shape;2302;p44">
              <a:extLst>
                <a:ext uri="{FF2B5EF4-FFF2-40B4-BE49-F238E27FC236}">
                  <a16:creationId xmlns:a16="http://schemas.microsoft.com/office/drawing/2014/main" id="{6D2B6001-EC13-8CFE-2218-AF821EB07E30}"/>
                </a:ext>
              </a:extLst>
            </p:cNvPr>
            <p:cNvSpPr/>
            <p:nvPr/>
          </p:nvSpPr>
          <p:spPr>
            <a:xfrm>
              <a:off x="7215322" y="1701470"/>
              <a:ext cx="30289" cy="31475"/>
            </a:xfrm>
            <a:custGeom>
              <a:avLst/>
              <a:gdLst/>
              <a:ahLst/>
              <a:cxnLst/>
              <a:rect l="l" t="t" r="r" b="b"/>
              <a:pathLst>
                <a:path w="56" h="58" extrusionOk="0">
                  <a:moveTo>
                    <a:pt x="28" y="0"/>
                  </a:moveTo>
                  <a:cubicBezTo>
                    <a:pt x="-9" y="0"/>
                    <a:pt x="-10" y="58"/>
                    <a:pt x="28" y="58"/>
                  </a:cubicBezTo>
                  <a:cubicBezTo>
                    <a:pt x="65" y="58"/>
                    <a:pt x="66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6" name="Google Shape;2303;p44">
              <a:extLst>
                <a:ext uri="{FF2B5EF4-FFF2-40B4-BE49-F238E27FC236}">
                  <a16:creationId xmlns:a16="http://schemas.microsoft.com/office/drawing/2014/main" id="{F4F78222-5D68-7BAC-F841-7EAAEAB0A813}"/>
                </a:ext>
              </a:extLst>
            </p:cNvPr>
            <p:cNvSpPr/>
            <p:nvPr/>
          </p:nvSpPr>
          <p:spPr>
            <a:xfrm>
              <a:off x="7306190" y="1722634"/>
              <a:ext cx="30830" cy="30933"/>
            </a:xfrm>
            <a:custGeom>
              <a:avLst/>
              <a:gdLst/>
              <a:ahLst/>
              <a:cxnLst/>
              <a:rect l="l" t="t" r="r" b="b"/>
              <a:pathLst>
                <a:path w="57" h="57" extrusionOk="0">
                  <a:moveTo>
                    <a:pt x="29" y="0"/>
                  </a:moveTo>
                  <a:cubicBezTo>
                    <a:pt x="-9" y="0"/>
                    <a:pt x="-9" y="57"/>
                    <a:pt x="29" y="57"/>
                  </a:cubicBezTo>
                  <a:cubicBezTo>
                    <a:pt x="66" y="57"/>
                    <a:pt x="66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7" name="Google Shape;2304;p44">
              <a:extLst>
                <a:ext uri="{FF2B5EF4-FFF2-40B4-BE49-F238E27FC236}">
                  <a16:creationId xmlns:a16="http://schemas.microsoft.com/office/drawing/2014/main" id="{D24FD191-90A6-ECD9-EB2A-FFB9D9449BED}"/>
                </a:ext>
              </a:extLst>
            </p:cNvPr>
            <p:cNvSpPr/>
            <p:nvPr/>
          </p:nvSpPr>
          <p:spPr>
            <a:xfrm>
              <a:off x="7288882" y="1547894"/>
              <a:ext cx="29748" cy="31475"/>
            </a:xfrm>
            <a:custGeom>
              <a:avLst/>
              <a:gdLst/>
              <a:ahLst/>
              <a:cxnLst/>
              <a:rect l="l" t="t" r="r" b="b"/>
              <a:pathLst>
                <a:path w="55" h="58" extrusionOk="0">
                  <a:moveTo>
                    <a:pt x="28" y="0"/>
                  </a:moveTo>
                  <a:cubicBezTo>
                    <a:pt x="-9" y="0"/>
                    <a:pt x="-9" y="58"/>
                    <a:pt x="28" y="58"/>
                  </a:cubicBezTo>
                  <a:cubicBezTo>
                    <a:pt x="65" y="58"/>
                    <a:pt x="65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8" name="Google Shape;2305;p44">
              <a:extLst>
                <a:ext uri="{FF2B5EF4-FFF2-40B4-BE49-F238E27FC236}">
                  <a16:creationId xmlns:a16="http://schemas.microsoft.com/office/drawing/2014/main" id="{B9FF7800-4570-98DF-D41F-B9A3E1A567C4}"/>
                </a:ext>
              </a:extLst>
            </p:cNvPr>
            <p:cNvSpPr/>
            <p:nvPr/>
          </p:nvSpPr>
          <p:spPr>
            <a:xfrm>
              <a:off x="7071449" y="1756280"/>
              <a:ext cx="30830" cy="30933"/>
            </a:xfrm>
            <a:custGeom>
              <a:avLst/>
              <a:gdLst/>
              <a:ahLst/>
              <a:cxnLst/>
              <a:rect l="l" t="t" r="r" b="b"/>
              <a:pathLst>
                <a:path w="57" h="57" extrusionOk="0">
                  <a:moveTo>
                    <a:pt x="29" y="0"/>
                  </a:moveTo>
                  <a:cubicBezTo>
                    <a:pt x="-9" y="0"/>
                    <a:pt x="-9" y="57"/>
                    <a:pt x="29" y="57"/>
                  </a:cubicBezTo>
                  <a:cubicBezTo>
                    <a:pt x="66" y="57"/>
                    <a:pt x="66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9" name="Google Shape;2306;p44">
              <a:extLst>
                <a:ext uri="{FF2B5EF4-FFF2-40B4-BE49-F238E27FC236}">
                  <a16:creationId xmlns:a16="http://schemas.microsoft.com/office/drawing/2014/main" id="{11620FDC-7F9B-FBD3-7BAA-11D9C59F2122}"/>
                </a:ext>
              </a:extLst>
            </p:cNvPr>
            <p:cNvSpPr/>
            <p:nvPr/>
          </p:nvSpPr>
          <p:spPr>
            <a:xfrm>
              <a:off x="6969223" y="1615185"/>
              <a:ext cx="30830" cy="31475"/>
            </a:xfrm>
            <a:custGeom>
              <a:avLst/>
              <a:gdLst/>
              <a:ahLst/>
              <a:cxnLst/>
              <a:rect l="l" t="t" r="r" b="b"/>
              <a:pathLst>
                <a:path w="57" h="58" extrusionOk="0">
                  <a:moveTo>
                    <a:pt x="29" y="0"/>
                  </a:moveTo>
                  <a:cubicBezTo>
                    <a:pt x="-9" y="0"/>
                    <a:pt x="-9" y="58"/>
                    <a:pt x="29" y="58"/>
                  </a:cubicBezTo>
                  <a:cubicBezTo>
                    <a:pt x="66" y="58"/>
                    <a:pt x="66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0" name="Google Shape;2307;p44">
              <a:extLst>
                <a:ext uri="{FF2B5EF4-FFF2-40B4-BE49-F238E27FC236}">
                  <a16:creationId xmlns:a16="http://schemas.microsoft.com/office/drawing/2014/main" id="{71B5AFD7-1EAB-A399-1541-5E9C6E5655C0}"/>
                </a:ext>
              </a:extLst>
            </p:cNvPr>
            <p:cNvSpPr/>
            <p:nvPr/>
          </p:nvSpPr>
          <p:spPr>
            <a:xfrm>
              <a:off x="6918381" y="1783414"/>
              <a:ext cx="29748" cy="31475"/>
            </a:xfrm>
            <a:custGeom>
              <a:avLst/>
              <a:gdLst/>
              <a:ahLst/>
              <a:cxnLst/>
              <a:rect l="l" t="t" r="r" b="b"/>
              <a:pathLst>
                <a:path w="55" h="58" extrusionOk="0">
                  <a:moveTo>
                    <a:pt x="28" y="0"/>
                  </a:moveTo>
                  <a:cubicBezTo>
                    <a:pt x="-9" y="0"/>
                    <a:pt x="-9" y="58"/>
                    <a:pt x="28" y="58"/>
                  </a:cubicBezTo>
                  <a:cubicBezTo>
                    <a:pt x="65" y="58"/>
                    <a:pt x="65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1" name="Google Shape;2308;p44">
              <a:extLst>
                <a:ext uri="{FF2B5EF4-FFF2-40B4-BE49-F238E27FC236}">
                  <a16:creationId xmlns:a16="http://schemas.microsoft.com/office/drawing/2014/main" id="{C95028F0-8315-E3AE-DE46-81DDFA7109A4}"/>
                </a:ext>
              </a:extLst>
            </p:cNvPr>
            <p:cNvSpPr/>
            <p:nvPr/>
          </p:nvSpPr>
          <p:spPr>
            <a:xfrm>
              <a:off x="7122832" y="1517504"/>
              <a:ext cx="29748" cy="31475"/>
            </a:xfrm>
            <a:custGeom>
              <a:avLst/>
              <a:gdLst/>
              <a:ahLst/>
              <a:cxnLst/>
              <a:rect l="l" t="t" r="r" b="b"/>
              <a:pathLst>
                <a:path w="55" h="58" extrusionOk="0">
                  <a:moveTo>
                    <a:pt x="28" y="0"/>
                  </a:moveTo>
                  <a:cubicBezTo>
                    <a:pt x="-9" y="0"/>
                    <a:pt x="-9" y="58"/>
                    <a:pt x="28" y="58"/>
                  </a:cubicBezTo>
                  <a:cubicBezTo>
                    <a:pt x="65" y="58"/>
                    <a:pt x="65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2" name="Google Shape;2309;p44">
              <a:extLst>
                <a:ext uri="{FF2B5EF4-FFF2-40B4-BE49-F238E27FC236}">
                  <a16:creationId xmlns:a16="http://schemas.microsoft.com/office/drawing/2014/main" id="{322A016A-55A6-DE62-A504-E4E675D26313}"/>
                </a:ext>
              </a:extLst>
            </p:cNvPr>
            <p:cNvSpPr/>
            <p:nvPr/>
          </p:nvSpPr>
          <p:spPr>
            <a:xfrm>
              <a:off x="6793979" y="1603789"/>
              <a:ext cx="29748" cy="31475"/>
            </a:xfrm>
            <a:custGeom>
              <a:avLst/>
              <a:gdLst/>
              <a:ahLst/>
              <a:cxnLst/>
              <a:rect l="l" t="t" r="r" b="b"/>
              <a:pathLst>
                <a:path w="55" h="58" extrusionOk="0">
                  <a:moveTo>
                    <a:pt x="28" y="0"/>
                  </a:moveTo>
                  <a:cubicBezTo>
                    <a:pt x="-9" y="0"/>
                    <a:pt x="-9" y="58"/>
                    <a:pt x="28" y="58"/>
                  </a:cubicBezTo>
                  <a:cubicBezTo>
                    <a:pt x="65" y="58"/>
                    <a:pt x="65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3" name="Google Shape;2310;p44">
              <a:extLst>
                <a:ext uri="{FF2B5EF4-FFF2-40B4-BE49-F238E27FC236}">
                  <a16:creationId xmlns:a16="http://schemas.microsoft.com/office/drawing/2014/main" id="{E97BF767-756E-9AE2-A40D-2F9910D1F4FC}"/>
                </a:ext>
              </a:extLst>
            </p:cNvPr>
            <p:cNvSpPr/>
            <p:nvPr/>
          </p:nvSpPr>
          <p:spPr>
            <a:xfrm>
              <a:off x="6696621" y="1730232"/>
              <a:ext cx="29748" cy="31475"/>
            </a:xfrm>
            <a:custGeom>
              <a:avLst/>
              <a:gdLst/>
              <a:ahLst/>
              <a:cxnLst/>
              <a:rect l="l" t="t" r="r" b="b"/>
              <a:pathLst>
                <a:path w="55" h="58" extrusionOk="0">
                  <a:moveTo>
                    <a:pt x="28" y="0"/>
                  </a:moveTo>
                  <a:cubicBezTo>
                    <a:pt x="-9" y="0"/>
                    <a:pt x="-9" y="58"/>
                    <a:pt x="28" y="58"/>
                  </a:cubicBezTo>
                  <a:cubicBezTo>
                    <a:pt x="65" y="58"/>
                    <a:pt x="65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4" name="Google Shape;2311;p44">
              <a:extLst>
                <a:ext uri="{FF2B5EF4-FFF2-40B4-BE49-F238E27FC236}">
                  <a16:creationId xmlns:a16="http://schemas.microsoft.com/office/drawing/2014/main" id="{C1C3A74E-36F4-8BCF-1365-0C415FE4435A}"/>
                </a:ext>
              </a:extLst>
            </p:cNvPr>
            <p:cNvSpPr/>
            <p:nvPr/>
          </p:nvSpPr>
          <p:spPr>
            <a:xfrm>
              <a:off x="6766935" y="1810547"/>
              <a:ext cx="30289" cy="31475"/>
            </a:xfrm>
            <a:custGeom>
              <a:avLst/>
              <a:gdLst/>
              <a:ahLst/>
              <a:cxnLst/>
              <a:rect l="l" t="t" r="r" b="b"/>
              <a:pathLst>
                <a:path w="56" h="58" extrusionOk="0">
                  <a:moveTo>
                    <a:pt x="28" y="0"/>
                  </a:moveTo>
                  <a:cubicBezTo>
                    <a:pt x="-9" y="0"/>
                    <a:pt x="-10" y="58"/>
                    <a:pt x="28" y="58"/>
                  </a:cubicBezTo>
                  <a:cubicBezTo>
                    <a:pt x="65" y="58"/>
                    <a:pt x="65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5" name="Google Shape;2312;p44">
              <a:extLst>
                <a:ext uri="{FF2B5EF4-FFF2-40B4-BE49-F238E27FC236}">
                  <a16:creationId xmlns:a16="http://schemas.microsoft.com/office/drawing/2014/main" id="{F36E644F-231F-33DB-3B9F-099BC6646989}"/>
                </a:ext>
              </a:extLst>
            </p:cNvPr>
            <p:cNvSpPr/>
            <p:nvPr/>
          </p:nvSpPr>
          <p:spPr>
            <a:xfrm>
              <a:off x="7079562" y="2092737"/>
              <a:ext cx="30289" cy="30933"/>
            </a:xfrm>
            <a:custGeom>
              <a:avLst/>
              <a:gdLst/>
              <a:ahLst/>
              <a:cxnLst/>
              <a:rect l="l" t="t" r="r" b="b"/>
              <a:pathLst>
                <a:path w="56" h="57" extrusionOk="0">
                  <a:moveTo>
                    <a:pt x="28" y="0"/>
                  </a:moveTo>
                  <a:cubicBezTo>
                    <a:pt x="-9" y="0"/>
                    <a:pt x="-9" y="57"/>
                    <a:pt x="28" y="57"/>
                  </a:cubicBezTo>
                  <a:cubicBezTo>
                    <a:pt x="65" y="57"/>
                    <a:pt x="66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6" name="Google Shape;2313;p44">
              <a:extLst>
                <a:ext uri="{FF2B5EF4-FFF2-40B4-BE49-F238E27FC236}">
                  <a16:creationId xmlns:a16="http://schemas.microsoft.com/office/drawing/2014/main" id="{C0EC238D-D4FE-E415-6E9F-B9933B831709}"/>
                </a:ext>
              </a:extLst>
            </p:cNvPr>
            <p:cNvSpPr/>
            <p:nvPr/>
          </p:nvSpPr>
          <p:spPr>
            <a:xfrm>
              <a:off x="7600427" y="1635264"/>
              <a:ext cx="30289" cy="31475"/>
            </a:xfrm>
            <a:custGeom>
              <a:avLst/>
              <a:gdLst/>
              <a:ahLst/>
              <a:cxnLst/>
              <a:rect l="l" t="t" r="r" b="b"/>
              <a:pathLst>
                <a:path w="56" h="58" extrusionOk="0">
                  <a:moveTo>
                    <a:pt x="28" y="0"/>
                  </a:moveTo>
                  <a:cubicBezTo>
                    <a:pt x="-9" y="0"/>
                    <a:pt x="-10" y="58"/>
                    <a:pt x="28" y="58"/>
                  </a:cubicBezTo>
                  <a:cubicBezTo>
                    <a:pt x="65" y="58"/>
                    <a:pt x="65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7" name="Google Shape;2314;p44">
              <a:extLst>
                <a:ext uri="{FF2B5EF4-FFF2-40B4-BE49-F238E27FC236}">
                  <a16:creationId xmlns:a16="http://schemas.microsoft.com/office/drawing/2014/main" id="{10EE6E26-2943-F5E4-195D-429ACC7DF007}"/>
                </a:ext>
              </a:extLst>
            </p:cNvPr>
            <p:cNvSpPr/>
            <p:nvPr/>
          </p:nvSpPr>
          <p:spPr>
            <a:xfrm>
              <a:off x="7693999" y="1499596"/>
              <a:ext cx="29748" cy="31475"/>
            </a:xfrm>
            <a:custGeom>
              <a:avLst/>
              <a:gdLst/>
              <a:ahLst/>
              <a:cxnLst/>
              <a:rect l="l" t="t" r="r" b="b"/>
              <a:pathLst>
                <a:path w="55" h="58" extrusionOk="0">
                  <a:moveTo>
                    <a:pt x="28" y="0"/>
                  </a:moveTo>
                  <a:cubicBezTo>
                    <a:pt x="-9" y="0"/>
                    <a:pt x="-9" y="58"/>
                    <a:pt x="28" y="58"/>
                  </a:cubicBezTo>
                  <a:cubicBezTo>
                    <a:pt x="65" y="58"/>
                    <a:pt x="65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8" name="Google Shape;2315;p44">
              <a:extLst>
                <a:ext uri="{FF2B5EF4-FFF2-40B4-BE49-F238E27FC236}">
                  <a16:creationId xmlns:a16="http://schemas.microsoft.com/office/drawing/2014/main" id="{1DDA7829-4BA2-E501-68C8-7D97465B0338}"/>
                </a:ext>
              </a:extLst>
            </p:cNvPr>
            <p:cNvSpPr/>
            <p:nvPr/>
          </p:nvSpPr>
          <p:spPr>
            <a:xfrm>
              <a:off x="7557698" y="1498510"/>
              <a:ext cx="29748" cy="31475"/>
            </a:xfrm>
            <a:custGeom>
              <a:avLst/>
              <a:gdLst/>
              <a:ahLst/>
              <a:cxnLst/>
              <a:rect l="l" t="t" r="r" b="b"/>
              <a:pathLst>
                <a:path w="55" h="58" extrusionOk="0">
                  <a:moveTo>
                    <a:pt x="28" y="0"/>
                  </a:moveTo>
                  <a:cubicBezTo>
                    <a:pt x="-9" y="0"/>
                    <a:pt x="-9" y="58"/>
                    <a:pt x="28" y="58"/>
                  </a:cubicBezTo>
                  <a:cubicBezTo>
                    <a:pt x="65" y="58"/>
                    <a:pt x="65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9" name="Google Shape;2316;p44">
              <a:extLst>
                <a:ext uri="{FF2B5EF4-FFF2-40B4-BE49-F238E27FC236}">
                  <a16:creationId xmlns:a16="http://schemas.microsoft.com/office/drawing/2014/main" id="{E8E06057-222A-0CA0-C5D3-9F5084021D69}"/>
                </a:ext>
              </a:extLst>
            </p:cNvPr>
            <p:cNvSpPr/>
            <p:nvPr/>
          </p:nvSpPr>
          <p:spPr>
            <a:xfrm>
              <a:off x="7455472" y="1642861"/>
              <a:ext cx="29748" cy="31475"/>
            </a:xfrm>
            <a:custGeom>
              <a:avLst/>
              <a:gdLst/>
              <a:ahLst/>
              <a:cxnLst/>
              <a:rect l="l" t="t" r="r" b="b"/>
              <a:pathLst>
                <a:path w="55" h="58" extrusionOk="0">
                  <a:moveTo>
                    <a:pt x="28" y="0"/>
                  </a:moveTo>
                  <a:cubicBezTo>
                    <a:pt x="-9" y="0"/>
                    <a:pt x="-9" y="58"/>
                    <a:pt x="28" y="58"/>
                  </a:cubicBezTo>
                  <a:cubicBezTo>
                    <a:pt x="65" y="58"/>
                    <a:pt x="65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206264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9" name="Google Shape;1349;p37"/>
          <p:cNvSpPr txBox="1">
            <a:spLocks noGrp="1"/>
          </p:cNvSpPr>
          <p:nvPr>
            <p:ph type="title"/>
          </p:nvPr>
        </p:nvSpPr>
        <p:spPr>
          <a:xfrm>
            <a:off x="950967" y="2209767"/>
            <a:ext cx="6096000" cy="24384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l"/>
            <a:r>
              <a:rPr lang="zh-TW" altLang="en-US" sz="2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這次個案的芳療過程帶給我莫大的樂趣，無論調配精油還是蒐集資料的過程，還有與個案的溝通、建議治癒方法，發現自己需要學習與練習的更多才能給個案帶來更多的幫助。</a:t>
            </a:r>
            <a:endParaRPr sz="25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1350" name="Google Shape;1350;p37"/>
          <p:cNvGrpSpPr/>
          <p:nvPr/>
        </p:nvGrpSpPr>
        <p:grpSpPr>
          <a:xfrm>
            <a:off x="7528477" y="1363250"/>
            <a:ext cx="3706252" cy="4131485"/>
            <a:chOff x="5737777" y="1072515"/>
            <a:chExt cx="2692975" cy="2998465"/>
          </a:xfrm>
        </p:grpSpPr>
        <p:sp>
          <p:nvSpPr>
            <p:cNvPr id="1351" name="Google Shape;1351;p37"/>
            <p:cNvSpPr/>
            <p:nvPr/>
          </p:nvSpPr>
          <p:spPr>
            <a:xfrm>
              <a:off x="7920056" y="1632782"/>
              <a:ext cx="510697" cy="204048"/>
            </a:xfrm>
            <a:custGeom>
              <a:avLst/>
              <a:gdLst/>
              <a:ahLst/>
              <a:cxnLst/>
              <a:rect l="l" t="t" r="r" b="b"/>
              <a:pathLst>
                <a:path w="443" h="177" extrusionOk="0">
                  <a:moveTo>
                    <a:pt x="34" y="142"/>
                  </a:moveTo>
                  <a:cubicBezTo>
                    <a:pt x="-1" y="124"/>
                    <a:pt x="-18" y="98"/>
                    <a:pt x="29" y="61"/>
                  </a:cubicBezTo>
                  <a:lnTo>
                    <a:pt x="29" y="61"/>
                  </a:lnTo>
                  <a:cubicBezTo>
                    <a:pt x="40" y="51"/>
                    <a:pt x="52" y="43"/>
                    <a:pt x="65" y="36"/>
                  </a:cubicBezTo>
                  <a:cubicBezTo>
                    <a:pt x="106" y="12"/>
                    <a:pt x="152" y="0"/>
                    <a:pt x="200" y="0"/>
                  </a:cubicBezTo>
                  <a:cubicBezTo>
                    <a:pt x="216" y="0"/>
                    <a:pt x="232" y="1"/>
                    <a:pt x="248" y="4"/>
                  </a:cubicBezTo>
                  <a:lnTo>
                    <a:pt x="248" y="4"/>
                  </a:lnTo>
                  <a:cubicBezTo>
                    <a:pt x="302" y="12"/>
                    <a:pt x="355" y="28"/>
                    <a:pt x="404" y="53"/>
                  </a:cubicBezTo>
                  <a:lnTo>
                    <a:pt x="404" y="53"/>
                  </a:lnTo>
                  <a:cubicBezTo>
                    <a:pt x="406" y="53"/>
                    <a:pt x="407" y="54"/>
                    <a:pt x="408" y="55"/>
                  </a:cubicBezTo>
                  <a:cubicBezTo>
                    <a:pt x="416" y="59"/>
                    <a:pt x="423" y="64"/>
                    <a:pt x="430" y="70"/>
                  </a:cubicBezTo>
                  <a:cubicBezTo>
                    <a:pt x="448" y="86"/>
                    <a:pt x="449" y="100"/>
                    <a:pt x="428" y="111"/>
                  </a:cubicBezTo>
                  <a:cubicBezTo>
                    <a:pt x="345" y="155"/>
                    <a:pt x="231" y="191"/>
                    <a:pt x="130" y="172"/>
                  </a:cubicBezTo>
                  <a:lnTo>
                    <a:pt x="130" y="172"/>
                  </a:lnTo>
                  <a:cubicBezTo>
                    <a:pt x="97" y="166"/>
                    <a:pt x="64" y="156"/>
                    <a:pt x="34" y="14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0000" tIns="24933" rIns="120000" bIns="24933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2" name="Google Shape;1352;p37"/>
            <p:cNvSpPr/>
            <p:nvPr/>
          </p:nvSpPr>
          <p:spPr>
            <a:xfrm>
              <a:off x="5748153" y="1436804"/>
              <a:ext cx="391957" cy="247855"/>
            </a:xfrm>
            <a:custGeom>
              <a:avLst/>
              <a:gdLst/>
              <a:ahLst/>
              <a:cxnLst/>
              <a:rect l="l" t="t" r="r" b="b"/>
              <a:pathLst>
                <a:path w="340" h="215" extrusionOk="0">
                  <a:moveTo>
                    <a:pt x="297" y="0"/>
                  </a:moveTo>
                  <a:cubicBezTo>
                    <a:pt x="331" y="0"/>
                    <a:pt x="354" y="14"/>
                    <a:pt x="332" y="61"/>
                  </a:cubicBezTo>
                  <a:lnTo>
                    <a:pt x="332" y="61"/>
                  </a:lnTo>
                  <a:cubicBezTo>
                    <a:pt x="329" y="69"/>
                    <a:pt x="325" y="76"/>
                    <a:pt x="321" y="83"/>
                  </a:cubicBezTo>
                  <a:cubicBezTo>
                    <a:pt x="301" y="119"/>
                    <a:pt x="271" y="148"/>
                    <a:pt x="236" y="169"/>
                  </a:cubicBezTo>
                  <a:cubicBezTo>
                    <a:pt x="220" y="178"/>
                    <a:pt x="203" y="185"/>
                    <a:pt x="186" y="190"/>
                  </a:cubicBezTo>
                  <a:lnTo>
                    <a:pt x="186" y="190"/>
                  </a:lnTo>
                  <a:cubicBezTo>
                    <a:pt x="141" y="206"/>
                    <a:pt x="94" y="214"/>
                    <a:pt x="47" y="215"/>
                  </a:cubicBezTo>
                  <a:lnTo>
                    <a:pt x="47" y="215"/>
                  </a:lnTo>
                  <a:cubicBezTo>
                    <a:pt x="38" y="214"/>
                    <a:pt x="29" y="213"/>
                    <a:pt x="21" y="211"/>
                  </a:cubicBezTo>
                  <a:cubicBezTo>
                    <a:pt x="0" y="207"/>
                    <a:pt x="-6" y="196"/>
                    <a:pt x="6" y="179"/>
                  </a:cubicBezTo>
                  <a:cubicBezTo>
                    <a:pt x="52" y="113"/>
                    <a:pt x="126" y="41"/>
                    <a:pt x="211" y="16"/>
                  </a:cubicBezTo>
                  <a:lnTo>
                    <a:pt x="211" y="16"/>
                  </a:lnTo>
                  <a:cubicBezTo>
                    <a:pt x="239" y="7"/>
                    <a:pt x="268" y="2"/>
                    <a:pt x="29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0000" tIns="43200" rIns="120000" bIns="432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3" name="Google Shape;1353;p37"/>
            <p:cNvSpPr/>
            <p:nvPr/>
          </p:nvSpPr>
          <p:spPr>
            <a:xfrm>
              <a:off x="6776463" y="1072515"/>
              <a:ext cx="461126" cy="381581"/>
            </a:xfrm>
            <a:custGeom>
              <a:avLst/>
              <a:gdLst/>
              <a:ahLst/>
              <a:cxnLst/>
              <a:rect l="l" t="t" r="r" b="b"/>
              <a:pathLst>
                <a:path w="400" h="331" extrusionOk="0">
                  <a:moveTo>
                    <a:pt x="392" y="258"/>
                  </a:moveTo>
                  <a:cubicBezTo>
                    <a:pt x="409" y="298"/>
                    <a:pt x="404" y="333"/>
                    <a:pt x="338" y="331"/>
                  </a:cubicBezTo>
                  <a:lnTo>
                    <a:pt x="338" y="331"/>
                  </a:lnTo>
                  <a:cubicBezTo>
                    <a:pt x="286" y="330"/>
                    <a:pt x="235" y="316"/>
                    <a:pt x="192" y="291"/>
                  </a:cubicBezTo>
                  <a:cubicBezTo>
                    <a:pt x="160" y="273"/>
                    <a:pt x="133" y="249"/>
                    <a:pt x="110" y="222"/>
                  </a:cubicBezTo>
                  <a:lnTo>
                    <a:pt x="110" y="222"/>
                  </a:lnTo>
                  <a:cubicBezTo>
                    <a:pt x="83" y="192"/>
                    <a:pt x="60" y="160"/>
                    <a:pt x="40" y="126"/>
                  </a:cubicBezTo>
                  <a:cubicBezTo>
                    <a:pt x="29" y="108"/>
                    <a:pt x="20" y="88"/>
                    <a:pt x="11" y="68"/>
                  </a:cubicBezTo>
                  <a:lnTo>
                    <a:pt x="11" y="68"/>
                  </a:lnTo>
                  <a:cubicBezTo>
                    <a:pt x="7" y="58"/>
                    <a:pt x="4" y="47"/>
                    <a:pt x="2" y="35"/>
                  </a:cubicBezTo>
                  <a:cubicBezTo>
                    <a:pt x="-3" y="9"/>
                    <a:pt x="7" y="-4"/>
                    <a:pt x="33" y="1"/>
                  </a:cubicBezTo>
                  <a:cubicBezTo>
                    <a:pt x="135" y="24"/>
                    <a:pt x="258" y="74"/>
                    <a:pt x="331" y="164"/>
                  </a:cubicBezTo>
                  <a:lnTo>
                    <a:pt x="331" y="164"/>
                  </a:lnTo>
                  <a:cubicBezTo>
                    <a:pt x="348" y="184"/>
                    <a:pt x="363" y="205"/>
                    <a:pt x="376" y="227"/>
                  </a:cubicBezTo>
                  <a:cubicBezTo>
                    <a:pt x="382" y="237"/>
                    <a:pt x="387" y="248"/>
                    <a:pt x="392" y="25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0000" tIns="60000" rIns="120000" bIns="60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4" name="Google Shape;1354;p37"/>
            <p:cNvSpPr/>
            <p:nvPr/>
          </p:nvSpPr>
          <p:spPr>
            <a:xfrm>
              <a:off x="6662335" y="1542862"/>
              <a:ext cx="812735" cy="835789"/>
            </a:xfrm>
            <a:custGeom>
              <a:avLst/>
              <a:gdLst/>
              <a:ahLst/>
              <a:cxnLst/>
              <a:rect l="l" t="t" r="r" b="b"/>
              <a:pathLst>
                <a:path w="705" h="725" extrusionOk="0">
                  <a:moveTo>
                    <a:pt x="702" y="275"/>
                  </a:moveTo>
                  <a:cubicBezTo>
                    <a:pt x="683" y="225"/>
                    <a:pt x="591" y="214"/>
                    <a:pt x="498" y="251"/>
                  </a:cubicBezTo>
                  <a:lnTo>
                    <a:pt x="498" y="251"/>
                  </a:lnTo>
                  <a:cubicBezTo>
                    <a:pt x="483" y="256"/>
                    <a:pt x="469" y="263"/>
                    <a:pt x="455" y="271"/>
                  </a:cubicBezTo>
                  <a:cubicBezTo>
                    <a:pt x="450" y="274"/>
                    <a:pt x="445" y="278"/>
                    <a:pt x="440" y="281"/>
                  </a:cubicBezTo>
                  <a:lnTo>
                    <a:pt x="440" y="281"/>
                  </a:lnTo>
                  <a:cubicBezTo>
                    <a:pt x="450" y="250"/>
                    <a:pt x="455" y="218"/>
                    <a:pt x="455" y="185"/>
                  </a:cubicBezTo>
                  <a:lnTo>
                    <a:pt x="455" y="184"/>
                  </a:lnTo>
                  <a:cubicBezTo>
                    <a:pt x="455" y="82"/>
                    <a:pt x="411" y="0"/>
                    <a:pt x="358" y="0"/>
                  </a:cubicBezTo>
                  <a:cubicBezTo>
                    <a:pt x="304" y="0"/>
                    <a:pt x="260" y="82"/>
                    <a:pt x="260" y="184"/>
                  </a:cubicBezTo>
                  <a:lnTo>
                    <a:pt x="260" y="184"/>
                  </a:lnTo>
                  <a:lnTo>
                    <a:pt x="260" y="185"/>
                  </a:lnTo>
                  <a:cubicBezTo>
                    <a:pt x="260" y="214"/>
                    <a:pt x="264" y="242"/>
                    <a:pt x="272" y="269"/>
                  </a:cubicBezTo>
                  <a:lnTo>
                    <a:pt x="272" y="269"/>
                  </a:lnTo>
                  <a:cubicBezTo>
                    <a:pt x="265" y="265"/>
                    <a:pt x="258" y="260"/>
                    <a:pt x="251" y="256"/>
                  </a:cubicBezTo>
                  <a:cubicBezTo>
                    <a:pt x="237" y="248"/>
                    <a:pt x="223" y="241"/>
                    <a:pt x="208" y="236"/>
                  </a:cubicBezTo>
                  <a:cubicBezTo>
                    <a:pt x="115" y="199"/>
                    <a:pt x="23" y="209"/>
                    <a:pt x="4" y="259"/>
                  </a:cubicBezTo>
                  <a:cubicBezTo>
                    <a:pt x="-16" y="309"/>
                    <a:pt x="43" y="380"/>
                    <a:pt x="136" y="416"/>
                  </a:cubicBezTo>
                  <a:lnTo>
                    <a:pt x="136" y="416"/>
                  </a:lnTo>
                  <a:cubicBezTo>
                    <a:pt x="161" y="426"/>
                    <a:pt x="186" y="433"/>
                    <a:pt x="212" y="436"/>
                  </a:cubicBezTo>
                  <a:lnTo>
                    <a:pt x="212" y="436"/>
                  </a:lnTo>
                  <a:cubicBezTo>
                    <a:pt x="188" y="455"/>
                    <a:pt x="166" y="477"/>
                    <a:pt x="148" y="502"/>
                  </a:cubicBezTo>
                  <a:cubicBezTo>
                    <a:pt x="89" y="584"/>
                    <a:pt x="77" y="675"/>
                    <a:pt x="120" y="707"/>
                  </a:cubicBezTo>
                  <a:cubicBezTo>
                    <a:pt x="163" y="738"/>
                    <a:pt x="247" y="698"/>
                    <a:pt x="306" y="616"/>
                  </a:cubicBezTo>
                  <a:lnTo>
                    <a:pt x="306" y="616"/>
                  </a:lnTo>
                  <a:cubicBezTo>
                    <a:pt x="313" y="607"/>
                    <a:pt x="319" y="597"/>
                    <a:pt x="325" y="587"/>
                  </a:cubicBezTo>
                  <a:cubicBezTo>
                    <a:pt x="334" y="571"/>
                    <a:pt x="342" y="554"/>
                    <a:pt x="348" y="536"/>
                  </a:cubicBezTo>
                  <a:lnTo>
                    <a:pt x="348" y="536"/>
                  </a:lnTo>
                  <a:cubicBezTo>
                    <a:pt x="355" y="557"/>
                    <a:pt x="363" y="577"/>
                    <a:pt x="374" y="595"/>
                  </a:cubicBezTo>
                  <a:cubicBezTo>
                    <a:pt x="379" y="605"/>
                    <a:pt x="386" y="614"/>
                    <a:pt x="393" y="623"/>
                  </a:cubicBezTo>
                  <a:cubicBezTo>
                    <a:pt x="452" y="705"/>
                    <a:pt x="535" y="746"/>
                    <a:pt x="579" y="715"/>
                  </a:cubicBezTo>
                  <a:cubicBezTo>
                    <a:pt x="622" y="683"/>
                    <a:pt x="610" y="591"/>
                    <a:pt x="550" y="510"/>
                  </a:cubicBezTo>
                  <a:lnTo>
                    <a:pt x="550" y="510"/>
                  </a:lnTo>
                  <a:cubicBezTo>
                    <a:pt x="535" y="488"/>
                    <a:pt x="517" y="468"/>
                    <a:pt x="496" y="451"/>
                  </a:cubicBezTo>
                  <a:lnTo>
                    <a:pt x="496" y="451"/>
                  </a:lnTo>
                  <a:cubicBezTo>
                    <a:pt x="521" y="448"/>
                    <a:pt x="546" y="441"/>
                    <a:pt x="570" y="431"/>
                  </a:cubicBezTo>
                  <a:cubicBezTo>
                    <a:pt x="663" y="395"/>
                    <a:pt x="722" y="324"/>
                    <a:pt x="702" y="27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0000" tIns="60000" rIns="120000" bIns="60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5" name="Google Shape;1355;p37"/>
            <p:cNvSpPr/>
            <p:nvPr/>
          </p:nvSpPr>
          <p:spPr>
            <a:xfrm>
              <a:off x="6981664" y="1918679"/>
              <a:ext cx="174075" cy="174075"/>
            </a:xfrm>
            <a:custGeom>
              <a:avLst/>
              <a:gdLst/>
              <a:ahLst/>
              <a:cxnLst/>
              <a:rect l="l" t="t" r="r" b="b"/>
              <a:pathLst>
                <a:path w="151" h="151" extrusionOk="0">
                  <a:moveTo>
                    <a:pt x="0" y="75"/>
                  </a:moveTo>
                  <a:lnTo>
                    <a:pt x="0" y="75"/>
                  </a:lnTo>
                  <a:lnTo>
                    <a:pt x="0" y="76"/>
                  </a:lnTo>
                  <a:cubicBezTo>
                    <a:pt x="0" y="89"/>
                    <a:pt x="3" y="101"/>
                    <a:pt x="10" y="113"/>
                  </a:cubicBezTo>
                  <a:cubicBezTo>
                    <a:pt x="16" y="124"/>
                    <a:pt x="26" y="134"/>
                    <a:pt x="38" y="141"/>
                  </a:cubicBezTo>
                  <a:cubicBezTo>
                    <a:pt x="49" y="147"/>
                    <a:pt x="62" y="151"/>
                    <a:pt x="76" y="151"/>
                  </a:cubicBezTo>
                  <a:cubicBezTo>
                    <a:pt x="89" y="151"/>
                    <a:pt x="101" y="147"/>
                    <a:pt x="113" y="141"/>
                  </a:cubicBezTo>
                  <a:cubicBezTo>
                    <a:pt x="124" y="134"/>
                    <a:pt x="134" y="124"/>
                    <a:pt x="141" y="113"/>
                  </a:cubicBezTo>
                  <a:cubicBezTo>
                    <a:pt x="147" y="101"/>
                    <a:pt x="151" y="89"/>
                    <a:pt x="151" y="76"/>
                  </a:cubicBezTo>
                  <a:cubicBezTo>
                    <a:pt x="151" y="62"/>
                    <a:pt x="147" y="49"/>
                    <a:pt x="141" y="38"/>
                  </a:cubicBezTo>
                  <a:cubicBezTo>
                    <a:pt x="134" y="26"/>
                    <a:pt x="125" y="17"/>
                    <a:pt x="113" y="10"/>
                  </a:cubicBezTo>
                  <a:cubicBezTo>
                    <a:pt x="102" y="4"/>
                    <a:pt x="89" y="0"/>
                    <a:pt x="76" y="0"/>
                  </a:cubicBezTo>
                  <a:lnTo>
                    <a:pt x="76" y="0"/>
                  </a:lnTo>
                  <a:lnTo>
                    <a:pt x="76" y="0"/>
                  </a:lnTo>
                  <a:cubicBezTo>
                    <a:pt x="62" y="0"/>
                    <a:pt x="49" y="3"/>
                    <a:pt x="38" y="10"/>
                  </a:cubicBezTo>
                  <a:cubicBezTo>
                    <a:pt x="26" y="16"/>
                    <a:pt x="16" y="26"/>
                    <a:pt x="10" y="38"/>
                  </a:cubicBezTo>
                  <a:cubicBezTo>
                    <a:pt x="3" y="49"/>
                    <a:pt x="0" y="62"/>
                    <a:pt x="0" y="7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0000" tIns="12467" rIns="120000" bIns="12467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6" name="Google Shape;1356;p37"/>
            <p:cNvSpPr/>
            <p:nvPr/>
          </p:nvSpPr>
          <p:spPr>
            <a:xfrm>
              <a:off x="6065177" y="1141684"/>
              <a:ext cx="842708" cy="838095"/>
            </a:xfrm>
            <a:custGeom>
              <a:avLst/>
              <a:gdLst/>
              <a:ahLst/>
              <a:cxnLst/>
              <a:rect l="l" t="t" r="r" b="b"/>
              <a:pathLst>
                <a:path w="731" h="727" extrusionOk="0">
                  <a:moveTo>
                    <a:pt x="491" y="4"/>
                  </a:moveTo>
                  <a:cubicBezTo>
                    <a:pt x="440" y="-16"/>
                    <a:pt x="371" y="45"/>
                    <a:pt x="335" y="138"/>
                  </a:cubicBezTo>
                  <a:lnTo>
                    <a:pt x="335" y="138"/>
                  </a:lnTo>
                  <a:cubicBezTo>
                    <a:pt x="327" y="158"/>
                    <a:pt x="321" y="180"/>
                    <a:pt x="318" y="201"/>
                  </a:cubicBezTo>
                  <a:lnTo>
                    <a:pt x="318" y="201"/>
                  </a:lnTo>
                  <a:lnTo>
                    <a:pt x="317" y="201"/>
                  </a:lnTo>
                  <a:cubicBezTo>
                    <a:pt x="301" y="173"/>
                    <a:pt x="280" y="147"/>
                    <a:pt x="256" y="125"/>
                  </a:cubicBezTo>
                  <a:cubicBezTo>
                    <a:pt x="182" y="57"/>
                    <a:pt x="91" y="32"/>
                    <a:pt x="55" y="72"/>
                  </a:cubicBezTo>
                  <a:cubicBezTo>
                    <a:pt x="18" y="111"/>
                    <a:pt x="50" y="200"/>
                    <a:pt x="125" y="268"/>
                  </a:cubicBezTo>
                  <a:lnTo>
                    <a:pt x="125" y="268"/>
                  </a:lnTo>
                  <a:cubicBezTo>
                    <a:pt x="142" y="285"/>
                    <a:pt x="160" y="299"/>
                    <a:pt x="182" y="311"/>
                  </a:cubicBezTo>
                  <a:cubicBezTo>
                    <a:pt x="186" y="313"/>
                    <a:pt x="191" y="316"/>
                    <a:pt x="195" y="318"/>
                  </a:cubicBezTo>
                  <a:lnTo>
                    <a:pt x="195" y="318"/>
                  </a:lnTo>
                  <a:cubicBezTo>
                    <a:pt x="172" y="323"/>
                    <a:pt x="149" y="332"/>
                    <a:pt x="127" y="342"/>
                  </a:cubicBezTo>
                  <a:cubicBezTo>
                    <a:pt x="37" y="386"/>
                    <a:pt x="-18" y="460"/>
                    <a:pt x="6" y="509"/>
                  </a:cubicBezTo>
                  <a:cubicBezTo>
                    <a:pt x="29" y="557"/>
                    <a:pt x="122" y="561"/>
                    <a:pt x="212" y="517"/>
                  </a:cubicBezTo>
                  <a:lnTo>
                    <a:pt x="212" y="517"/>
                  </a:lnTo>
                  <a:cubicBezTo>
                    <a:pt x="219" y="514"/>
                    <a:pt x="226" y="510"/>
                    <a:pt x="233" y="506"/>
                  </a:cubicBezTo>
                  <a:cubicBezTo>
                    <a:pt x="249" y="497"/>
                    <a:pt x="264" y="487"/>
                    <a:pt x="277" y="475"/>
                  </a:cubicBezTo>
                  <a:lnTo>
                    <a:pt x="277" y="475"/>
                  </a:lnTo>
                  <a:cubicBezTo>
                    <a:pt x="277" y="484"/>
                    <a:pt x="276" y="493"/>
                    <a:pt x="276" y="502"/>
                  </a:cubicBezTo>
                  <a:cubicBezTo>
                    <a:pt x="276" y="524"/>
                    <a:pt x="279" y="545"/>
                    <a:pt x="283" y="567"/>
                  </a:cubicBezTo>
                  <a:cubicBezTo>
                    <a:pt x="303" y="665"/>
                    <a:pt x="362" y="736"/>
                    <a:pt x="415" y="726"/>
                  </a:cubicBezTo>
                  <a:cubicBezTo>
                    <a:pt x="468" y="715"/>
                    <a:pt x="494" y="626"/>
                    <a:pt x="474" y="528"/>
                  </a:cubicBezTo>
                  <a:lnTo>
                    <a:pt x="474" y="528"/>
                  </a:lnTo>
                  <a:cubicBezTo>
                    <a:pt x="468" y="498"/>
                    <a:pt x="458" y="469"/>
                    <a:pt x="443" y="443"/>
                  </a:cubicBezTo>
                  <a:lnTo>
                    <a:pt x="443" y="443"/>
                  </a:lnTo>
                  <a:cubicBezTo>
                    <a:pt x="473" y="456"/>
                    <a:pt x="505" y="465"/>
                    <a:pt x="538" y="469"/>
                  </a:cubicBezTo>
                  <a:cubicBezTo>
                    <a:pt x="638" y="481"/>
                    <a:pt x="725" y="447"/>
                    <a:pt x="731" y="394"/>
                  </a:cubicBezTo>
                  <a:cubicBezTo>
                    <a:pt x="737" y="340"/>
                    <a:pt x="661" y="287"/>
                    <a:pt x="561" y="276"/>
                  </a:cubicBezTo>
                  <a:lnTo>
                    <a:pt x="561" y="276"/>
                  </a:lnTo>
                  <a:cubicBezTo>
                    <a:pt x="548" y="274"/>
                    <a:pt x="534" y="273"/>
                    <a:pt x="521" y="273"/>
                  </a:cubicBezTo>
                  <a:cubicBezTo>
                    <a:pt x="508" y="273"/>
                    <a:pt x="494" y="274"/>
                    <a:pt x="481" y="276"/>
                  </a:cubicBezTo>
                  <a:lnTo>
                    <a:pt x="481" y="276"/>
                  </a:lnTo>
                  <a:cubicBezTo>
                    <a:pt x="486" y="268"/>
                    <a:pt x="490" y="261"/>
                    <a:pt x="495" y="253"/>
                  </a:cubicBezTo>
                  <a:cubicBezTo>
                    <a:pt x="502" y="239"/>
                    <a:pt x="511" y="224"/>
                    <a:pt x="517" y="208"/>
                  </a:cubicBezTo>
                  <a:cubicBezTo>
                    <a:pt x="552" y="114"/>
                    <a:pt x="541" y="23"/>
                    <a:pt x="491" y="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0000" tIns="60000" rIns="120000" bIns="60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7" name="Google Shape;1357;p37"/>
            <p:cNvSpPr/>
            <p:nvPr/>
          </p:nvSpPr>
          <p:spPr>
            <a:xfrm>
              <a:off x="6378742" y="1455249"/>
              <a:ext cx="174075" cy="172922"/>
            </a:xfrm>
            <a:custGeom>
              <a:avLst/>
              <a:gdLst/>
              <a:ahLst/>
              <a:cxnLst/>
              <a:rect l="l" t="t" r="r" b="b"/>
              <a:pathLst>
                <a:path w="151" h="150" extrusionOk="0">
                  <a:moveTo>
                    <a:pt x="24" y="131"/>
                  </a:moveTo>
                  <a:lnTo>
                    <a:pt x="24" y="131"/>
                  </a:lnTo>
                  <a:cubicBezTo>
                    <a:pt x="29" y="134"/>
                    <a:pt x="33" y="137"/>
                    <a:pt x="38" y="140"/>
                  </a:cubicBezTo>
                  <a:cubicBezTo>
                    <a:pt x="49" y="146"/>
                    <a:pt x="61" y="150"/>
                    <a:pt x="75" y="150"/>
                  </a:cubicBezTo>
                  <a:cubicBezTo>
                    <a:pt x="88" y="150"/>
                    <a:pt x="101" y="146"/>
                    <a:pt x="113" y="140"/>
                  </a:cubicBezTo>
                  <a:cubicBezTo>
                    <a:pt x="124" y="133"/>
                    <a:pt x="134" y="124"/>
                    <a:pt x="141" y="113"/>
                  </a:cubicBezTo>
                  <a:cubicBezTo>
                    <a:pt x="147" y="101"/>
                    <a:pt x="151" y="88"/>
                    <a:pt x="151" y="75"/>
                  </a:cubicBezTo>
                  <a:cubicBezTo>
                    <a:pt x="151" y="62"/>
                    <a:pt x="147" y="49"/>
                    <a:pt x="141" y="38"/>
                  </a:cubicBezTo>
                  <a:cubicBezTo>
                    <a:pt x="134" y="26"/>
                    <a:pt x="124" y="17"/>
                    <a:pt x="113" y="10"/>
                  </a:cubicBezTo>
                  <a:cubicBezTo>
                    <a:pt x="101" y="3"/>
                    <a:pt x="88" y="0"/>
                    <a:pt x="75" y="0"/>
                  </a:cubicBezTo>
                  <a:cubicBezTo>
                    <a:pt x="61" y="0"/>
                    <a:pt x="49" y="3"/>
                    <a:pt x="38" y="10"/>
                  </a:cubicBezTo>
                  <a:cubicBezTo>
                    <a:pt x="31" y="14"/>
                    <a:pt x="25" y="19"/>
                    <a:pt x="20" y="24"/>
                  </a:cubicBezTo>
                  <a:lnTo>
                    <a:pt x="20" y="24"/>
                  </a:lnTo>
                  <a:cubicBezTo>
                    <a:pt x="16" y="28"/>
                    <a:pt x="12" y="33"/>
                    <a:pt x="10" y="38"/>
                  </a:cubicBezTo>
                  <a:cubicBezTo>
                    <a:pt x="3" y="49"/>
                    <a:pt x="0" y="62"/>
                    <a:pt x="0" y="75"/>
                  </a:cubicBezTo>
                  <a:cubicBezTo>
                    <a:pt x="0" y="88"/>
                    <a:pt x="3" y="101"/>
                    <a:pt x="10" y="113"/>
                  </a:cubicBezTo>
                  <a:cubicBezTo>
                    <a:pt x="13" y="119"/>
                    <a:pt x="19" y="125"/>
                    <a:pt x="24" y="13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0000" tIns="12000" rIns="120000" bIns="12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8" name="Google Shape;1358;p37"/>
            <p:cNvSpPr/>
            <p:nvPr/>
          </p:nvSpPr>
          <p:spPr>
            <a:xfrm>
              <a:off x="7201852" y="1112863"/>
              <a:ext cx="849625" cy="820802"/>
            </a:xfrm>
            <a:custGeom>
              <a:avLst/>
              <a:gdLst/>
              <a:ahLst/>
              <a:cxnLst/>
              <a:rect l="l" t="t" r="r" b="b"/>
              <a:pathLst>
                <a:path w="737" h="712" extrusionOk="0">
                  <a:moveTo>
                    <a:pt x="553" y="7"/>
                  </a:moveTo>
                  <a:cubicBezTo>
                    <a:pt x="506" y="-19"/>
                    <a:pt x="428" y="32"/>
                    <a:pt x="380" y="119"/>
                  </a:cubicBezTo>
                  <a:lnTo>
                    <a:pt x="380" y="119"/>
                  </a:lnTo>
                  <a:cubicBezTo>
                    <a:pt x="369" y="138"/>
                    <a:pt x="360" y="159"/>
                    <a:pt x="354" y="180"/>
                  </a:cubicBezTo>
                  <a:lnTo>
                    <a:pt x="354" y="180"/>
                  </a:lnTo>
                  <a:cubicBezTo>
                    <a:pt x="348" y="166"/>
                    <a:pt x="341" y="152"/>
                    <a:pt x="334" y="139"/>
                  </a:cubicBezTo>
                  <a:cubicBezTo>
                    <a:pt x="324" y="124"/>
                    <a:pt x="315" y="109"/>
                    <a:pt x="304" y="95"/>
                  </a:cubicBezTo>
                  <a:cubicBezTo>
                    <a:pt x="239" y="17"/>
                    <a:pt x="153" y="-19"/>
                    <a:pt x="112" y="15"/>
                  </a:cubicBezTo>
                  <a:cubicBezTo>
                    <a:pt x="71" y="49"/>
                    <a:pt x="89" y="141"/>
                    <a:pt x="154" y="219"/>
                  </a:cubicBezTo>
                  <a:lnTo>
                    <a:pt x="154" y="219"/>
                  </a:lnTo>
                  <a:cubicBezTo>
                    <a:pt x="172" y="241"/>
                    <a:pt x="193" y="261"/>
                    <a:pt x="217" y="278"/>
                  </a:cubicBezTo>
                  <a:lnTo>
                    <a:pt x="217" y="278"/>
                  </a:lnTo>
                  <a:cubicBezTo>
                    <a:pt x="193" y="280"/>
                    <a:pt x="169" y="285"/>
                    <a:pt x="146" y="292"/>
                  </a:cubicBezTo>
                  <a:cubicBezTo>
                    <a:pt x="51" y="323"/>
                    <a:pt x="-14" y="389"/>
                    <a:pt x="3" y="440"/>
                  </a:cubicBezTo>
                  <a:cubicBezTo>
                    <a:pt x="19" y="491"/>
                    <a:pt x="110" y="508"/>
                    <a:pt x="206" y="477"/>
                  </a:cubicBezTo>
                  <a:lnTo>
                    <a:pt x="206" y="477"/>
                  </a:lnTo>
                  <a:cubicBezTo>
                    <a:pt x="227" y="470"/>
                    <a:pt x="248" y="461"/>
                    <a:pt x="268" y="449"/>
                  </a:cubicBezTo>
                  <a:cubicBezTo>
                    <a:pt x="271" y="448"/>
                    <a:pt x="274" y="446"/>
                    <a:pt x="277" y="444"/>
                  </a:cubicBezTo>
                  <a:lnTo>
                    <a:pt x="277" y="444"/>
                  </a:lnTo>
                  <a:cubicBezTo>
                    <a:pt x="271" y="467"/>
                    <a:pt x="269" y="490"/>
                    <a:pt x="269" y="514"/>
                  </a:cubicBezTo>
                  <a:cubicBezTo>
                    <a:pt x="269" y="521"/>
                    <a:pt x="269" y="528"/>
                    <a:pt x="269" y="535"/>
                  </a:cubicBezTo>
                  <a:cubicBezTo>
                    <a:pt x="276" y="636"/>
                    <a:pt x="324" y="715"/>
                    <a:pt x="378" y="712"/>
                  </a:cubicBezTo>
                  <a:cubicBezTo>
                    <a:pt x="431" y="708"/>
                    <a:pt x="470" y="624"/>
                    <a:pt x="463" y="523"/>
                  </a:cubicBezTo>
                  <a:lnTo>
                    <a:pt x="463" y="523"/>
                  </a:lnTo>
                  <a:cubicBezTo>
                    <a:pt x="461" y="493"/>
                    <a:pt x="455" y="463"/>
                    <a:pt x="445" y="435"/>
                  </a:cubicBezTo>
                  <a:lnTo>
                    <a:pt x="445" y="435"/>
                  </a:lnTo>
                  <a:cubicBezTo>
                    <a:pt x="449" y="437"/>
                    <a:pt x="453" y="440"/>
                    <a:pt x="457" y="442"/>
                  </a:cubicBezTo>
                  <a:cubicBezTo>
                    <a:pt x="481" y="456"/>
                    <a:pt x="508" y="467"/>
                    <a:pt x="535" y="474"/>
                  </a:cubicBezTo>
                  <a:cubicBezTo>
                    <a:pt x="632" y="499"/>
                    <a:pt x="722" y="478"/>
                    <a:pt x="736" y="426"/>
                  </a:cubicBezTo>
                  <a:cubicBezTo>
                    <a:pt x="749" y="374"/>
                    <a:pt x="682" y="311"/>
                    <a:pt x="584" y="286"/>
                  </a:cubicBezTo>
                  <a:lnTo>
                    <a:pt x="584" y="286"/>
                  </a:lnTo>
                  <a:cubicBezTo>
                    <a:pt x="558" y="279"/>
                    <a:pt x="532" y="275"/>
                    <a:pt x="505" y="275"/>
                  </a:cubicBezTo>
                  <a:lnTo>
                    <a:pt x="505" y="275"/>
                  </a:lnTo>
                  <a:cubicBezTo>
                    <a:pt x="521" y="258"/>
                    <a:pt x="535" y="239"/>
                    <a:pt x="546" y="218"/>
                  </a:cubicBezTo>
                  <a:cubicBezTo>
                    <a:pt x="547" y="217"/>
                    <a:pt x="548" y="215"/>
                    <a:pt x="549" y="213"/>
                  </a:cubicBezTo>
                  <a:cubicBezTo>
                    <a:pt x="598" y="126"/>
                    <a:pt x="600" y="33"/>
                    <a:pt x="553" y="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0000" tIns="60000" rIns="120000" bIns="60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9" name="Google Shape;1359;p37"/>
            <p:cNvSpPr/>
            <p:nvPr/>
          </p:nvSpPr>
          <p:spPr>
            <a:xfrm>
              <a:off x="7533863" y="1404525"/>
              <a:ext cx="172922" cy="172922"/>
            </a:xfrm>
            <a:custGeom>
              <a:avLst/>
              <a:gdLst/>
              <a:ahLst/>
              <a:cxnLst/>
              <a:rect l="l" t="t" r="r" b="b"/>
              <a:pathLst>
                <a:path w="150" h="150" extrusionOk="0">
                  <a:moveTo>
                    <a:pt x="17" y="123"/>
                  </a:moveTo>
                  <a:lnTo>
                    <a:pt x="17" y="123"/>
                  </a:lnTo>
                  <a:cubicBezTo>
                    <a:pt x="23" y="130"/>
                    <a:pt x="29" y="135"/>
                    <a:pt x="37" y="140"/>
                  </a:cubicBezTo>
                  <a:cubicBezTo>
                    <a:pt x="48" y="147"/>
                    <a:pt x="62" y="150"/>
                    <a:pt x="75" y="150"/>
                  </a:cubicBezTo>
                  <a:cubicBezTo>
                    <a:pt x="88" y="150"/>
                    <a:pt x="101" y="147"/>
                    <a:pt x="113" y="140"/>
                  </a:cubicBezTo>
                  <a:cubicBezTo>
                    <a:pt x="124" y="133"/>
                    <a:pt x="133" y="123"/>
                    <a:pt x="140" y="112"/>
                  </a:cubicBezTo>
                  <a:cubicBezTo>
                    <a:pt x="146" y="100"/>
                    <a:pt x="150" y="88"/>
                    <a:pt x="150" y="75"/>
                  </a:cubicBezTo>
                  <a:cubicBezTo>
                    <a:pt x="150" y="62"/>
                    <a:pt x="146" y="48"/>
                    <a:pt x="140" y="37"/>
                  </a:cubicBezTo>
                  <a:cubicBezTo>
                    <a:pt x="133" y="25"/>
                    <a:pt x="124" y="16"/>
                    <a:pt x="113" y="10"/>
                  </a:cubicBezTo>
                  <a:cubicBezTo>
                    <a:pt x="101" y="3"/>
                    <a:pt x="88" y="0"/>
                    <a:pt x="75" y="0"/>
                  </a:cubicBezTo>
                  <a:cubicBezTo>
                    <a:pt x="62" y="0"/>
                    <a:pt x="48" y="3"/>
                    <a:pt x="37" y="10"/>
                  </a:cubicBezTo>
                  <a:cubicBezTo>
                    <a:pt x="33" y="12"/>
                    <a:pt x="31" y="14"/>
                    <a:pt x="27" y="17"/>
                  </a:cubicBezTo>
                  <a:lnTo>
                    <a:pt x="27" y="17"/>
                  </a:lnTo>
                  <a:cubicBezTo>
                    <a:pt x="20" y="22"/>
                    <a:pt x="14" y="29"/>
                    <a:pt x="10" y="37"/>
                  </a:cubicBezTo>
                  <a:cubicBezTo>
                    <a:pt x="3" y="49"/>
                    <a:pt x="0" y="62"/>
                    <a:pt x="0" y="75"/>
                  </a:cubicBezTo>
                  <a:cubicBezTo>
                    <a:pt x="0" y="88"/>
                    <a:pt x="3" y="101"/>
                    <a:pt x="10" y="112"/>
                  </a:cubicBezTo>
                  <a:cubicBezTo>
                    <a:pt x="12" y="116"/>
                    <a:pt x="14" y="120"/>
                    <a:pt x="17" y="12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0000" tIns="12000" rIns="120000" bIns="12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0" name="Google Shape;1360;p37"/>
            <p:cNvSpPr/>
            <p:nvPr/>
          </p:nvSpPr>
          <p:spPr>
            <a:xfrm>
              <a:off x="7569600" y="1774578"/>
              <a:ext cx="682466" cy="713591"/>
            </a:xfrm>
            <a:custGeom>
              <a:avLst/>
              <a:gdLst/>
              <a:ahLst/>
              <a:cxnLst/>
              <a:rect l="l" t="t" r="r" b="b"/>
              <a:pathLst>
                <a:path w="592" h="619" extrusionOk="0">
                  <a:moveTo>
                    <a:pt x="535" y="98"/>
                  </a:moveTo>
                  <a:cubicBezTo>
                    <a:pt x="503" y="67"/>
                    <a:pt x="431" y="89"/>
                    <a:pt x="372" y="148"/>
                  </a:cubicBezTo>
                  <a:lnTo>
                    <a:pt x="372" y="148"/>
                  </a:lnTo>
                  <a:cubicBezTo>
                    <a:pt x="359" y="160"/>
                    <a:pt x="348" y="175"/>
                    <a:pt x="338" y="190"/>
                  </a:cubicBezTo>
                  <a:lnTo>
                    <a:pt x="338" y="190"/>
                  </a:lnTo>
                  <a:cubicBezTo>
                    <a:pt x="335" y="163"/>
                    <a:pt x="328" y="136"/>
                    <a:pt x="317" y="111"/>
                  </a:cubicBezTo>
                  <a:cubicBezTo>
                    <a:pt x="284" y="35"/>
                    <a:pt x="224" y="-14"/>
                    <a:pt x="184" y="4"/>
                  </a:cubicBezTo>
                  <a:cubicBezTo>
                    <a:pt x="144" y="21"/>
                    <a:pt x="137" y="99"/>
                    <a:pt x="170" y="175"/>
                  </a:cubicBezTo>
                  <a:lnTo>
                    <a:pt x="170" y="175"/>
                  </a:lnTo>
                  <a:cubicBezTo>
                    <a:pt x="175" y="185"/>
                    <a:pt x="178" y="194"/>
                    <a:pt x="184" y="203"/>
                  </a:cubicBezTo>
                  <a:cubicBezTo>
                    <a:pt x="190" y="215"/>
                    <a:pt x="199" y="226"/>
                    <a:pt x="207" y="236"/>
                  </a:cubicBezTo>
                  <a:lnTo>
                    <a:pt x="207" y="236"/>
                  </a:lnTo>
                  <a:cubicBezTo>
                    <a:pt x="191" y="233"/>
                    <a:pt x="175" y="232"/>
                    <a:pt x="159" y="232"/>
                  </a:cubicBezTo>
                  <a:cubicBezTo>
                    <a:pt x="155" y="232"/>
                    <a:pt x="151" y="232"/>
                    <a:pt x="147" y="232"/>
                  </a:cubicBezTo>
                  <a:cubicBezTo>
                    <a:pt x="65" y="235"/>
                    <a:pt x="-2" y="273"/>
                    <a:pt x="0" y="317"/>
                  </a:cubicBezTo>
                  <a:cubicBezTo>
                    <a:pt x="1" y="361"/>
                    <a:pt x="70" y="395"/>
                    <a:pt x="153" y="392"/>
                  </a:cubicBezTo>
                  <a:lnTo>
                    <a:pt x="153" y="392"/>
                  </a:lnTo>
                  <a:cubicBezTo>
                    <a:pt x="174" y="391"/>
                    <a:pt x="196" y="388"/>
                    <a:pt x="216" y="382"/>
                  </a:cubicBezTo>
                  <a:lnTo>
                    <a:pt x="216" y="382"/>
                  </a:lnTo>
                  <a:cubicBezTo>
                    <a:pt x="204" y="404"/>
                    <a:pt x="195" y="428"/>
                    <a:pt x="190" y="453"/>
                  </a:cubicBezTo>
                  <a:cubicBezTo>
                    <a:pt x="172" y="534"/>
                    <a:pt x="192" y="608"/>
                    <a:pt x="236" y="618"/>
                  </a:cubicBezTo>
                  <a:cubicBezTo>
                    <a:pt x="279" y="627"/>
                    <a:pt x="329" y="569"/>
                    <a:pt x="347" y="487"/>
                  </a:cubicBezTo>
                  <a:lnTo>
                    <a:pt x="347" y="487"/>
                  </a:lnTo>
                  <a:cubicBezTo>
                    <a:pt x="351" y="469"/>
                    <a:pt x="353" y="450"/>
                    <a:pt x="353" y="430"/>
                  </a:cubicBezTo>
                  <a:cubicBezTo>
                    <a:pt x="353" y="425"/>
                    <a:pt x="353" y="419"/>
                    <a:pt x="353" y="413"/>
                  </a:cubicBezTo>
                  <a:lnTo>
                    <a:pt x="353" y="413"/>
                  </a:lnTo>
                  <a:cubicBezTo>
                    <a:pt x="371" y="433"/>
                    <a:pt x="392" y="451"/>
                    <a:pt x="415" y="464"/>
                  </a:cubicBezTo>
                  <a:cubicBezTo>
                    <a:pt x="487" y="507"/>
                    <a:pt x="563" y="510"/>
                    <a:pt x="586" y="472"/>
                  </a:cubicBezTo>
                  <a:cubicBezTo>
                    <a:pt x="609" y="433"/>
                    <a:pt x="569" y="369"/>
                    <a:pt x="497" y="327"/>
                  </a:cubicBezTo>
                  <a:lnTo>
                    <a:pt x="497" y="327"/>
                  </a:lnTo>
                  <a:cubicBezTo>
                    <a:pt x="496" y="326"/>
                    <a:pt x="495" y="325"/>
                    <a:pt x="494" y="325"/>
                  </a:cubicBezTo>
                  <a:cubicBezTo>
                    <a:pt x="476" y="314"/>
                    <a:pt x="456" y="306"/>
                    <a:pt x="436" y="300"/>
                  </a:cubicBezTo>
                  <a:lnTo>
                    <a:pt x="436" y="300"/>
                  </a:lnTo>
                  <a:cubicBezTo>
                    <a:pt x="454" y="289"/>
                    <a:pt x="471" y="276"/>
                    <a:pt x="486" y="261"/>
                  </a:cubicBezTo>
                  <a:cubicBezTo>
                    <a:pt x="544" y="202"/>
                    <a:pt x="566" y="130"/>
                    <a:pt x="535" y="9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0000" tIns="60000" rIns="120000" bIns="60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1" name="Google Shape;1361;p37"/>
            <p:cNvSpPr/>
            <p:nvPr/>
          </p:nvSpPr>
          <p:spPr>
            <a:xfrm>
              <a:off x="7856651" y="2060475"/>
              <a:ext cx="144102" cy="142949"/>
            </a:xfrm>
            <a:custGeom>
              <a:avLst/>
              <a:gdLst/>
              <a:ahLst/>
              <a:cxnLst/>
              <a:rect l="l" t="t" r="r" b="b"/>
              <a:pathLst>
                <a:path w="125" h="124" extrusionOk="0">
                  <a:moveTo>
                    <a:pt x="6" y="87"/>
                  </a:moveTo>
                  <a:lnTo>
                    <a:pt x="6" y="87"/>
                  </a:lnTo>
                  <a:cubicBezTo>
                    <a:pt x="7" y="89"/>
                    <a:pt x="7" y="91"/>
                    <a:pt x="9" y="93"/>
                  </a:cubicBezTo>
                  <a:cubicBezTo>
                    <a:pt x="13" y="102"/>
                    <a:pt x="21" y="109"/>
                    <a:pt x="31" y="115"/>
                  </a:cubicBezTo>
                  <a:cubicBezTo>
                    <a:pt x="40" y="120"/>
                    <a:pt x="52" y="124"/>
                    <a:pt x="63" y="124"/>
                  </a:cubicBezTo>
                  <a:cubicBezTo>
                    <a:pt x="73" y="124"/>
                    <a:pt x="84" y="120"/>
                    <a:pt x="94" y="115"/>
                  </a:cubicBezTo>
                  <a:cubicBezTo>
                    <a:pt x="103" y="109"/>
                    <a:pt x="110" y="102"/>
                    <a:pt x="116" y="93"/>
                  </a:cubicBezTo>
                  <a:cubicBezTo>
                    <a:pt x="121" y="83"/>
                    <a:pt x="125" y="73"/>
                    <a:pt x="125" y="62"/>
                  </a:cubicBezTo>
                  <a:cubicBezTo>
                    <a:pt x="125" y="51"/>
                    <a:pt x="121" y="40"/>
                    <a:pt x="116" y="31"/>
                  </a:cubicBezTo>
                  <a:cubicBezTo>
                    <a:pt x="110" y="21"/>
                    <a:pt x="103" y="13"/>
                    <a:pt x="94" y="8"/>
                  </a:cubicBezTo>
                  <a:cubicBezTo>
                    <a:pt x="84" y="3"/>
                    <a:pt x="73" y="0"/>
                    <a:pt x="63" y="0"/>
                  </a:cubicBezTo>
                  <a:cubicBezTo>
                    <a:pt x="54" y="0"/>
                    <a:pt x="46" y="1"/>
                    <a:pt x="38" y="5"/>
                  </a:cubicBezTo>
                  <a:lnTo>
                    <a:pt x="38" y="5"/>
                  </a:lnTo>
                  <a:cubicBezTo>
                    <a:pt x="36" y="6"/>
                    <a:pt x="33" y="7"/>
                    <a:pt x="31" y="8"/>
                  </a:cubicBezTo>
                  <a:cubicBezTo>
                    <a:pt x="21" y="13"/>
                    <a:pt x="14" y="21"/>
                    <a:pt x="9" y="31"/>
                  </a:cubicBezTo>
                  <a:cubicBezTo>
                    <a:pt x="3" y="40"/>
                    <a:pt x="0" y="51"/>
                    <a:pt x="0" y="62"/>
                  </a:cubicBezTo>
                  <a:cubicBezTo>
                    <a:pt x="0" y="70"/>
                    <a:pt x="2" y="79"/>
                    <a:pt x="6" y="8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2" name="Google Shape;1362;p37"/>
            <p:cNvSpPr/>
            <p:nvPr/>
          </p:nvSpPr>
          <p:spPr>
            <a:xfrm>
              <a:off x="5737777" y="1753827"/>
              <a:ext cx="682466" cy="712438"/>
            </a:xfrm>
            <a:custGeom>
              <a:avLst/>
              <a:gdLst/>
              <a:ahLst/>
              <a:cxnLst/>
              <a:rect l="l" t="t" r="r" b="b"/>
              <a:pathLst>
                <a:path w="592" h="618" extrusionOk="0">
                  <a:moveTo>
                    <a:pt x="534" y="98"/>
                  </a:moveTo>
                  <a:cubicBezTo>
                    <a:pt x="503" y="66"/>
                    <a:pt x="430" y="88"/>
                    <a:pt x="372" y="146"/>
                  </a:cubicBezTo>
                  <a:lnTo>
                    <a:pt x="372" y="146"/>
                  </a:lnTo>
                  <a:cubicBezTo>
                    <a:pt x="359" y="159"/>
                    <a:pt x="347" y="174"/>
                    <a:pt x="337" y="189"/>
                  </a:cubicBezTo>
                  <a:lnTo>
                    <a:pt x="337" y="189"/>
                  </a:lnTo>
                  <a:cubicBezTo>
                    <a:pt x="335" y="162"/>
                    <a:pt x="328" y="136"/>
                    <a:pt x="317" y="111"/>
                  </a:cubicBezTo>
                  <a:cubicBezTo>
                    <a:pt x="283" y="34"/>
                    <a:pt x="223" y="-14"/>
                    <a:pt x="183" y="4"/>
                  </a:cubicBezTo>
                  <a:cubicBezTo>
                    <a:pt x="143" y="21"/>
                    <a:pt x="137" y="98"/>
                    <a:pt x="170" y="175"/>
                  </a:cubicBezTo>
                  <a:lnTo>
                    <a:pt x="170" y="175"/>
                  </a:lnTo>
                  <a:cubicBezTo>
                    <a:pt x="174" y="184"/>
                    <a:pt x="179" y="193"/>
                    <a:pt x="184" y="202"/>
                  </a:cubicBezTo>
                  <a:cubicBezTo>
                    <a:pt x="190" y="214"/>
                    <a:pt x="198" y="225"/>
                    <a:pt x="206" y="235"/>
                  </a:cubicBezTo>
                  <a:lnTo>
                    <a:pt x="206" y="235"/>
                  </a:lnTo>
                  <a:cubicBezTo>
                    <a:pt x="190" y="232"/>
                    <a:pt x="173" y="231"/>
                    <a:pt x="157" y="231"/>
                  </a:cubicBezTo>
                  <a:cubicBezTo>
                    <a:pt x="153" y="231"/>
                    <a:pt x="150" y="231"/>
                    <a:pt x="147" y="231"/>
                  </a:cubicBezTo>
                  <a:cubicBezTo>
                    <a:pt x="64" y="234"/>
                    <a:pt x="-2" y="272"/>
                    <a:pt x="0" y="316"/>
                  </a:cubicBezTo>
                  <a:cubicBezTo>
                    <a:pt x="1" y="360"/>
                    <a:pt x="70" y="394"/>
                    <a:pt x="152" y="391"/>
                  </a:cubicBezTo>
                  <a:lnTo>
                    <a:pt x="152" y="391"/>
                  </a:lnTo>
                  <a:cubicBezTo>
                    <a:pt x="174" y="390"/>
                    <a:pt x="195" y="387"/>
                    <a:pt x="216" y="381"/>
                  </a:cubicBezTo>
                  <a:lnTo>
                    <a:pt x="216" y="381"/>
                  </a:lnTo>
                  <a:cubicBezTo>
                    <a:pt x="204" y="403"/>
                    <a:pt x="195" y="427"/>
                    <a:pt x="190" y="452"/>
                  </a:cubicBezTo>
                  <a:cubicBezTo>
                    <a:pt x="172" y="533"/>
                    <a:pt x="192" y="607"/>
                    <a:pt x="236" y="617"/>
                  </a:cubicBezTo>
                  <a:cubicBezTo>
                    <a:pt x="279" y="626"/>
                    <a:pt x="329" y="568"/>
                    <a:pt x="346" y="486"/>
                  </a:cubicBezTo>
                  <a:lnTo>
                    <a:pt x="346" y="486"/>
                  </a:lnTo>
                  <a:cubicBezTo>
                    <a:pt x="351" y="468"/>
                    <a:pt x="353" y="448"/>
                    <a:pt x="353" y="429"/>
                  </a:cubicBezTo>
                  <a:cubicBezTo>
                    <a:pt x="353" y="423"/>
                    <a:pt x="353" y="418"/>
                    <a:pt x="352" y="412"/>
                  </a:cubicBezTo>
                  <a:lnTo>
                    <a:pt x="352" y="412"/>
                  </a:lnTo>
                  <a:cubicBezTo>
                    <a:pt x="370" y="432"/>
                    <a:pt x="391" y="450"/>
                    <a:pt x="415" y="463"/>
                  </a:cubicBezTo>
                  <a:cubicBezTo>
                    <a:pt x="486" y="506"/>
                    <a:pt x="563" y="509"/>
                    <a:pt x="586" y="471"/>
                  </a:cubicBezTo>
                  <a:cubicBezTo>
                    <a:pt x="608" y="433"/>
                    <a:pt x="568" y="368"/>
                    <a:pt x="497" y="326"/>
                  </a:cubicBezTo>
                  <a:lnTo>
                    <a:pt x="497" y="326"/>
                  </a:lnTo>
                  <a:cubicBezTo>
                    <a:pt x="496" y="325"/>
                    <a:pt x="495" y="325"/>
                    <a:pt x="494" y="324"/>
                  </a:cubicBezTo>
                  <a:cubicBezTo>
                    <a:pt x="476" y="313"/>
                    <a:pt x="456" y="305"/>
                    <a:pt x="436" y="299"/>
                  </a:cubicBezTo>
                  <a:lnTo>
                    <a:pt x="436" y="299"/>
                  </a:lnTo>
                  <a:cubicBezTo>
                    <a:pt x="454" y="288"/>
                    <a:pt x="471" y="275"/>
                    <a:pt x="485" y="260"/>
                  </a:cubicBezTo>
                  <a:cubicBezTo>
                    <a:pt x="544" y="201"/>
                    <a:pt x="566" y="128"/>
                    <a:pt x="534" y="9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0000" tIns="60000" rIns="120000" bIns="60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3" name="Google Shape;1363;p37"/>
            <p:cNvSpPr/>
            <p:nvPr/>
          </p:nvSpPr>
          <p:spPr>
            <a:xfrm>
              <a:off x="6024828" y="2038572"/>
              <a:ext cx="142949" cy="142949"/>
            </a:xfrm>
            <a:custGeom>
              <a:avLst/>
              <a:gdLst/>
              <a:ahLst/>
              <a:cxnLst/>
              <a:rect l="l" t="t" r="r" b="b"/>
              <a:pathLst>
                <a:path w="124" h="124" extrusionOk="0">
                  <a:moveTo>
                    <a:pt x="5" y="87"/>
                  </a:moveTo>
                  <a:lnTo>
                    <a:pt x="5" y="87"/>
                  </a:lnTo>
                  <a:cubicBezTo>
                    <a:pt x="6" y="89"/>
                    <a:pt x="6" y="91"/>
                    <a:pt x="8" y="93"/>
                  </a:cubicBezTo>
                  <a:cubicBezTo>
                    <a:pt x="13" y="103"/>
                    <a:pt x="22" y="111"/>
                    <a:pt x="31" y="116"/>
                  </a:cubicBezTo>
                  <a:cubicBezTo>
                    <a:pt x="40" y="121"/>
                    <a:pt x="51" y="124"/>
                    <a:pt x="62" y="124"/>
                  </a:cubicBezTo>
                  <a:cubicBezTo>
                    <a:pt x="73" y="124"/>
                    <a:pt x="83" y="121"/>
                    <a:pt x="93" y="116"/>
                  </a:cubicBezTo>
                  <a:cubicBezTo>
                    <a:pt x="102" y="111"/>
                    <a:pt x="110" y="102"/>
                    <a:pt x="116" y="93"/>
                  </a:cubicBezTo>
                  <a:cubicBezTo>
                    <a:pt x="121" y="83"/>
                    <a:pt x="124" y="73"/>
                    <a:pt x="124" y="62"/>
                  </a:cubicBezTo>
                  <a:cubicBezTo>
                    <a:pt x="124" y="51"/>
                    <a:pt x="121" y="40"/>
                    <a:pt x="116" y="31"/>
                  </a:cubicBezTo>
                  <a:cubicBezTo>
                    <a:pt x="110" y="22"/>
                    <a:pt x="102" y="13"/>
                    <a:pt x="93" y="8"/>
                  </a:cubicBezTo>
                  <a:cubicBezTo>
                    <a:pt x="83" y="2"/>
                    <a:pt x="73" y="0"/>
                    <a:pt x="62" y="0"/>
                  </a:cubicBezTo>
                  <a:cubicBezTo>
                    <a:pt x="54" y="0"/>
                    <a:pt x="45" y="2"/>
                    <a:pt x="37" y="5"/>
                  </a:cubicBezTo>
                  <a:lnTo>
                    <a:pt x="37" y="5"/>
                  </a:lnTo>
                  <a:cubicBezTo>
                    <a:pt x="35" y="6"/>
                    <a:pt x="32" y="7"/>
                    <a:pt x="31" y="8"/>
                  </a:cubicBezTo>
                  <a:cubicBezTo>
                    <a:pt x="21" y="14"/>
                    <a:pt x="13" y="22"/>
                    <a:pt x="8" y="31"/>
                  </a:cubicBezTo>
                  <a:cubicBezTo>
                    <a:pt x="2" y="40"/>
                    <a:pt x="0" y="51"/>
                    <a:pt x="0" y="62"/>
                  </a:cubicBezTo>
                  <a:cubicBezTo>
                    <a:pt x="0" y="71"/>
                    <a:pt x="2" y="79"/>
                    <a:pt x="5" y="87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4" name="Google Shape;1364;p37"/>
            <p:cNvSpPr/>
            <p:nvPr/>
          </p:nvSpPr>
          <p:spPr>
            <a:xfrm>
              <a:off x="6113595" y="2157312"/>
              <a:ext cx="1773029" cy="1301525"/>
            </a:xfrm>
            <a:custGeom>
              <a:avLst/>
              <a:gdLst/>
              <a:ahLst/>
              <a:cxnLst/>
              <a:rect l="l" t="t" r="r" b="b"/>
              <a:pathLst>
                <a:path w="1538" h="1129" extrusionOk="0">
                  <a:moveTo>
                    <a:pt x="82" y="0"/>
                  </a:moveTo>
                  <a:lnTo>
                    <a:pt x="82" y="0"/>
                  </a:lnTo>
                  <a:cubicBezTo>
                    <a:pt x="68" y="0"/>
                    <a:pt x="53" y="3"/>
                    <a:pt x="41" y="11"/>
                  </a:cubicBezTo>
                  <a:cubicBezTo>
                    <a:pt x="28" y="18"/>
                    <a:pt x="18" y="28"/>
                    <a:pt x="11" y="41"/>
                  </a:cubicBezTo>
                  <a:cubicBezTo>
                    <a:pt x="4" y="53"/>
                    <a:pt x="0" y="68"/>
                    <a:pt x="0" y="83"/>
                  </a:cubicBezTo>
                  <a:cubicBezTo>
                    <a:pt x="0" y="85"/>
                    <a:pt x="0" y="88"/>
                    <a:pt x="0" y="91"/>
                  </a:cubicBezTo>
                  <a:cubicBezTo>
                    <a:pt x="41" y="482"/>
                    <a:pt x="325" y="1129"/>
                    <a:pt x="720" y="1129"/>
                  </a:cubicBezTo>
                  <a:cubicBezTo>
                    <a:pt x="1115" y="1129"/>
                    <a:pt x="1482" y="483"/>
                    <a:pt x="1537" y="93"/>
                  </a:cubicBezTo>
                  <a:lnTo>
                    <a:pt x="1537" y="93"/>
                  </a:lnTo>
                  <a:cubicBezTo>
                    <a:pt x="1538" y="89"/>
                    <a:pt x="1538" y="86"/>
                    <a:pt x="1538" y="82"/>
                  </a:cubicBezTo>
                  <a:cubicBezTo>
                    <a:pt x="1538" y="68"/>
                    <a:pt x="1534" y="53"/>
                    <a:pt x="1527" y="41"/>
                  </a:cubicBezTo>
                  <a:cubicBezTo>
                    <a:pt x="1520" y="28"/>
                    <a:pt x="1509" y="18"/>
                    <a:pt x="1497" y="11"/>
                  </a:cubicBezTo>
                  <a:cubicBezTo>
                    <a:pt x="1485" y="4"/>
                    <a:pt x="1471" y="0"/>
                    <a:pt x="1456" y="0"/>
                  </a:cubicBezTo>
                  <a:lnTo>
                    <a:pt x="1456" y="0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0000" tIns="60000" rIns="120000" bIns="60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5" name="Google Shape;1365;p37"/>
            <p:cNvSpPr/>
            <p:nvPr/>
          </p:nvSpPr>
          <p:spPr>
            <a:xfrm>
              <a:off x="6566651" y="3375834"/>
              <a:ext cx="868070" cy="695146"/>
            </a:xfrm>
            <a:custGeom>
              <a:avLst/>
              <a:gdLst/>
              <a:ahLst/>
              <a:cxnLst/>
              <a:rect l="l" t="t" r="r" b="b"/>
              <a:pathLst>
                <a:path w="753" h="603" extrusionOk="0">
                  <a:moveTo>
                    <a:pt x="41" y="561"/>
                  </a:moveTo>
                  <a:lnTo>
                    <a:pt x="41" y="561"/>
                  </a:lnTo>
                  <a:cubicBezTo>
                    <a:pt x="37" y="559"/>
                    <a:pt x="33" y="557"/>
                    <a:pt x="29" y="555"/>
                  </a:cubicBezTo>
                  <a:cubicBezTo>
                    <a:pt x="20" y="550"/>
                    <a:pt x="13" y="543"/>
                    <a:pt x="8" y="534"/>
                  </a:cubicBezTo>
                  <a:cubicBezTo>
                    <a:pt x="2" y="525"/>
                    <a:pt x="0" y="515"/>
                    <a:pt x="0" y="505"/>
                  </a:cubicBezTo>
                  <a:cubicBezTo>
                    <a:pt x="0" y="504"/>
                    <a:pt x="0" y="503"/>
                    <a:pt x="0" y="502"/>
                  </a:cubicBezTo>
                  <a:cubicBezTo>
                    <a:pt x="20" y="327"/>
                    <a:pt x="160" y="7"/>
                    <a:pt x="352" y="0"/>
                  </a:cubicBezTo>
                  <a:cubicBezTo>
                    <a:pt x="544" y="7"/>
                    <a:pt x="726" y="330"/>
                    <a:pt x="753" y="502"/>
                  </a:cubicBezTo>
                  <a:lnTo>
                    <a:pt x="753" y="502"/>
                  </a:lnTo>
                  <a:cubicBezTo>
                    <a:pt x="753" y="503"/>
                    <a:pt x="753" y="504"/>
                    <a:pt x="753" y="506"/>
                  </a:cubicBezTo>
                  <a:cubicBezTo>
                    <a:pt x="753" y="516"/>
                    <a:pt x="750" y="525"/>
                    <a:pt x="745" y="534"/>
                  </a:cubicBezTo>
                  <a:cubicBezTo>
                    <a:pt x="740" y="542"/>
                    <a:pt x="732" y="549"/>
                    <a:pt x="724" y="555"/>
                  </a:cubicBezTo>
                  <a:cubicBezTo>
                    <a:pt x="719" y="557"/>
                    <a:pt x="716" y="559"/>
                    <a:pt x="712" y="561"/>
                  </a:cubicBezTo>
                  <a:lnTo>
                    <a:pt x="712" y="561"/>
                  </a:lnTo>
                  <a:cubicBezTo>
                    <a:pt x="602" y="589"/>
                    <a:pt x="490" y="603"/>
                    <a:pt x="377" y="603"/>
                  </a:cubicBezTo>
                  <a:cubicBezTo>
                    <a:pt x="263" y="603"/>
                    <a:pt x="151" y="589"/>
                    <a:pt x="41" y="56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0000" tIns="60000" rIns="120000" bIns="60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6" name="Google Shape;1366;p37"/>
            <p:cNvSpPr/>
            <p:nvPr/>
          </p:nvSpPr>
          <p:spPr>
            <a:xfrm>
              <a:off x="6430619" y="2024738"/>
              <a:ext cx="461126" cy="381581"/>
            </a:xfrm>
            <a:custGeom>
              <a:avLst/>
              <a:gdLst/>
              <a:ahLst/>
              <a:cxnLst/>
              <a:rect l="l" t="t" r="r" b="b"/>
              <a:pathLst>
                <a:path w="400" h="331" extrusionOk="0">
                  <a:moveTo>
                    <a:pt x="392" y="258"/>
                  </a:moveTo>
                  <a:cubicBezTo>
                    <a:pt x="409" y="298"/>
                    <a:pt x="404" y="333"/>
                    <a:pt x="338" y="331"/>
                  </a:cubicBezTo>
                  <a:lnTo>
                    <a:pt x="338" y="331"/>
                  </a:lnTo>
                  <a:cubicBezTo>
                    <a:pt x="286" y="330"/>
                    <a:pt x="236" y="316"/>
                    <a:pt x="192" y="290"/>
                  </a:cubicBezTo>
                  <a:cubicBezTo>
                    <a:pt x="161" y="272"/>
                    <a:pt x="133" y="249"/>
                    <a:pt x="110" y="221"/>
                  </a:cubicBezTo>
                  <a:lnTo>
                    <a:pt x="110" y="221"/>
                  </a:lnTo>
                  <a:cubicBezTo>
                    <a:pt x="83" y="192"/>
                    <a:pt x="60" y="160"/>
                    <a:pt x="40" y="126"/>
                  </a:cubicBezTo>
                  <a:cubicBezTo>
                    <a:pt x="30" y="107"/>
                    <a:pt x="20" y="88"/>
                    <a:pt x="11" y="68"/>
                  </a:cubicBezTo>
                  <a:lnTo>
                    <a:pt x="11" y="68"/>
                  </a:lnTo>
                  <a:cubicBezTo>
                    <a:pt x="7" y="57"/>
                    <a:pt x="4" y="46"/>
                    <a:pt x="2" y="35"/>
                  </a:cubicBezTo>
                  <a:cubicBezTo>
                    <a:pt x="-3" y="8"/>
                    <a:pt x="7" y="-4"/>
                    <a:pt x="33" y="1"/>
                  </a:cubicBezTo>
                  <a:cubicBezTo>
                    <a:pt x="135" y="23"/>
                    <a:pt x="258" y="74"/>
                    <a:pt x="331" y="163"/>
                  </a:cubicBezTo>
                  <a:lnTo>
                    <a:pt x="331" y="163"/>
                  </a:lnTo>
                  <a:cubicBezTo>
                    <a:pt x="348" y="183"/>
                    <a:pt x="362" y="204"/>
                    <a:pt x="376" y="227"/>
                  </a:cubicBezTo>
                  <a:cubicBezTo>
                    <a:pt x="381" y="237"/>
                    <a:pt x="387" y="247"/>
                    <a:pt x="392" y="25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0000" tIns="60000" rIns="120000" bIns="60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7" name="Google Shape;1367;p37"/>
            <p:cNvSpPr/>
            <p:nvPr/>
          </p:nvSpPr>
          <p:spPr>
            <a:xfrm>
              <a:off x="7154587" y="1989001"/>
              <a:ext cx="417319" cy="427693"/>
            </a:xfrm>
            <a:custGeom>
              <a:avLst/>
              <a:gdLst/>
              <a:ahLst/>
              <a:cxnLst/>
              <a:rect l="l" t="t" r="r" b="b"/>
              <a:pathLst>
                <a:path w="362" h="371" extrusionOk="0">
                  <a:moveTo>
                    <a:pt x="294" y="5"/>
                  </a:moveTo>
                  <a:cubicBezTo>
                    <a:pt x="336" y="-7"/>
                    <a:pt x="370" y="0"/>
                    <a:pt x="361" y="66"/>
                  </a:cubicBezTo>
                  <a:lnTo>
                    <a:pt x="361" y="66"/>
                  </a:lnTo>
                  <a:cubicBezTo>
                    <a:pt x="356" y="107"/>
                    <a:pt x="343" y="147"/>
                    <a:pt x="323" y="183"/>
                  </a:cubicBezTo>
                  <a:cubicBezTo>
                    <a:pt x="300" y="222"/>
                    <a:pt x="268" y="256"/>
                    <a:pt x="230" y="282"/>
                  </a:cubicBezTo>
                  <a:lnTo>
                    <a:pt x="230" y="282"/>
                  </a:lnTo>
                  <a:cubicBezTo>
                    <a:pt x="213" y="295"/>
                    <a:pt x="195" y="306"/>
                    <a:pt x="176" y="317"/>
                  </a:cubicBezTo>
                  <a:cubicBezTo>
                    <a:pt x="142" y="337"/>
                    <a:pt x="106" y="353"/>
                    <a:pt x="68" y="365"/>
                  </a:cubicBezTo>
                  <a:lnTo>
                    <a:pt x="68" y="365"/>
                  </a:lnTo>
                  <a:cubicBezTo>
                    <a:pt x="57" y="368"/>
                    <a:pt x="45" y="370"/>
                    <a:pt x="34" y="371"/>
                  </a:cubicBezTo>
                  <a:cubicBezTo>
                    <a:pt x="7" y="373"/>
                    <a:pt x="-5" y="362"/>
                    <a:pt x="3" y="337"/>
                  </a:cubicBezTo>
                  <a:cubicBezTo>
                    <a:pt x="35" y="237"/>
                    <a:pt x="98" y="120"/>
                    <a:pt x="194" y="56"/>
                  </a:cubicBezTo>
                  <a:lnTo>
                    <a:pt x="194" y="56"/>
                  </a:lnTo>
                  <a:cubicBezTo>
                    <a:pt x="204" y="50"/>
                    <a:pt x="213" y="43"/>
                    <a:pt x="223" y="38"/>
                  </a:cubicBezTo>
                  <a:cubicBezTo>
                    <a:pt x="246" y="25"/>
                    <a:pt x="269" y="14"/>
                    <a:pt x="294" y="5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0000" tIns="60000" rIns="120000" bIns="60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8" name="Google Shape;1368;p37"/>
            <p:cNvSpPr/>
            <p:nvPr/>
          </p:nvSpPr>
          <p:spPr>
            <a:xfrm>
              <a:off x="6391423" y="2488169"/>
              <a:ext cx="546434" cy="538363"/>
            </a:xfrm>
            <a:custGeom>
              <a:avLst/>
              <a:gdLst/>
              <a:ahLst/>
              <a:cxnLst/>
              <a:rect l="l" t="t" r="r" b="b"/>
              <a:pathLst>
                <a:path w="474" h="467" extrusionOk="0">
                  <a:moveTo>
                    <a:pt x="474" y="256"/>
                  </a:moveTo>
                  <a:cubicBezTo>
                    <a:pt x="445" y="565"/>
                    <a:pt x="-25" y="522"/>
                    <a:pt x="2" y="213"/>
                  </a:cubicBezTo>
                  <a:cubicBezTo>
                    <a:pt x="35" y="-97"/>
                    <a:pt x="497" y="-55"/>
                    <a:pt x="474" y="256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60000" rIns="120000" bIns="60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9" name="Google Shape;1369;p37"/>
            <p:cNvSpPr/>
            <p:nvPr/>
          </p:nvSpPr>
          <p:spPr>
            <a:xfrm>
              <a:off x="6484801" y="2560796"/>
              <a:ext cx="403485" cy="400026"/>
            </a:xfrm>
            <a:custGeom>
              <a:avLst/>
              <a:gdLst/>
              <a:ahLst/>
              <a:cxnLst/>
              <a:rect l="l" t="t" r="r" b="b"/>
              <a:pathLst>
                <a:path w="350" h="347" extrusionOk="0">
                  <a:moveTo>
                    <a:pt x="350" y="189"/>
                  </a:moveTo>
                  <a:cubicBezTo>
                    <a:pt x="326" y="419"/>
                    <a:pt x="-16" y="388"/>
                    <a:pt x="1" y="158"/>
                  </a:cubicBezTo>
                  <a:cubicBezTo>
                    <a:pt x="26" y="-72"/>
                    <a:pt x="367" y="-41"/>
                    <a:pt x="350" y="18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0000" tIns="60000" rIns="120000" bIns="60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0" name="Google Shape;1370;p37"/>
            <p:cNvSpPr/>
            <p:nvPr/>
          </p:nvSpPr>
          <p:spPr>
            <a:xfrm>
              <a:off x="6754560" y="2610367"/>
              <a:ext cx="102601" cy="97989"/>
            </a:xfrm>
            <a:custGeom>
              <a:avLst/>
              <a:gdLst/>
              <a:ahLst/>
              <a:cxnLst/>
              <a:rect l="l" t="t" r="r" b="b"/>
              <a:pathLst>
                <a:path w="89" h="85" extrusionOk="0">
                  <a:moveTo>
                    <a:pt x="88" y="69"/>
                  </a:moveTo>
                  <a:lnTo>
                    <a:pt x="88" y="69"/>
                  </a:lnTo>
                  <a:cubicBezTo>
                    <a:pt x="88" y="68"/>
                    <a:pt x="88" y="68"/>
                    <a:pt x="87" y="67"/>
                  </a:cubicBezTo>
                  <a:cubicBezTo>
                    <a:pt x="73" y="42"/>
                    <a:pt x="52" y="21"/>
                    <a:pt x="27" y="7"/>
                  </a:cubicBezTo>
                  <a:cubicBezTo>
                    <a:pt x="23" y="5"/>
                    <a:pt x="20" y="3"/>
                    <a:pt x="16" y="1"/>
                  </a:cubicBezTo>
                  <a:cubicBezTo>
                    <a:pt x="2" y="-5"/>
                    <a:pt x="-6" y="17"/>
                    <a:pt x="8" y="24"/>
                  </a:cubicBezTo>
                  <a:lnTo>
                    <a:pt x="8" y="24"/>
                  </a:lnTo>
                  <a:cubicBezTo>
                    <a:pt x="11" y="25"/>
                    <a:pt x="12" y="26"/>
                    <a:pt x="16" y="28"/>
                  </a:cubicBezTo>
                  <a:cubicBezTo>
                    <a:pt x="36" y="40"/>
                    <a:pt x="54" y="57"/>
                    <a:pt x="66" y="78"/>
                  </a:cubicBezTo>
                  <a:lnTo>
                    <a:pt x="67" y="79"/>
                  </a:lnTo>
                  <a:cubicBezTo>
                    <a:pt x="74" y="92"/>
                    <a:pt x="96" y="82"/>
                    <a:pt x="88" y="6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1" name="Google Shape;1371;p37"/>
            <p:cNvSpPr/>
            <p:nvPr/>
          </p:nvSpPr>
          <p:spPr>
            <a:xfrm>
              <a:off x="6698072" y="2586158"/>
              <a:ext cx="41501" cy="31126"/>
            </a:xfrm>
            <a:custGeom>
              <a:avLst/>
              <a:gdLst/>
              <a:ahLst/>
              <a:cxnLst/>
              <a:rect l="l" t="t" r="r" b="b"/>
              <a:pathLst>
                <a:path w="36" h="27" extrusionOk="0">
                  <a:moveTo>
                    <a:pt x="28" y="4"/>
                  </a:moveTo>
                  <a:cubicBezTo>
                    <a:pt x="12" y="-8"/>
                    <a:pt x="-12" y="10"/>
                    <a:pt x="9" y="23"/>
                  </a:cubicBezTo>
                  <a:cubicBezTo>
                    <a:pt x="25" y="35"/>
                    <a:pt x="49" y="17"/>
                    <a:pt x="28" y="4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2" name="Google Shape;1372;p37"/>
            <p:cNvSpPr/>
            <p:nvPr/>
          </p:nvSpPr>
          <p:spPr>
            <a:xfrm>
              <a:off x="6845632" y="2733718"/>
              <a:ext cx="28820" cy="32279"/>
            </a:xfrm>
            <a:custGeom>
              <a:avLst/>
              <a:gdLst/>
              <a:ahLst/>
              <a:cxnLst/>
              <a:rect l="l" t="t" r="r" b="b"/>
              <a:pathLst>
                <a:path w="25" h="28" extrusionOk="0">
                  <a:moveTo>
                    <a:pt x="23" y="5"/>
                  </a:moveTo>
                  <a:lnTo>
                    <a:pt x="23" y="5"/>
                  </a:lnTo>
                  <a:cubicBezTo>
                    <a:pt x="22" y="3"/>
                    <a:pt x="21" y="2"/>
                    <a:pt x="19" y="1"/>
                  </a:cubicBezTo>
                  <a:cubicBezTo>
                    <a:pt x="17" y="0"/>
                    <a:pt x="15" y="0"/>
                    <a:pt x="13" y="0"/>
                  </a:cubicBezTo>
                  <a:cubicBezTo>
                    <a:pt x="11" y="0"/>
                    <a:pt x="9" y="0"/>
                    <a:pt x="7" y="1"/>
                  </a:cubicBezTo>
                  <a:cubicBezTo>
                    <a:pt x="5" y="2"/>
                    <a:pt x="3" y="4"/>
                    <a:pt x="2" y="6"/>
                  </a:cubicBezTo>
                  <a:cubicBezTo>
                    <a:pt x="0" y="7"/>
                    <a:pt x="1" y="10"/>
                    <a:pt x="1" y="12"/>
                  </a:cubicBezTo>
                  <a:cubicBezTo>
                    <a:pt x="1" y="13"/>
                    <a:pt x="1" y="14"/>
                    <a:pt x="1" y="15"/>
                  </a:cubicBezTo>
                  <a:cubicBezTo>
                    <a:pt x="2" y="16"/>
                    <a:pt x="1" y="15"/>
                    <a:pt x="1" y="15"/>
                  </a:cubicBezTo>
                  <a:cubicBezTo>
                    <a:pt x="3" y="39"/>
                    <a:pt x="35" y="25"/>
                    <a:pt x="23" y="5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3" name="Google Shape;1373;p37"/>
            <p:cNvSpPr/>
            <p:nvPr/>
          </p:nvSpPr>
          <p:spPr>
            <a:xfrm>
              <a:off x="6845632" y="2749857"/>
              <a:ext cx="1153" cy="1153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cubicBezTo>
                    <a:pt x="1" y="1"/>
                    <a:pt x="0" y="-1"/>
                    <a:pt x="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4" name="Google Shape;1374;p37"/>
            <p:cNvSpPr/>
            <p:nvPr/>
          </p:nvSpPr>
          <p:spPr>
            <a:xfrm>
              <a:off x="6987429" y="2487016"/>
              <a:ext cx="545281" cy="539516"/>
            </a:xfrm>
            <a:custGeom>
              <a:avLst/>
              <a:gdLst/>
              <a:ahLst/>
              <a:cxnLst/>
              <a:rect l="l" t="t" r="r" b="b"/>
              <a:pathLst>
                <a:path w="473" h="468" extrusionOk="0">
                  <a:moveTo>
                    <a:pt x="473" y="256"/>
                  </a:moveTo>
                  <a:cubicBezTo>
                    <a:pt x="440" y="566"/>
                    <a:pt x="-22" y="524"/>
                    <a:pt x="1" y="213"/>
                  </a:cubicBezTo>
                  <a:cubicBezTo>
                    <a:pt x="34" y="-97"/>
                    <a:pt x="496" y="-55"/>
                    <a:pt x="473" y="256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60000" rIns="120000" bIns="60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5" name="Google Shape;1375;p37"/>
            <p:cNvSpPr/>
            <p:nvPr/>
          </p:nvSpPr>
          <p:spPr>
            <a:xfrm>
              <a:off x="7040458" y="2560796"/>
              <a:ext cx="403485" cy="398873"/>
            </a:xfrm>
            <a:custGeom>
              <a:avLst/>
              <a:gdLst/>
              <a:ahLst/>
              <a:cxnLst/>
              <a:rect l="l" t="t" r="r" b="b"/>
              <a:pathLst>
                <a:path w="350" h="346" extrusionOk="0">
                  <a:moveTo>
                    <a:pt x="350" y="189"/>
                  </a:moveTo>
                  <a:cubicBezTo>
                    <a:pt x="326" y="419"/>
                    <a:pt x="-16" y="387"/>
                    <a:pt x="1" y="157"/>
                  </a:cubicBezTo>
                  <a:cubicBezTo>
                    <a:pt x="25" y="-72"/>
                    <a:pt x="367" y="-41"/>
                    <a:pt x="350" y="18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0000" tIns="60000" rIns="120000" bIns="60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6" name="Google Shape;1376;p37"/>
            <p:cNvSpPr/>
            <p:nvPr/>
          </p:nvSpPr>
          <p:spPr>
            <a:xfrm>
              <a:off x="7310217" y="2610367"/>
              <a:ext cx="102601" cy="97989"/>
            </a:xfrm>
            <a:custGeom>
              <a:avLst/>
              <a:gdLst/>
              <a:ahLst/>
              <a:cxnLst/>
              <a:rect l="l" t="t" r="r" b="b"/>
              <a:pathLst>
                <a:path w="89" h="85" extrusionOk="0">
                  <a:moveTo>
                    <a:pt x="88" y="69"/>
                  </a:moveTo>
                  <a:lnTo>
                    <a:pt x="88" y="69"/>
                  </a:lnTo>
                  <a:cubicBezTo>
                    <a:pt x="88" y="68"/>
                    <a:pt x="88" y="68"/>
                    <a:pt x="87" y="67"/>
                  </a:cubicBezTo>
                  <a:cubicBezTo>
                    <a:pt x="73" y="42"/>
                    <a:pt x="51" y="21"/>
                    <a:pt x="26" y="6"/>
                  </a:cubicBezTo>
                  <a:cubicBezTo>
                    <a:pt x="22" y="4"/>
                    <a:pt x="20" y="3"/>
                    <a:pt x="16" y="1"/>
                  </a:cubicBezTo>
                  <a:cubicBezTo>
                    <a:pt x="2" y="-6"/>
                    <a:pt x="-7" y="17"/>
                    <a:pt x="8" y="23"/>
                  </a:cubicBezTo>
                  <a:lnTo>
                    <a:pt x="8" y="23"/>
                  </a:lnTo>
                  <a:cubicBezTo>
                    <a:pt x="10" y="25"/>
                    <a:pt x="12" y="26"/>
                    <a:pt x="15" y="28"/>
                  </a:cubicBezTo>
                  <a:cubicBezTo>
                    <a:pt x="35" y="40"/>
                    <a:pt x="54" y="57"/>
                    <a:pt x="66" y="78"/>
                  </a:cubicBezTo>
                  <a:lnTo>
                    <a:pt x="66" y="79"/>
                  </a:lnTo>
                  <a:cubicBezTo>
                    <a:pt x="74" y="92"/>
                    <a:pt x="96" y="82"/>
                    <a:pt x="88" y="6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7" name="Google Shape;1377;p37"/>
            <p:cNvSpPr/>
            <p:nvPr/>
          </p:nvSpPr>
          <p:spPr>
            <a:xfrm>
              <a:off x="7253729" y="2586158"/>
              <a:ext cx="41501" cy="31126"/>
            </a:xfrm>
            <a:custGeom>
              <a:avLst/>
              <a:gdLst/>
              <a:ahLst/>
              <a:cxnLst/>
              <a:rect l="l" t="t" r="r" b="b"/>
              <a:pathLst>
                <a:path w="36" h="27" extrusionOk="0">
                  <a:moveTo>
                    <a:pt x="28" y="4"/>
                  </a:moveTo>
                  <a:cubicBezTo>
                    <a:pt x="12" y="-8"/>
                    <a:pt x="-12" y="10"/>
                    <a:pt x="8" y="23"/>
                  </a:cubicBezTo>
                  <a:cubicBezTo>
                    <a:pt x="24" y="35"/>
                    <a:pt x="49" y="17"/>
                    <a:pt x="28" y="4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8" name="Google Shape;1378;p37"/>
            <p:cNvSpPr/>
            <p:nvPr/>
          </p:nvSpPr>
          <p:spPr>
            <a:xfrm>
              <a:off x="7402442" y="2732565"/>
              <a:ext cx="27668" cy="32279"/>
            </a:xfrm>
            <a:custGeom>
              <a:avLst/>
              <a:gdLst/>
              <a:ahLst/>
              <a:cxnLst/>
              <a:rect l="l" t="t" r="r" b="b"/>
              <a:pathLst>
                <a:path w="24" h="28" extrusionOk="0">
                  <a:moveTo>
                    <a:pt x="22" y="6"/>
                  </a:moveTo>
                  <a:lnTo>
                    <a:pt x="22" y="6"/>
                  </a:lnTo>
                  <a:cubicBezTo>
                    <a:pt x="21" y="4"/>
                    <a:pt x="19" y="3"/>
                    <a:pt x="18" y="2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10" y="0"/>
                    <a:pt x="7" y="1"/>
                    <a:pt x="6" y="2"/>
                  </a:cubicBezTo>
                  <a:cubicBezTo>
                    <a:pt x="4" y="3"/>
                    <a:pt x="2" y="4"/>
                    <a:pt x="1" y="6"/>
                  </a:cubicBezTo>
                  <a:cubicBezTo>
                    <a:pt x="0" y="7"/>
                    <a:pt x="0" y="10"/>
                    <a:pt x="0" y="13"/>
                  </a:cubicBezTo>
                  <a:cubicBezTo>
                    <a:pt x="0" y="14"/>
                    <a:pt x="0" y="15"/>
                    <a:pt x="0" y="16"/>
                  </a:cubicBezTo>
                  <a:lnTo>
                    <a:pt x="0" y="16"/>
                  </a:lnTo>
                  <a:cubicBezTo>
                    <a:pt x="2" y="40"/>
                    <a:pt x="34" y="25"/>
                    <a:pt x="22" y="6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9" name="Google Shape;1379;p37"/>
            <p:cNvSpPr/>
            <p:nvPr/>
          </p:nvSpPr>
          <p:spPr>
            <a:xfrm>
              <a:off x="7402442" y="2751010"/>
              <a:ext cx="0" cy="1153"/>
            </a:xfrm>
            <a:custGeom>
              <a:avLst/>
              <a:gdLst/>
              <a:ahLst/>
              <a:cxnLst/>
              <a:rect l="l" t="t" r="r" b="b"/>
              <a:pathLst>
                <a:path w="120000" h="1" extrusionOk="0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1"/>
                  </a:lnTo>
                  <a:cubicBezTo>
                    <a:pt x="0" y="1"/>
                    <a:pt x="0" y="-1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0" name="Google Shape;1380;p37"/>
            <p:cNvSpPr/>
            <p:nvPr/>
          </p:nvSpPr>
          <p:spPr>
            <a:xfrm>
              <a:off x="6870994" y="2989642"/>
              <a:ext cx="182145" cy="138338"/>
            </a:xfrm>
            <a:custGeom>
              <a:avLst/>
              <a:gdLst/>
              <a:ahLst/>
              <a:cxnLst/>
              <a:rect l="l" t="t" r="r" b="b"/>
              <a:pathLst>
                <a:path w="158" h="120" extrusionOk="0">
                  <a:moveTo>
                    <a:pt x="157" y="22"/>
                  </a:moveTo>
                  <a:cubicBezTo>
                    <a:pt x="153" y="-8"/>
                    <a:pt x="105" y="-8"/>
                    <a:pt x="109" y="23"/>
                  </a:cubicBezTo>
                  <a:cubicBezTo>
                    <a:pt x="113" y="47"/>
                    <a:pt x="112" y="74"/>
                    <a:pt x="82" y="74"/>
                  </a:cubicBezTo>
                  <a:cubicBezTo>
                    <a:pt x="52" y="74"/>
                    <a:pt x="50" y="48"/>
                    <a:pt x="49" y="26"/>
                  </a:cubicBezTo>
                  <a:cubicBezTo>
                    <a:pt x="48" y="-5"/>
                    <a:pt x="1" y="-4"/>
                    <a:pt x="1" y="27"/>
                  </a:cubicBezTo>
                  <a:cubicBezTo>
                    <a:pt x="-4" y="154"/>
                    <a:pt x="179" y="151"/>
                    <a:pt x="157" y="2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1" name="Google Shape;1381;p37"/>
            <p:cNvSpPr/>
            <p:nvPr/>
          </p:nvSpPr>
          <p:spPr>
            <a:xfrm>
              <a:off x="6168930" y="2322164"/>
              <a:ext cx="129115" cy="308954"/>
            </a:xfrm>
            <a:custGeom>
              <a:avLst/>
              <a:gdLst/>
              <a:ahLst/>
              <a:cxnLst/>
              <a:rect l="l" t="t" r="r" b="b"/>
              <a:pathLst>
                <a:path w="112" h="268" extrusionOk="0">
                  <a:moveTo>
                    <a:pt x="109" y="229"/>
                  </a:moveTo>
                  <a:lnTo>
                    <a:pt x="109" y="229"/>
                  </a:lnTo>
                  <a:cubicBezTo>
                    <a:pt x="80" y="165"/>
                    <a:pt x="62" y="96"/>
                    <a:pt x="56" y="26"/>
                  </a:cubicBezTo>
                  <a:lnTo>
                    <a:pt x="56" y="26"/>
                  </a:lnTo>
                  <a:cubicBezTo>
                    <a:pt x="56" y="22"/>
                    <a:pt x="54" y="18"/>
                    <a:pt x="52" y="14"/>
                  </a:cubicBezTo>
                  <a:cubicBezTo>
                    <a:pt x="50" y="10"/>
                    <a:pt x="46" y="6"/>
                    <a:pt x="42" y="4"/>
                  </a:cubicBezTo>
                  <a:cubicBezTo>
                    <a:pt x="38" y="1"/>
                    <a:pt x="33" y="0"/>
                    <a:pt x="28" y="0"/>
                  </a:cubicBezTo>
                  <a:cubicBezTo>
                    <a:pt x="23" y="0"/>
                    <a:pt x="18" y="1"/>
                    <a:pt x="14" y="4"/>
                  </a:cubicBezTo>
                  <a:cubicBezTo>
                    <a:pt x="10" y="6"/>
                    <a:pt x="6" y="10"/>
                    <a:pt x="4" y="14"/>
                  </a:cubicBezTo>
                  <a:cubicBezTo>
                    <a:pt x="1" y="18"/>
                    <a:pt x="0" y="23"/>
                    <a:pt x="0" y="28"/>
                  </a:cubicBezTo>
                  <a:cubicBezTo>
                    <a:pt x="0" y="29"/>
                    <a:pt x="0" y="30"/>
                    <a:pt x="1" y="31"/>
                  </a:cubicBezTo>
                  <a:lnTo>
                    <a:pt x="1" y="31"/>
                  </a:lnTo>
                  <a:cubicBezTo>
                    <a:pt x="7" y="107"/>
                    <a:pt x="27" y="182"/>
                    <a:pt x="59" y="252"/>
                  </a:cubicBezTo>
                  <a:lnTo>
                    <a:pt x="59" y="252"/>
                  </a:lnTo>
                  <a:cubicBezTo>
                    <a:pt x="59" y="252"/>
                    <a:pt x="59" y="253"/>
                    <a:pt x="60" y="254"/>
                  </a:cubicBezTo>
                  <a:cubicBezTo>
                    <a:pt x="62" y="258"/>
                    <a:pt x="66" y="261"/>
                    <a:pt x="70" y="264"/>
                  </a:cubicBezTo>
                  <a:cubicBezTo>
                    <a:pt x="74" y="266"/>
                    <a:pt x="79" y="268"/>
                    <a:pt x="84" y="268"/>
                  </a:cubicBezTo>
                  <a:cubicBezTo>
                    <a:pt x="89" y="268"/>
                    <a:pt x="94" y="266"/>
                    <a:pt x="98" y="264"/>
                  </a:cubicBezTo>
                  <a:cubicBezTo>
                    <a:pt x="102" y="261"/>
                    <a:pt x="106" y="258"/>
                    <a:pt x="108" y="254"/>
                  </a:cubicBezTo>
                  <a:cubicBezTo>
                    <a:pt x="110" y="250"/>
                    <a:pt x="112" y="245"/>
                    <a:pt x="112" y="240"/>
                  </a:cubicBezTo>
                  <a:cubicBezTo>
                    <a:pt x="112" y="236"/>
                    <a:pt x="111" y="232"/>
                    <a:pt x="109" y="22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60000" rIns="120000" bIns="60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2" name="Google Shape;1382;p37"/>
            <p:cNvSpPr/>
            <p:nvPr/>
          </p:nvSpPr>
          <p:spPr>
            <a:xfrm>
              <a:off x="6280753" y="2655327"/>
              <a:ext cx="63405" cy="64558"/>
            </a:xfrm>
            <a:custGeom>
              <a:avLst/>
              <a:gdLst/>
              <a:ahLst/>
              <a:cxnLst/>
              <a:rect l="l" t="t" r="r" b="b"/>
              <a:pathLst>
                <a:path w="55" h="56" extrusionOk="0">
                  <a:moveTo>
                    <a:pt x="51" y="13"/>
                  </a:moveTo>
                  <a:lnTo>
                    <a:pt x="51" y="13"/>
                  </a:lnTo>
                  <a:cubicBezTo>
                    <a:pt x="49" y="9"/>
                    <a:pt x="44" y="6"/>
                    <a:pt x="41" y="4"/>
                  </a:cubicBezTo>
                  <a:cubicBezTo>
                    <a:pt x="36" y="1"/>
                    <a:pt x="31" y="0"/>
                    <a:pt x="27" y="0"/>
                  </a:cubicBezTo>
                  <a:cubicBezTo>
                    <a:pt x="22" y="0"/>
                    <a:pt x="18" y="1"/>
                    <a:pt x="14" y="4"/>
                  </a:cubicBezTo>
                  <a:cubicBezTo>
                    <a:pt x="9" y="6"/>
                    <a:pt x="5" y="10"/>
                    <a:pt x="3" y="14"/>
                  </a:cubicBezTo>
                  <a:cubicBezTo>
                    <a:pt x="0" y="18"/>
                    <a:pt x="0" y="23"/>
                    <a:pt x="0" y="28"/>
                  </a:cubicBezTo>
                  <a:cubicBezTo>
                    <a:pt x="0" y="33"/>
                    <a:pt x="1" y="38"/>
                    <a:pt x="3" y="42"/>
                  </a:cubicBezTo>
                  <a:cubicBezTo>
                    <a:pt x="3" y="42"/>
                    <a:pt x="4" y="42"/>
                    <a:pt x="4" y="43"/>
                  </a:cubicBezTo>
                  <a:lnTo>
                    <a:pt x="4" y="43"/>
                  </a:lnTo>
                  <a:cubicBezTo>
                    <a:pt x="6" y="47"/>
                    <a:pt x="10" y="50"/>
                    <a:pt x="14" y="52"/>
                  </a:cubicBezTo>
                  <a:cubicBezTo>
                    <a:pt x="18" y="54"/>
                    <a:pt x="22" y="56"/>
                    <a:pt x="27" y="56"/>
                  </a:cubicBezTo>
                  <a:cubicBezTo>
                    <a:pt x="31" y="56"/>
                    <a:pt x="36" y="54"/>
                    <a:pt x="41" y="52"/>
                  </a:cubicBezTo>
                  <a:cubicBezTo>
                    <a:pt x="45" y="50"/>
                    <a:pt x="49" y="46"/>
                    <a:pt x="52" y="42"/>
                  </a:cubicBezTo>
                  <a:cubicBezTo>
                    <a:pt x="54" y="38"/>
                    <a:pt x="55" y="33"/>
                    <a:pt x="55" y="28"/>
                  </a:cubicBezTo>
                  <a:cubicBezTo>
                    <a:pt x="55" y="23"/>
                    <a:pt x="54" y="18"/>
                    <a:pt x="52" y="14"/>
                  </a:cubicBezTo>
                  <a:cubicBezTo>
                    <a:pt x="51" y="14"/>
                    <a:pt x="51" y="14"/>
                    <a:pt x="51" y="13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3" name="Google Shape;1383;p37"/>
            <p:cNvSpPr/>
            <p:nvPr/>
          </p:nvSpPr>
          <p:spPr>
            <a:xfrm>
              <a:off x="6166625" y="2214952"/>
              <a:ext cx="64558" cy="66863"/>
            </a:xfrm>
            <a:custGeom>
              <a:avLst/>
              <a:gdLst/>
              <a:ahLst/>
              <a:cxnLst/>
              <a:rect l="l" t="t" r="r" b="b"/>
              <a:pathLst>
                <a:path w="56" h="58" extrusionOk="0">
                  <a:moveTo>
                    <a:pt x="56" y="30"/>
                  </a:moveTo>
                  <a:lnTo>
                    <a:pt x="56" y="30"/>
                  </a:lnTo>
                  <a:cubicBezTo>
                    <a:pt x="56" y="29"/>
                    <a:pt x="56" y="28"/>
                    <a:pt x="56" y="27"/>
                  </a:cubicBezTo>
                  <a:cubicBezTo>
                    <a:pt x="56" y="22"/>
                    <a:pt x="54" y="17"/>
                    <a:pt x="52" y="13"/>
                  </a:cubicBezTo>
                  <a:cubicBezTo>
                    <a:pt x="49" y="8"/>
                    <a:pt x="46" y="5"/>
                    <a:pt x="42" y="3"/>
                  </a:cubicBezTo>
                  <a:cubicBezTo>
                    <a:pt x="38" y="0"/>
                    <a:pt x="33" y="0"/>
                    <a:pt x="28" y="0"/>
                  </a:cubicBezTo>
                  <a:cubicBezTo>
                    <a:pt x="23" y="0"/>
                    <a:pt x="18" y="0"/>
                    <a:pt x="14" y="3"/>
                  </a:cubicBezTo>
                  <a:cubicBezTo>
                    <a:pt x="9" y="5"/>
                    <a:pt x="6" y="9"/>
                    <a:pt x="4" y="13"/>
                  </a:cubicBezTo>
                  <a:cubicBezTo>
                    <a:pt x="1" y="18"/>
                    <a:pt x="0" y="22"/>
                    <a:pt x="0" y="27"/>
                  </a:cubicBezTo>
                  <a:lnTo>
                    <a:pt x="0" y="27"/>
                  </a:lnTo>
                  <a:cubicBezTo>
                    <a:pt x="0" y="28"/>
                    <a:pt x="0" y="29"/>
                    <a:pt x="0" y="30"/>
                  </a:cubicBezTo>
                  <a:cubicBezTo>
                    <a:pt x="0" y="35"/>
                    <a:pt x="2" y="40"/>
                    <a:pt x="4" y="44"/>
                  </a:cubicBezTo>
                  <a:cubicBezTo>
                    <a:pt x="6" y="48"/>
                    <a:pt x="10" y="51"/>
                    <a:pt x="14" y="54"/>
                  </a:cubicBezTo>
                  <a:cubicBezTo>
                    <a:pt x="18" y="56"/>
                    <a:pt x="23" y="58"/>
                    <a:pt x="28" y="58"/>
                  </a:cubicBezTo>
                  <a:cubicBezTo>
                    <a:pt x="33" y="58"/>
                    <a:pt x="38" y="56"/>
                    <a:pt x="42" y="54"/>
                  </a:cubicBezTo>
                  <a:cubicBezTo>
                    <a:pt x="46" y="51"/>
                    <a:pt x="49" y="48"/>
                    <a:pt x="52" y="44"/>
                  </a:cubicBezTo>
                  <a:cubicBezTo>
                    <a:pt x="54" y="40"/>
                    <a:pt x="56" y="35"/>
                    <a:pt x="56" y="3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4" name="Google Shape;1384;p37"/>
            <p:cNvSpPr/>
            <p:nvPr/>
          </p:nvSpPr>
          <p:spPr>
            <a:xfrm>
              <a:off x="7675659" y="2327928"/>
              <a:ext cx="141796" cy="306648"/>
            </a:xfrm>
            <a:custGeom>
              <a:avLst/>
              <a:gdLst/>
              <a:ahLst/>
              <a:cxnLst/>
              <a:rect l="l" t="t" r="r" b="b"/>
              <a:pathLst>
                <a:path w="123" h="266" extrusionOk="0">
                  <a:moveTo>
                    <a:pt x="67" y="25"/>
                  </a:moveTo>
                  <a:lnTo>
                    <a:pt x="67" y="25"/>
                  </a:lnTo>
                  <a:cubicBezTo>
                    <a:pt x="57" y="94"/>
                    <a:pt x="36" y="162"/>
                    <a:pt x="4" y="225"/>
                  </a:cubicBezTo>
                  <a:lnTo>
                    <a:pt x="4" y="225"/>
                  </a:lnTo>
                  <a:cubicBezTo>
                    <a:pt x="1" y="229"/>
                    <a:pt x="0" y="234"/>
                    <a:pt x="0" y="238"/>
                  </a:cubicBezTo>
                  <a:cubicBezTo>
                    <a:pt x="0" y="243"/>
                    <a:pt x="1" y="247"/>
                    <a:pt x="4" y="252"/>
                  </a:cubicBezTo>
                  <a:cubicBezTo>
                    <a:pt x="6" y="256"/>
                    <a:pt x="10" y="260"/>
                    <a:pt x="14" y="263"/>
                  </a:cubicBezTo>
                  <a:cubicBezTo>
                    <a:pt x="18" y="265"/>
                    <a:pt x="23" y="266"/>
                    <a:pt x="28" y="266"/>
                  </a:cubicBezTo>
                  <a:cubicBezTo>
                    <a:pt x="33" y="266"/>
                    <a:pt x="37" y="265"/>
                    <a:pt x="42" y="263"/>
                  </a:cubicBezTo>
                  <a:cubicBezTo>
                    <a:pt x="46" y="260"/>
                    <a:pt x="49" y="257"/>
                    <a:pt x="52" y="252"/>
                  </a:cubicBezTo>
                  <a:cubicBezTo>
                    <a:pt x="52" y="252"/>
                    <a:pt x="53" y="251"/>
                    <a:pt x="53" y="250"/>
                  </a:cubicBezTo>
                  <a:lnTo>
                    <a:pt x="53" y="250"/>
                  </a:lnTo>
                  <a:cubicBezTo>
                    <a:pt x="88" y="182"/>
                    <a:pt x="112" y="108"/>
                    <a:pt x="122" y="33"/>
                  </a:cubicBezTo>
                  <a:lnTo>
                    <a:pt x="122" y="33"/>
                  </a:lnTo>
                  <a:cubicBezTo>
                    <a:pt x="123" y="31"/>
                    <a:pt x="123" y="29"/>
                    <a:pt x="123" y="28"/>
                  </a:cubicBezTo>
                  <a:cubicBezTo>
                    <a:pt x="123" y="23"/>
                    <a:pt x="121" y="18"/>
                    <a:pt x="119" y="14"/>
                  </a:cubicBezTo>
                  <a:cubicBezTo>
                    <a:pt x="116" y="9"/>
                    <a:pt x="113" y="5"/>
                    <a:pt x="109" y="3"/>
                  </a:cubicBezTo>
                  <a:cubicBezTo>
                    <a:pt x="105" y="0"/>
                    <a:pt x="100" y="0"/>
                    <a:pt x="95" y="0"/>
                  </a:cubicBezTo>
                  <a:cubicBezTo>
                    <a:pt x="90" y="0"/>
                    <a:pt x="85" y="0"/>
                    <a:pt x="81" y="3"/>
                  </a:cubicBezTo>
                  <a:cubicBezTo>
                    <a:pt x="77" y="5"/>
                    <a:pt x="73" y="9"/>
                    <a:pt x="71" y="14"/>
                  </a:cubicBezTo>
                  <a:cubicBezTo>
                    <a:pt x="69" y="17"/>
                    <a:pt x="68" y="21"/>
                    <a:pt x="67" y="25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60000" rIns="120000" bIns="60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5" name="Google Shape;1385;p37"/>
            <p:cNvSpPr/>
            <p:nvPr/>
          </p:nvSpPr>
          <p:spPr>
            <a:xfrm>
              <a:off x="7760967" y="2228786"/>
              <a:ext cx="64558" cy="64558"/>
            </a:xfrm>
            <a:custGeom>
              <a:avLst/>
              <a:gdLst/>
              <a:ahLst/>
              <a:cxnLst/>
              <a:rect l="l" t="t" r="r" b="b"/>
              <a:pathLst>
                <a:path w="56" h="56" extrusionOk="0">
                  <a:moveTo>
                    <a:pt x="0" y="28"/>
                  </a:moveTo>
                  <a:lnTo>
                    <a:pt x="0" y="28"/>
                  </a:lnTo>
                  <a:lnTo>
                    <a:pt x="0" y="28"/>
                  </a:lnTo>
                  <a:cubicBezTo>
                    <a:pt x="0" y="33"/>
                    <a:pt x="2" y="38"/>
                    <a:pt x="4" y="42"/>
                  </a:cubicBezTo>
                  <a:cubicBezTo>
                    <a:pt x="6" y="46"/>
                    <a:pt x="10" y="49"/>
                    <a:pt x="14" y="52"/>
                  </a:cubicBezTo>
                  <a:cubicBezTo>
                    <a:pt x="18" y="54"/>
                    <a:pt x="23" y="56"/>
                    <a:pt x="28" y="56"/>
                  </a:cubicBezTo>
                  <a:cubicBezTo>
                    <a:pt x="33" y="56"/>
                    <a:pt x="38" y="54"/>
                    <a:pt x="42" y="52"/>
                  </a:cubicBezTo>
                  <a:cubicBezTo>
                    <a:pt x="46" y="49"/>
                    <a:pt x="49" y="46"/>
                    <a:pt x="52" y="42"/>
                  </a:cubicBezTo>
                  <a:cubicBezTo>
                    <a:pt x="54" y="38"/>
                    <a:pt x="56" y="33"/>
                    <a:pt x="56" y="28"/>
                  </a:cubicBezTo>
                  <a:lnTo>
                    <a:pt x="56" y="28"/>
                  </a:lnTo>
                  <a:lnTo>
                    <a:pt x="56" y="28"/>
                  </a:lnTo>
                  <a:cubicBezTo>
                    <a:pt x="56" y="23"/>
                    <a:pt x="54" y="18"/>
                    <a:pt x="52" y="14"/>
                  </a:cubicBezTo>
                  <a:cubicBezTo>
                    <a:pt x="49" y="10"/>
                    <a:pt x="46" y="6"/>
                    <a:pt x="42" y="4"/>
                  </a:cubicBezTo>
                  <a:cubicBezTo>
                    <a:pt x="38" y="1"/>
                    <a:pt x="33" y="0"/>
                    <a:pt x="28" y="0"/>
                  </a:cubicBezTo>
                  <a:cubicBezTo>
                    <a:pt x="23" y="0"/>
                    <a:pt x="18" y="1"/>
                    <a:pt x="14" y="4"/>
                  </a:cubicBezTo>
                  <a:cubicBezTo>
                    <a:pt x="10" y="6"/>
                    <a:pt x="6" y="10"/>
                    <a:pt x="4" y="14"/>
                  </a:cubicBezTo>
                  <a:cubicBezTo>
                    <a:pt x="2" y="18"/>
                    <a:pt x="0" y="23"/>
                    <a:pt x="0" y="28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6" name="Google Shape;1386;p37"/>
            <p:cNvSpPr/>
            <p:nvPr/>
          </p:nvSpPr>
          <p:spPr>
            <a:xfrm>
              <a:off x="7620324" y="2658785"/>
              <a:ext cx="66863" cy="68016"/>
            </a:xfrm>
            <a:custGeom>
              <a:avLst/>
              <a:gdLst/>
              <a:ahLst/>
              <a:cxnLst/>
              <a:rect l="l" t="t" r="r" b="b"/>
              <a:pathLst>
                <a:path w="58" h="59" extrusionOk="0">
                  <a:moveTo>
                    <a:pt x="6" y="14"/>
                  </a:moveTo>
                  <a:lnTo>
                    <a:pt x="6" y="14"/>
                  </a:lnTo>
                  <a:cubicBezTo>
                    <a:pt x="5" y="15"/>
                    <a:pt x="4" y="16"/>
                    <a:pt x="4" y="17"/>
                  </a:cubicBezTo>
                  <a:cubicBezTo>
                    <a:pt x="1" y="22"/>
                    <a:pt x="0" y="26"/>
                    <a:pt x="0" y="31"/>
                  </a:cubicBezTo>
                  <a:cubicBezTo>
                    <a:pt x="0" y="36"/>
                    <a:pt x="1" y="41"/>
                    <a:pt x="4" y="45"/>
                  </a:cubicBezTo>
                  <a:cubicBezTo>
                    <a:pt x="6" y="49"/>
                    <a:pt x="10" y="52"/>
                    <a:pt x="14" y="55"/>
                  </a:cubicBezTo>
                  <a:cubicBezTo>
                    <a:pt x="18" y="57"/>
                    <a:pt x="23" y="59"/>
                    <a:pt x="28" y="59"/>
                  </a:cubicBezTo>
                  <a:cubicBezTo>
                    <a:pt x="33" y="59"/>
                    <a:pt x="36" y="58"/>
                    <a:pt x="42" y="55"/>
                  </a:cubicBezTo>
                  <a:cubicBezTo>
                    <a:pt x="45" y="53"/>
                    <a:pt x="49" y="50"/>
                    <a:pt x="51" y="46"/>
                  </a:cubicBezTo>
                  <a:lnTo>
                    <a:pt x="51" y="46"/>
                  </a:lnTo>
                  <a:cubicBezTo>
                    <a:pt x="52" y="45"/>
                    <a:pt x="53" y="43"/>
                    <a:pt x="54" y="42"/>
                  </a:cubicBezTo>
                  <a:cubicBezTo>
                    <a:pt x="56" y="38"/>
                    <a:pt x="58" y="33"/>
                    <a:pt x="58" y="28"/>
                  </a:cubicBezTo>
                  <a:cubicBezTo>
                    <a:pt x="58" y="23"/>
                    <a:pt x="56" y="18"/>
                    <a:pt x="54" y="14"/>
                  </a:cubicBezTo>
                  <a:cubicBezTo>
                    <a:pt x="52" y="9"/>
                    <a:pt x="48" y="6"/>
                    <a:pt x="44" y="4"/>
                  </a:cubicBezTo>
                  <a:cubicBezTo>
                    <a:pt x="40" y="1"/>
                    <a:pt x="35" y="0"/>
                    <a:pt x="30" y="0"/>
                  </a:cubicBezTo>
                  <a:cubicBezTo>
                    <a:pt x="25" y="0"/>
                    <a:pt x="20" y="2"/>
                    <a:pt x="16" y="4"/>
                  </a:cubicBezTo>
                  <a:cubicBezTo>
                    <a:pt x="12" y="6"/>
                    <a:pt x="9" y="10"/>
                    <a:pt x="6" y="14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7" name="Google Shape;1387;p37"/>
            <p:cNvSpPr/>
            <p:nvPr/>
          </p:nvSpPr>
          <p:spPr>
            <a:xfrm>
              <a:off x="6671557" y="3119910"/>
              <a:ext cx="213271" cy="214423"/>
            </a:xfrm>
            <a:custGeom>
              <a:avLst/>
              <a:gdLst/>
              <a:ahLst/>
              <a:cxnLst/>
              <a:rect l="l" t="t" r="r" b="b"/>
              <a:pathLst>
                <a:path w="185" h="186" extrusionOk="0">
                  <a:moveTo>
                    <a:pt x="115" y="71"/>
                  </a:moveTo>
                  <a:cubicBezTo>
                    <a:pt x="110" y="66"/>
                    <a:pt x="100" y="-1"/>
                    <a:pt x="91" y="0"/>
                  </a:cubicBezTo>
                  <a:cubicBezTo>
                    <a:pt x="81" y="0"/>
                    <a:pt x="74" y="66"/>
                    <a:pt x="70" y="71"/>
                  </a:cubicBezTo>
                  <a:cubicBezTo>
                    <a:pt x="61" y="80"/>
                    <a:pt x="-1" y="85"/>
                    <a:pt x="0" y="94"/>
                  </a:cubicBezTo>
                  <a:cubicBezTo>
                    <a:pt x="0" y="102"/>
                    <a:pt x="61" y="106"/>
                    <a:pt x="70" y="115"/>
                  </a:cubicBezTo>
                  <a:cubicBezTo>
                    <a:pt x="74" y="120"/>
                    <a:pt x="84" y="186"/>
                    <a:pt x="94" y="186"/>
                  </a:cubicBezTo>
                  <a:cubicBezTo>
                    <a:pt x="103" y="185"/>
                    <a:pt x="111" y="119"/>
                    <a:pt x="115" y="115"/>
                  </a:cubicBezTo>
                  <a:cubicBezTo>
                    <a:pt x="123" y="106"/>
                    <a:pt x="185" y="99"/>
                    <a:pt x="185" y="91"/>
                  </a:cubicBezTo>
                  <a:cubicBezTo>
                    <a:pt x="184" y="82"/>
                    <a:pt x="123" y="79"/>
                    <a:pt x="115" y="7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29267" rIns="120000" bIns="29267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8" name="Google Shape;1388;p37"/>
            <p:cNvSpPr/>
            <p:nvPr/>
          </p:nvSpPr>
          <p:spPr>
            <a:xfrm>
              <a:off x="7409359" y="2288732"/>
              <a:ext cx="231716" cy="234021"/>
            </a:xfrm>
            <a:custGeom>
              <a:avLst/>
              <a:gdLst/>
              <a:ahLst/>
              <a:cxnLst/>
              <a:rect l="l" t="t" r="r" b="b"/>
              <a:pathLst>
                <a:path w="201" h="203" extrusionOk="0">
                  <a:moveTo>
                    <a:pt x="125" y="77"/>
                  </a:moveTo>
                  <a:cubicBezTo>
                    <a:pt x="120" y="72"/>
                    <a:pt x="109" y="-1"/>
                    <a:pt x="99" y="0"/>
                  </a:cubicBezTo>
                  <a:cubicBezTo>
                    <a:pt x="89" y="0"/>
                    <a:pt x="81" y="73"/>
                    <a:pt x="76" y="77"/>
                  </a:cubicBezTo>
                  <a:cubicBezTo>
                    <a:pt x="67" y="87"/>
                    <a:pt x="0" y="94"/>
                    <a:pt x="0" y="103"/>
                  </a:cubicBezTo>
                  <a:cubicBezTo>
                    <a:pt x="1" y="112"/>
                    <a:pt x="67" y="117"/>
                    <a:pt x="76" y="126"/>
                  </a:cubicBezTo>
                  <a:cubicBezTo>
                    <a:pt x="82" y="131"/>
                    <a:pt x="92" y="203"/>
                    <a:pt x="102" y="203"/>
                  </a:cubicBezTo>
                  <a:cubicBezTo>
                    <a:pt x="111" y="202"/>
                    <a:pt x="121" y="130"/>
                    <a:pt x="125" y="126"/>
                  </a:cubicBezTo>
                  <a:cubicBezTo>
                    <a:pt x="134" y="116"/>
                    <a:pt x="201" y="109"/>
                    <a:pt x="201" y="100"/>
                  </a:cubicBezTo>
                  <a:cubicBezTo>
                    <a:pt x="200" y="91"/>
                    <a:pt x="134" y="86"/>
                    <a:pt x="125" y="77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37433" rIns="120000" bIns="37433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9" name="Google Shape;1389;p37"/>
            <p:cNvSpPr/>
            <p:nvPr/>
          </p:nvSpPr>
          <p:spPr>
            <a:xfrm>
              <a:off x="7146517" y="3140661"/>
              <a:ext cx="65710" cy="69169"/>
            </a:xfrm>
            <a:custGeom>
              <a:avLst/>
              <a:gdLst/>
              <a:ahLst/>
              <a:cxnLst/>
              <a:rect l="l" t="t" r="r" b="b"/>
              <a:pathLst>
                <a:path w="57" h="60" extrusionOk="0">
                  <a:moveTo>
                    <a:pt x="29" y="0"/>
                  </a:moveTo>
                  <a:cubicBezTo>
                    <a:pt x="-10" y="0"/>
                    <a:pt x="-10" y="60"/>
                    <a:pt x="29" y="60"/>
                  </a:cubicBezTo>
                  <a:cubicBezTo>
                    <a:pt x="67" y="60"/>
                    <a:pt x="67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0" name="Google Shape;1390;p37"/>
            <p:cNvSpPr/>
            <p:nvPr/>
          </p:nvSpPr>
          <p:spPr>
            <a:xfrm>
              <a:off x="6565498" y="3102618"/>
              <a:ext cx="68016" cy="69169"/>
            </a:xfrm>
            <a:custGeom>
              <a:avLst/>
              <a:gdLst/>
              <a:ahLst/>
              <a:cxnLst/>
              <a:rect l="l" t="t" r="r" b="b"/>
              <a:pathLst>
                <a:path w="59" h="60" extrusionOk="0">
                  <a:moveTo>
                    <a:pt x="30" y="0"/>
                  </a:moveTo>
                  <a:cubicBezTo>
                    <a:pt x="-9" y="0"/>
                    <a:pt x="-9" y="60"/>
                    <a:pt x="30" y="60"/>
                  </a:cubicBezTo>
                  <a:cubicBezTo>
                    <a:pt x="69" y="60"/>
                    <a:pt x="69" y="0"/>
                    <a:pt x="3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1" name="Google Shape;1391;p37"/>
            <p:cNvSpPr/>
            <p:nvPr/>
          </p:nvSpPr>
          <p:spPr>
            <a:xfrm>
              <a:off x="6364909" y="2356748"/>
              <a:ext cx="66863" cy="69169"/>
            </a:xfrm>
            <a:custGeom>
              <a:avLst/>
              <a:gdLst/>
              <a:ahLst/>
              <a:cxnLst/>
              <a:rect l="l" t="t" r="r" b="b"/>
              <a:pathLst>
                <a:path w="58" h="60" extrusionOk="0">
                  <a:moveTo>
                    <a:pt x="29" y="0"/>
                  </a:moveTo>
                  <a:cubicBezTo>
                    <a:pt x="-9" y="0"/>
                    <a:pt x="-10" y="60"/>
                    <a:pt x="29" y="60"/>
                  </a:cubicBezTo>
                  <a:cubicBezTo>
                    <a:pt x="68" y="60"/>
                    <a:pt x="68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2" name="Google Shape;1392;p37"/>
            <p:cNvSpPr/>
            <p:nvPr/>
          </p:nvSpPr>
          <p:spPr>
            <a:xfrm>
              <a:off x="6912496" y="2455890"/>
              <a:ext cx="66863" cy="69169"/>
            </a:xfrm>
            <a:custGeom>
              <a:avLst/>
              <a:gdLst/>
              <a:ahLst/>
              <a:cxnLst/>
              <a:rect l="l" t="t" r="r" b="b"/>
              <a:pathLst>
                <a:path w="58" h="60" extrusionOk="0">
                  <a:moveTo>
                    <a:pt x="29" y="0"/>
                  </a:moveTo>
                  <a:cubicBezTo>
                    <a:pt x="-9" y="0"/>
                    <a:pt x="-10" y="60"/>
                    <a:pt x="29" y="60"/>
                  </a:cubicBezTo>
                  <a:cubicBezTo>
                    <a:pt x="67" y="60"/>
                    <a:pt x="68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3" name="Google Shape;1393;p37"/>
            <p:cNvSpPr/>
            <p:nvPr/>
          </p:nvSpPr>
          <p:spPr>
            <a:xfrm>
              <a:off x="6968983" y="2225328"/>
              <a:ext cx="66863" cy="70322"/>
            </a:xfrm>
            <a:custGeom>
              <a:avLst/>
              <a:gdLst/>
              <a:ahLst/>
              <a:cxnLst/>
              <a:rect l="l" t="t" r="r" b="b"/>
              <a:pathLst>
                <a:path w="58" h="61" extrusionOk="0">
                  <a:moveTo>
                    <a:pt x="29" y="0"/>
                  </a:moveTo>
                  <a:cubicBezTo>
                    <a:pt x="-9" y="0"/>
                    <a:pt x="-10" y="61"/>
                    <a:pt x="29" y="61"/>
                  </a:cubicBezTo>
                  <a:cubicBezTo>
                    <a:pt x="67" y="61"/>
                    <a:pt x="68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4" name="Google Shape;1394;p37"/>
            <p:cNvSpPr/>
            <p:nvPr/>
          </p:nvSpPr>
          <p:spPr>
            <a:xfrm>
              <a:off x="7622629" y="2235703"/>
              <a:ext cx="66863" cy="70322"/>
            </a:xfrm>
            <a:custGeom>
              <a:avLst/>
              <a:gdLst/>
              <a:ahLst/>
              <a:cxnLst/>
              <a:rect l="l" t="t" r="r" b="b"/>
              <a:pathLst>
                <a:path w="58" h="61" extrusionOk="0">
                  <a:moveTo>
                    <a:pt x="30" y="0"/>
                  </a:moveTo>
                  <a:cubicBezTo>
                    <a:pt x="-9" y="0"/>
                    <a:pt x="-9" y="61"/>
                    <a:pt x="30" y="61"/>
                  </a:cubicBezTo>
                  <a:cubicBezTo>
                    <a:pt x="69" y="61"/>
                    <a:pt x="68" y="0"/>
                    <a:pt x="3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5" name="Google Shape;1395;p37"/>
            <p:cNvSpPr/>
            <p:nvPr/>
          </p:nvSpPr>
          <p:spPr>
            <a:xfrm>
              <a:off x="7545391" y="2830554"/>
              <a:ext cx="66863" cy="69169"/>
            </a:xfrm>
            <a:custGeom>
              <a:avLst/>
              <a:gdLst/>
              <a:ahLst/>
              <a:cxnLst/>
              <a:rect l="l" t="t" r="r" b="b"/>
              <a:pathLst>
                <a:path w="58" h="60" extrusionOk="0">
                  <a:moveTo>
                    <a:pt x="29" y="0"/>
                  </a:moveTo>
                  <a:cubicBezTo>
                    <a:pt x="-9" y="0"/>
                    <a:pt x="-10" y="60"/>
                    <a:pt x="29" y="60"/>
                  </a:cubicBezTo>
                  <a:cubicBezTo>
                    <a:pt x="67" y="60"/>
                    <a:pt x="68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6" name="Google Shape;1396;p37"/>
            <p:cNvSpPr/>
            <p:nvPr/>
          </p:nvSpPr>
          <p:spPr>
            <a:xfrm>
              <a:off x="6947080" y="3833501"/>
              <a:ext cx="68016" cy="69169"/>
            </a:xfrm>
            <a:custGeom>
              <a:avLst/>
              <a:gdLst/>
              <a:ahLst/>
              <a:cxnLst/>
              <a:rect l="l" t="t" r="r" b="b"/>
              <a:pathLst>
                <a:path w="59" h="60" extrusionOk="0">
                  <a:moveTo>
                    <a:pt x="30" y="0"/>
                  </a:moveTo>
                  <a:cubicBezTo>
                    <a:pt x="-9" y="0"/>
                    <a:pt x="-9" y="60"/>
                    <a:pt x="30" y="60"/>
                  </a:cubicBezTo>
                  <a:cubicBezTo>
                    <a:pt x="69" y="60"/>
                    <a:pt x="69" y="0"/>
                    <a:pt x="3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7" name="Google Shape;1397;p37"/>
            <p:cNvSpPr/>
            <p:nvPr/>
          </p:nvSpPr>
          <p:spPr>
            <a:xfrm>
              <a:off x="7184560" y="3922268"/>
              <a:ext cx="66863" cy="69169"/>
            </a:xfrm>
            <a:custGeom>
              <a:avLst/>
              <a:gdLst/>
              <a:ahLst/>
              <a:cxnLst/>
              <a:rect l="l" t="t" r="r" b="b"/>
              <a:pathLst>
                <a:path w="58" h="60" extrusionOk="0">
                  <a:moveTo>
                    <a:pt x="29" y="0"/>
                  </a:moveTo>
                  <a:cubicBezTo>
                    <a:pt x="-9" y="0"/>
                    <a:pt x="-10" y="60"/>
                    <a:pt x="29" y="60"/>
                  </a:cubicBezTo>
                  <a:cubicBezTo>
                    <a:pt x="67" y="60"/>
                    <a:pt x="68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8" name="Google Shape;1398;p37"/>
            <p:cNvSpPr/>
            <p:nvPr/>
          </p:nvSpPr>
          <p:spPr>
            <a:xfrm>
              <a:off x="6031745" y="2257606"/>
              <a:ext cx="68016" cy="69169"/>
            </a:xfrm>
            <a:custGeom>
              <a:avLst/>
              <a:gdLst/>
              <a:ahLst/>
              <a:cxnLst/>
              <a:rect l="l" t="t" r="r" b="b"/>
              <a:pathLst>
                <a:path w="59" h="60" extrusionOk="0">
                  <a:moveTo>
                    <a:pt x="30" y="0"/>
                  </a:moveTo>
                  <a:cubicBezTo>
                    <a:pt x="-9" y="0"/>
                    <a:pt x="-9" y="60"/>
                    <a:pt x="30" y="60"/>
                  </a:cubicBezTo>
                  <a:cubicBezTo>
                    <a:pt x="69" y="60"/>
                    <a:pt x="69" y="0"/>
                    <a:pt x="3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9" name="Google Shape;1399;p37"/>
            <p:cNvSpPr/>
            <p:nvPr/>
          </p:nvSpPr>
          <p:spPr>
            <a:xfrm>
              <a:off x="5997161" y="1893317"/>
              <a:ext cx="66863" cy="69169"/>
            </a:xfrm>
            <a:custGeom>
              <a:avLst/>
              <a:gdLst/>
              <a:ahLst/>
              <a:cxnLst/>
              <a:rect l="l" t="t" r="r" b="b"/>
              <a:pathLst>
                <a:path w="58" h="60" extrusionOk="0">
                  <a:moveTo>
                    <a:pt x="30" y="0"/>
                  </a:moveTo>
                  <a:cubicBezTo>
                    <a:pt x="-9" y="0"/>
                    <a:pt x="-9" y="60"/>
                    <a:pt x="30" y="60"/>
                  </a:cubicBezTo>
                  <a:cubicBezTo>
                    <a:pt x="69" y="60"/>
                    <a:pt x="68" y="0"/>
                    <a:pt x="3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0" name="Google Shape;1400;p37"/>
            <p:cNvSpPr/>
            <p:nvPr/>
          </p:nvSpPr>
          <p:spPr>
            <a:xfrm>
              <a:off x="5863434" y="1539404"/>
              <a:ext cx="65710" cy="70322"/>
            </a:xfrm>
            <a:custGeom>
              <a:avLst/>
              <a:gdLst/>
              <a:ahLst/>
              <a:cxnLst/>
              <a:rect l="l" t="t" r="r" b="b"/>
              <a:pathLst>
                <a:path w="57" h="61" extrusionOk="0">
                  <a:moveTo>
                    <a:pt x="29" y="0"/>
                  </a:moveTo>
                  <a:cubicBezTo>
                    <a:pt x="-10" y="0"/>
                    <a:pt x="-10" y="61"/>
                    <a:pt x="29" y="61"/>
                  </a:cubicBezTo>
                  <a:cubicBezTo>
                    <a:pt x="67" y="61"/>
                    <a:pt x="67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1" name="Google Shape;1401;p37"/>
            <p:cNvSpPr/>
            <p:nvPr/>
          </p:nvSpPr>
          <p:spPr>
            <a:xfrm>
              <a:off x="6562040" y="2108893"/>
              <a:ext cx="68016" cy="69169"/>
            </a:xfrm>
            <a:custGeom>
              <a:avLst/>
              <a:gdLst/>
              <a:ahLst/>
              <a:cxnLst/>
              <a:rect l="l" t="t" r="r" b="b"/>
              <a:pathLst>
                <a:path w="59" h="60" extrusionOk="0">
                  <a:moveTo>
                    <a:pt x="30" y="0"/>
                  </a:moveTo>
                  <a:cubicBezTo>
                    <a:pt x="-9" y="0"/>
                    <a:pt x="-9" y="60"/>
                    <a:pt x="30" y="60"/>
                  </a:cubicBezTo>
                  <a:cubicBezTo>
                    <a:pt x="69" y="60"/>
                    <a:pt x="69" y="0"/>
                    <a:pt x="3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2" name="Google Shape;1402;p37"/>
            <p:cNvSpPr/>
            <p:nvPr/>
          </p:nvSpPr>
          <p:spPr>
            <a:xfrm>
              <a:off x="7258340" y="2228786"/>
              <a:ext cx="68016" cy="70322"/>
            </a:xfrm>
            <a:custGeom>
              <a:avLst/>
              <a:gdLst/>
              <a:ahLst/>
              <a:cxnLst/>
              <a:rect l="l" t="t" r="r" b="b"/>
              <a:pathLst>
                <a:path w="59" h="61" extrusionOk="0">
                  <a:moveTo>
                    <a:pt x="30" y="0"/>
                  </a:moveTo>
                  <a:cubicBezTo>
                    <a:pt x="-9" y="0"/>
                    <a:pt x="-9" y="61"/>
                    <a:pt x="30" y="61"/>
                  </a:cubicBezTo>
                  <a:cubicBezTo>
                    <a:pt x="69" y="61"/>
                    <a:pt x="69" y="0"/>
                    <a:pt x="3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3" name="Google Shape;1403;p37"/>
            <p:cNvSpPr/>
            <p:nvPr/>
          </p:nvSpPr>
          <p:spPr>
            <a:xfrm>
              <a:off x="7252576" y="1886401"/>
              <a:ext cx="65710" cy="70322"/>
            </a:xfrm>
            <a:custGeom>
              <a:avLst/>
              <a:gdLst/>
              <a:ahLst/>
              <a:cxnLst/>
              <a:rect l="l" t="t" r="r" b="b"/>
              <a:pathLst>
                <a:path w="57" h="61" extrusionOk="0">
                  <a:moveTo>
                    <a:pt x="29" y="0"/>
                  </a:moveTo>
                  <a:cubicBezTo>
                    <a:pt x="-10" y="0"/>
                    <a:pt x="-10" y="61"/>
                    <a:pt x="29" y="61"/>
                  </a:cubicBezTo>
                  <a:cubicBezTo>
                    <a:pt x="67" y="61"/>
                    <a:pt x="67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4" name="Google Shape;1404;p37"/>
            <p:cNvSpPr/>
            <p:nvPr/>
          </p:nvSpPr>
          <p:spPr>
            <a:xfrm>
              <a:off x="7068126" y="1695034"/>
              <a:ext cx="66863" cy="70322"/>
            </a:xfrm>
            <a:custGeom>
              <a:avLst/>
              <a:gdLst/>
              <a:ahLst/>
              <a:cxnLst/>
              <a:rect l="l" t="t" r="r" b="b"/>
              <a:pathLst>
                <a:path w="58" h="61" extrusionOk="0">
                  <a:moveTo>
                    <a:pt x="29" y="0"/>
                  </a:moveTo>
                  <a:cubicBezTo>
                    <a:pt x="-9" y="0"/>
                    <a:pt x="-10" y="61"/>
                    <a:pt x="29" y="61"/>
                  </a:cubicBezTo>
                  <a:cubicBezTo>
                    <a:pt x="67" y="61"/>
                    <a:pt x="68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5" name="Google Shape;1405;p37"/>
            <p:cNvSpPr/>
            <p:nvPr/>
          </p:nvSpPr>
          <p:spPr>
            <a:xfrm>
              <a:off x="6739573" y="1529029"/>
              <a:ext cx="66863" cy="69169"/>
            </a:xfrm>
            <a:custGeom>
              <a:avLst/>
              <a:gdLst/>
              <a:ahLst/>
              <a:cxnLst/>
              <a:rect l="l" t="t" r="r" b="b"/>
              <a:pathLst>
                <a:path w="58" h="60" extrusionOk="0">
                  <a:moveTo>
                    <a:pt x="29" y="0"/>
                  </a:moveTo>
                  <a:cubicBezTo>
                    <a:pt x="-9" y="0"/>
                    <a:pt x="-10" y="60"/>
                    <a:pt x="29" y="60"/>
                  </a:cubicBezTo>
                  <a:cubicBezTo>
                    <a:pt x="67" y="60"/>
                    <a:pt x="68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6" name="Google Shape;1406;p37"/>
            <p:cNvSpPr/>
            <p:nvPr/>
          </p:nvSpPr>
          <p:spPr>
            <a:xfrm>
              <a:off x="6265767" y="1316911"/>
              <a:ext cx="66863" cy="69169"/>
            </a:xfrm>
            <a:custGeom>
              <a:avLst/>
              <a:gdLst/>
              <a:ahLst/>
              <a:cxnLst/>
              <a:rect l="l" t="t" r="r" b="b"/>
              <a:pathLst>
                <a:path w="58" h="60" extrusionOk="0">
                  <a:moveTo>
                    <a:pt x="29" y="0"/>
                  </a:moveTo>
                  <a:cubicBezTo>
                    <a:pt x="-9" y="0"/>
                    <a:pt x="-10" y="60"/>
                    <a:pt x="29" y="60"/>
                  </a:cubicBezTo>
                  <a:cubicBezTo>
                    <a:pt x="67" y="60"/>
                    <a:pt x="68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7" name="Google Shape;1407;p37"/>
            <p:cNvSpPr/>
            <p:nvPr/>
          </p:nvSpPr>
          <p:spPr>
            <a:xfrm>
              <a:off x="7003568" y="1271952"/>
              <a:ext cx="68016" cy="69169"/>
            </a:xfrm>
            <a:custGeom>
              <a:avLst/>
              <a:gdLst/>
              <a:ahLst/>
              <a:cxnLst/>
              <a:rect l="l" t="t" r="r" b="b"/>
              <a:pathLst>
                <a:path w="59" h="60" extrusionOk="0">
                  <a:moveTo>
                    <a:pt x="30" y="0"/>
                  </a:moveTo>
                  <a:cubicBezTo>
                    <a:pt x="-9" y="0"/>
                    <a:pt x="-9" y="60"/>
                    <a:pt x="30" y="60"/>
                  </a:cubicBezTo>
                  <a:cubicBezTo>
                    <a:pt x="69" y="60"/>
                    <a:pt x="69" y="0"/>
                    <a:pt x="3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8" name="Google Shape;1408;p37"/>
            <p:cNvSpPr/>
            <p:nvPr/>
          </p:nvSpPr>
          <p:spPr>
            <a:xfrm>
              <a:off x="7411664" y="1263882"/>
              <a:ext cx="65710" cy="69169"/>
            </a:xfrm>
            <a:custGeom>
              <a:avLst/>
              <a:gdLst/>
              <a:ahLst/>
              <a:cxnLst/>
              <a:rect l="l" t="t" r="r" b="b"/>
              <a:pathLst>
                <a:path w="57" h="60" extrusionOk="0">
                  <a:moveTo>
                    <a:pt x="29" y="0"/>
                  </a:moveTo>
                  <a:cubicBezTo>
                    <a:pt x="-9" y="0"/>
                    <a:pt x="-10" y="60"/>
                    <a:pt x="29" y="60"/>
                  </a:cubicBezTo>
                  <a:cubicBezTo>
                    <a:pt x="67" y="60"/>
                    <a:pt x="67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9" name="Google Shape;1409;p37"/>
            <p:cNvSpPr/>
            <p:nvPr/>
          </p:nvSpPr>
          <p:spPr>
            <a:xfrm>
              <a:off x="7333273" y="1544015"/>
              <a:ext cx="66863" cy="69169"/>
            </a:xfrm>
            <a:custGeom>
              <a:avLst/>
              <a:gdLst/>
              <a:ahLst/>
              <a:cxnLst/>
              <a:rect l="l" t="t" r="r" b="b"/>
              <a:pathLst>
                <a:path w="58" h="60" extrusionOk="0">
                  <a:moveTo>
                    <a:pt x="29" y="0"/>
                  </a:moveTo>
                  <a:cubicBezTo>
                    <a:pt x="-9" y="0"/>
                    <a:pt x="-10" y="60"/>
                    <a:pt x="29" y="60"/>
                  </a:cubicBezTo>
                  <a:cubicBezTo>
                    <a:pt x="67" y="60"/>
                    <a:pt x="68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0" name="Google Shape;1410;p37"/>
            <p:cNvSpPr/>
            <p:nvPr/>
          </p:nvSpPr>
          <p:spPr>
            <a:xfrm>
              <a:off x="7724077" y="1244284"/>
              <a:ext cx="66863" cy="69169"/>
            </a:xfrm>
            <a:custGeom>
              <a:avLst/>
              <a:gdLst/>
              <a:ahLst/>
              <a:cxnLst/>
              <a:rect l="l" t="t" r="r" b="b"/>
              <a:pathLst>
                <a:path w="58" h="60" extrusionOk="0">
                  <a:moveTo>
                    <a:pt x="30" y="0"/>
                  </a:moveTo>
                  <a:cubicBezTo>
                    <a:pt x="-9" y="0"/>
                    <a:pt x="-9" y="60"/>
                    <a:pt x="30" y="60"/>
                  </a:cubicBezTo>
                  <a:cubicBezTo>
                    <a:pt x="68" y="60"/>
                    <a:pt x="68" y="0"/>
                    <a:pt x="3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1" name="Google Shape;1411;p37"/>
            <p:cNvSpPr/>
            <p:nvPr/>
          </p:nvSpPr>
          <p:spPr>
            <a:xfrm>
              <a:off x="7837053" y="1508278"/>
              <a:ext cx="66863" cy="69169"/>
            </a:xfrm>
            <a:custGeom>
              <a:avLst/>
              <a:gdLst/>
              <a:ahLst/>
              <a:cxnLst/>
              <a:rect l="l" t="t" r="r" b="b"/>
              <a:pathLst>
                <a:path w="58" h="60" extrusionOk="0">
                  <a:moveTo>
                    <a:pt x="30" y="0"/>
                  </a:moveTo>
                  <a:cubicBezTo>
                    <a:pt x="-9" y="0"/>
                    <a:pt x="-9" y="60"/>
                    <a:pt x="30" y="60"/>
                  </a:cubicBezTo>
                  <a:cubicBezTo>
                    <a:pt x="69" y="60"/>
                    <a:pt x="68" y="0"/>
                    <a:pt x="3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2" name="Google Shape;1412;p37"/>
            <p:cNvSpPr/>
            <p:nvPr/>
          </p:nvSpPr>
          <p:spPr>
            <a:xfrm>
              <a:off x="7799010" y="1908304"/>
              <a:ext cx="68016" cy="70322"/>
            </a:xfrm>
            <a:custGeom>
              <a:avLst/>
              <a:gdLst/>
              <a:ahLst/>
              <a:cxnLst/>
              <a:rect l="l" t="t" r="r" b="b"/>
              <a:pathLst>
                <a:path w="59" h="61" extrusionOk="0">
                  <a:moveTo>
                    <a:pt x="30" y="0"/>
                  </a:moveTo>
                  <a:cubicBezTo>
                    <a:pt x="-9" y="0"/>
                    <a:pt x="-9" y="61"/>
                    <a:pt x="30" y="61"/>
                  </a:cubicBezTo>
                  <a:cubicBezTo>
                    <a:pt x="69" y="61"/>
                    <a:pt x="69" y="0"/>
                    <a:pt x="3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3" name="Google Shape;1413;p37"/>
            <p:cNvSpPr/>
            <p:nvPr/>
          </p:nvSpPr>
          <p:spPr>
            <a:xfrm>
              <a:off x="8046865" y="2191896"/>
              <a:ext cx="66863" cy="69169"/>
            </a:xfrm>
            <a:custGeom>
              <a:avLst/>
              <a:gdLst/>
              <a:ahLst/>
              <a:cxnLst/>
              <a:rect l="l" t="t" r="r" b="b"/>
              <a:pathLst>
                <a:path w="58" h="60" extrusionOk="0">
                  <a:moveTo>
                    <a:pt x="30" y="0"/>
                  </a:moveTo>
                  <a:cubicBezTo>
                    <a:pt x="-9" y="0"/>
                    <a:pt x="-9" y="60"/>
                    <a:pt x="30" y="60"/>
                  </a:cubicBezTo>
                  <a:cubicBezTo>
                    <a:pt x="68" y="60"/>
                    <a:pt x="68" y="0"/>
                    <a:pt x="3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4" name="Google Shape;1414;p37"/>
            <p:cNvSpPr/>
            <p:nvPr/>
          </p:nvSpPr>
          <p:spPr>
            <a:xfrm>
              <a:off x="8082602" y="1731924"/>
              <a:ext cx="66863" cy="70322"/>
            </a:xfrm>
            <a:custGeom>
              <a:avLst/>
              <a:gdLst/>
              <a:ahLst/>
              <a:cxnLst/>
              <a:rect l="l" t="t" r="r" b="b"/>
              <a:pathLst>
                <a:path w="58" h="61" extrusionOk="0">
                  <a:moveTo>
                    <a:pt x="29" y="0"/>
                  </a:moveTo>
                  <a:cubicBezTo>
                    <a:pt x="-9" y="0"/>
                    <a:pt x="-10" y="61"/>
                    <a:pt x="29" y="61"/>
                  </a:cubicBezTo>
                  <a:cubicBezTo>
                    <a:pt x="67" y="61"/>
                    <a:pt x="68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5" name="Google Shape;1415;p37"/>
            <p:cNvSpPr/>
            <p:nvPr/>
          </p:nvSpPr>
          <p:spPr>
            <a:xfrm>
              <a:off x="6823729" y="1889859"/>
              <a:ext cx="66863" cy="70322"/>
            </a:xfrm>
            <a:custGeom>
              <a:avLst/>
              <a:gdLst/>
              <a:ahLst/>
              <a:cxnLst/>
              <a:rect l="l" t="t" r="r" b="b"/>
              <a:pathLst>
                <a:path w="58" h="61" extrusionOk="0">
                  <a:moveTo>
                    <a:pt x="29" y="0"/>
                  </a:moveTo>
                  <a:cubicBezTo>
                    <a:pt x="-9" y="0"/>
                    <a:pt x="-10" y="61"/>
                    <a:pt x="29" y="61"/>
                  </a:cubicBezTo>
                  <a:cubicBezTo>
                    <a:pt x="67" y="61"/>
                    <a:pt x="68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6" name="Google Shape;1416;p37"/>
            <p:cNvSpPr/>
            <p:nvPr/>
          </p:nvSpPr>
          <p:spPr>
            <a:xfrm>
              <a:off x="6455981" y="1776883"/>
              <a:ext cx="68016" cy="70322"/>
            </a:xfrm>
            <a:custGeom>
              <a:avLst/>
              <a:gdLst/>
              <a:ahLst/>
              <a:cxnLst/>
              <a:rect l="l" t="t" r="r" b="b"/>
              <a:pathLst>
                <a:path w="59" h="61" extrusionOk="0">
                  <a:moveTo>
                    <a:pt x="30" y="0"/>
                  </a:moveTo>
                  <a:cubicBezTo>
                    <a:pt x="-9" y="0"/>
                    <a:pt x="-9" y="61"/>
                    <a:pt x="30" y="61"/>
                  </a:cubicBezTo>
                  <a:cubicBezTo>
                    <a:pt x="69" y="61"/>
                    <a:pt x="69" y="0"/>
                    <a:pt x="3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7" name="Google Shape;1417;p37"/>
            <p:cNvSpPr/>
            <p:nvPr/>
          </p:nvSpPr>
          <p:spPr>
            <a:xfrm>
              <a:off x="6749949" y="3401196"/>
              <a:ext cx="411555" cy="57641"/>
            </a:xfrm>
            <a:custGeom>
              <a:avLst/>
              <a:gdLst/>
              <a:ahLst/>
              <a:cxnLst/>
              <a:rect l="l" t="t" r="r" b="b"/>
              <a:pathLst>
                <a:path w="357" h="50" extrusionOk="0">
                  <a:moveTo>
                    <a:pt x="344" y="2"/>
                  </a:moveTo>
                  <a:cubicBezTo>
                    <a:pt x="232" y="23"/>
                    <a:pt x="119" y="20"/>
                    <a:pt x="6" y="7"/>
                  </a:cubicBezTo>
                  <a:lnTo>
                    <a:pt x="6" y="7"/>
                  </a:lnTo>
                  <a:lnTo>
                    <a:pt x="5" y="7"/>
                  </a:lnTo>
                  <a:cubicBezTo>
                    <a:pt x="5" y="7"/>
                    <a:pt x="4" y="8"/>
                    <a:pt x="3" y="8"/>
                  </a:cubicBezTo>
                  <a:cubicBezTo>
                    <a:pt x="2" y="8"/>
                    <a:pt x="1" y="9"/>
                    <a:pt x="1" y="10"/>
                  </a:cubicBezTo>
                  <a:cubicBezTo>
                    <a:pt x="0" y="11"/>
                    <a:pt x="0" y="12"/>
                    <a:pt x="0" y="13"/>
                  </a:cubicBezTo>
                  <a:cubicBezTo>
                    <a:pt x="0" y="14"/>
                    <a:pt x="0" y="14"/>
                    <a:pt x="1" y="15"/>
                  </a:cubicBezTo>
                  <a:cubicBezTo>
                    <a:pt x="1" y="16"/>
                    <a:pt x="2" y="17"/>
                    <a:pt x="3" y="17"/>
                  </a:cubicBezTo>
                  <a:lnTo>
                    <a:pt x="4" y="18"/>
                  </a:lnTo>
                  <a:lnTo>
                    <a:pt x="4" y="18"/>
                  </a:lnTo>
                  <a:cubicBezTo>
                    <a:pt x="58" y="39"/>
                    <a:pt x="116" y="50"/>
                    <a:pt x="174" y="50"/>
                  </a:cubicBezTo>
                  <a:cubicBezTo>
                    <a:pt x="194" y="50"/>
                    <a:pt x="213" y="49"/>
                    <a:pt x="232" y="46"/>
                  </a:cubicBezTo>
                  <a:cubicBezTo>
                    <a:pt x="244" y="45"/>
                    <a:pt x="259" y="42"/>
                    <a:pt x="272" y="40"/>
                  </a:cubicBezTo>
                  <a:lnTo>
                    <a:pt x="272" y="40"/>
                  </a:lnTo>
                  <a:cubicBezTo>
                    <a:pt x="298" y="33"/>
                    <a:pt x="323" y="25"/>
                    <a:pt x="347" y="14"/>
                  </a:cubicBezTo>
                  <a:lnTo>
                    <a:pt x="347" y="14"/>
                  </a:lnTo>
                  <a:lnTo>
                    <a:pt x="354" y="10"/>
                  </a:lnTo>
                  <a:lnTo>
                    <a:pt x="354" y="10"/>
                  </a:lnTo>
                  <a:lnTo>
                    <a:pt x="354" y="10"/>
                  </a:lnTo>
                  <a:cubicBezTo>
                    <a:pt x="355" y="10"/>
                    <a:pt x="355" y="9"/>
                    <a:pt x="356" y="8"/>
                  </a:cubicBezTo>
                  <a:cubicBezTo>
                    <a:pt x="356" y="7"/>
                    <a:pt x="357" y="6"/>
                    <a:pt x="357" y="6"/>
                  </a:cubicBezTo>
                  <a:cubicBezTo>
                    <a:pt x="357" y="5"/>
                    <a:pt x="356" y="4"/>
                    <a:pt x="356" y="3"/>
                  </a:cubicBezTo>
                  <a:cubicBezTo>
                    <a:pt x="355" y="2"/>
                    <a:pt x="355" y="1"/>
                    <a:pt x="354" y="1"/>
                  </a:cubicBezTo>
                  <a:cubicBezTo>
                    <a:pt x="352" y="0"/>
                    <a:pt x="352" y="0"/>
                    <a:pt x="352" y="0"/>
                  </a:cubicBezTo>
                  <a:cubicBezTo>
                    <a:pt x="351" y="0"/>
                    <a:pt x="351" y="0"/>
                    <a:pt x="351" y="0"/>
                  </a:cubicBezTo>
                  <a:lnTo>
                    <a:pt x="344" y="2"/>
                  </a:lnTo>
                  <a:close/>
                </a:path>
              </a:pathLst>
            </a:custGeom>
            <a:solidFill>
              <a:srgbClr val="422809">
                <a:alpha val="50000"/>
              </a:srgbClr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8" name="Google Shape;1418;p37"/>
            <p:cNvSpPr/>
            <p:nvPr/>
          </p:nvSpPr>
          <p:spPr>
            <a:xfrm>
              <a:off x="6675016" y="3486504"/>
              <a:ext cx="168311" cy="489945"/>
            </a:xfrm>
            <a:custGeom>
              <a:avLst/>
              <a:gdLst/>
              <a:ahLst/>
              <a:cxnLst/>
              <a:rect l="l" t="t" r="r" b="b"/>
              <a:pathLst>
                <a:path w="146" h="425" extrusionOk="0">
                  <a:moveTo>
                    <a:pt x="13" y="411"/>
                  </a:moveTo>
                  <a:cubicBezTo>
                    <a:pt x="38" y="272"/>
                    <a:pt x="88" y="139"/>
                    <a:pt x="146" y="9"/>
                  </a:cubicBezTo>
                  <a:cubicBezTo>
                    <a:pt x="149" y="2"/>
                    <a:pt x="142" y="-3"/>
                    <a:pt x="137" y="3"/>
                  </a:cubicBezTo>
                  <a:lnTo>
                    <a:pt x="137" y="3"/>
                  </a:lnTo>
                  <a:cubicBezTo>
                    <a:pt x="122" y="24"/>
                    <a:pt x="108" y="45"/>
                    <a:pt x="96" y="67"/>
                  </a:cubicBezTo>
                  <a:cubicBezTo>
                    <a:pt x="59" y="129"/>
                    <a:pt x="34" y="196"/>
                    <a:pt x="17" y="265"/>
                  </a:cubicBezTo>
                  <a:cubicBezTo>
                    <a:pt x="13" y="280"/>
                    <a:pt x="10" y="299"/>
                    <a:pt x="7" y="314"/>
                  </a:cubicBezTo>
                  <a:lnTo>
                    <a:pt x="7" y="314"/>
                  </a:lnTo>
                  <a:cubicBezTo>
                    <a:pt x="2" y="344"/>
                    <a:pt x="0" y="374"/>
                    <a:pt x="0" y="404"/>
                  </a:cubicBezTo>
                  <a:cubicBezTo>
                    <a:pt x="0" y="406"/>
                    <a:pt x="0" y="409"/>
                    <a:pt x="0" y="411"/>
                  </a:cubicBezTo>
                  <a:lnTo>
                    <a:pt x="0" y="411"/>
                  </a:lnTo>
                  <a:cubicBezTo>
                    <a:pt x="0" y="414"/>
                    <a:pt x="0" y="417"/>
                    <a:pt x="0" y="420"/>
                  </a:cubicBezTo>
                  <a:cubicBezTo>
                    <a:pt x="0" y="427"/>
                    <a:pt x="10" y="426"/>
                    <a:pt x="11" y="419"/>
                  </a:cubicBezTo>
                  <a:cubicBezTo>
                    <a:pt x="12" y="417"/>
                    <a:pt x="13" y="414"/>
                    <a:pt x="13" y="411"/>
                  </a:cubicBezTo>
                  <a:close/>
                </a:path>
              </a:pathLst>
            </a:custGeom>
            <a:solidFill>
              <a:srgbClr val="422809">
                <a:alpha val="50000"/>
              </a:srgbClr>
            </a:solidFill>
            <a:ln>
              <a:noFill/>
            </a:ln>
          </p:spPr>
          <p:txBody>
            <a:bodyPr spcFirstLastPara="1" wrap="square" lIns="120000" tIns="60000" rIns="120000" bIns="60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9" name="Google Shape;1419;p37"/>
            <p:cNvSpPr/>
            <p:nvPr/>
          </p:nvSpPr>
          <p:spPr>
            <a:xfrm>
              <a:off x="6865230" y="3501491"/>
              <a:ext cx="100295" cy="507238"/>
            </a:xfrm>
            <a:custGeom>
              <a:avLst/>
              <a:gdLst/>
              <a:ahLst/>
              <a:cxnLst/>
              <a:rect l="l" t="t" r="r" b="b"/>
              <a:pathLst>
                <a:path w="87" h="440" extrusionOk="0">
                  <a:moveTo>
                    <a:pt x="21" y="425"/>
                  </a:moveTo>
                  <a:cubicBezTo>
                    <a:pt x="24" y="284"/>
                    <a:pt x="51" y="145"/>
                    <a:pt x="87" y="8"/>
                  </a:cubicBezTo>
                  <a:cubicBezTo>
                    <a:pt x="89" y="1"/>
                    <a:pt x="81" y="-3"/>
                    <a:pt x="78" y="3"/>
                  </a:cubicBezTo>
                  <a:lnTo>
                    <a:pt x="78" y="3"/>
                  </a:lnTo>
                  <a:cubicBezTo>
                    <a:pt x="34" y="90"/>
                    <a:pt x="8" y="184"/>
                    <a:pt x="1" y="280"/>
                  </a:cubicBezTo>
                  <a:cubicBezTo>
                    <a:pt x="0" y="295"/>
                    <a:pt x="0" y="314"/>
                    <a:pt x="0" y="330"/>
                  </a:cubicBezTo>
                  <a:lnTo>
                    <a:pt x="0" y="330"/>
                  </a:lnTo>
                  <a:cubicBezTo>
                    <a:pt x="0" y="362"/>
                    <a:pt x="3" y="395"/>
                    <a:pt x="9" y="427"/>
                  </a:cubicBezTo>
                  <a:lnTo>
                    <a:pt x="9" y="427"/>
                  </a:lnTo>
                  <a:cubicBezTo>
                    <a:pt x="9" y="430"/>
                    <a:pt x="10" y="433"/>
                    <a:pt x="11" y="436"/>
                  </a:cubicBezTo>
                  <a:cubicBezTo>
                    <a:pt x="12" y="443"/>
                    <a:pt x="21" y="440"/>
                    <a:pt x="21" y="433"/>
                  </a:cubicBezTo>
                  <a:cubicBezTo>
                    <a:pt x="21" y="431"/>
                    <a:pt x="21" y="428"/>
                    <a:pt x="21" y="425"/>
                  </a:cubicBezTo>
                  <a:close/>
                </a:path>
              </a:pathLst>
            </a:custGeom>
            <a:solidFill>
              <a:srgbClr val="422809">
                <a:alpha val="50000"/>
              </a:srgbClr>
            </a:solidFill>
            <a:ln>
              <a:noFill/>
            </a:ln>
          </p:spPr>
          <p:txBody>
            <a:bodyPr spcFirstLastPara="1" wrap="square" lIns="120000" tIns="60000" rIns="120000" bIns="60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0" name="Google Shape;1420;p37"/>
            <p:cNvSpPr/>
            <p:nvPr/>
          </p:nvSpPr>
          <p:spPr>
            <a:xfrm>
              <a:off x="7141906" y="3486504"/>
              <a:ext cx="169464" cy="489945"/>
            </a:xfrm>
            <a:custGeom>
              <a:avLst/>
              <a:gdLst/>
              <a:ahLst/>
              <a:cxnLst/>
              <a:rect l="l" t="t" r="r" b="b"/>
              <a:pathLst>
                <a:path w="147" h="425" extrusionOk="0">
                  <a:moveTo>
                    <a:pt x="135" y="411"/>
                  </a:moveTo>
                  <a:cubicBezTo>
                    <a:pt x="109" y="272"/>
                    <a:pt x="60" y="139"/>
                    <a:pt x="1" y="9"/>
                  </a:cubicBezTo>
                  <a:cubicBezTo>
                    <a:pt x="-2" y="2"/>
                    <a:pt x="6" y="-3"/>
                    <a:pt x="10" y="3"/>
                  </a:cubicBezTo>
                  <a:lnTo>
                    <a:pt x="10" y="3"/>
                  </a:lnTo>
                  <a:cubicBezTo>
                    <a:pt x="25" y="24"/>
                    <a:pt x="39" y="45"/>
                    <a:pt x="52" y="67"/>
                  </a:cubicBezTo>
                  <a:cubicBezTo>
                    <a:pt x="87" y="129"/>
                    <a:pt x="114" y="196"/>
                    <a:pt x="131" y="265"/>
                  </a:cubicBezTo>
                  <a:cubicBezTo>
                    <a:pt x="134" y="280"/>
                    <a:pt x="137" y="299"/>
                    <a:pt x="140" y="314"/>
                  </a:cubicBezTo>
                  <a:lnTo>
                    <a:pt x="140" y="314"/>
                  </a:lnTo>
                  <a:cubicBezTo>
                    <a:pt x="145" y="344"/>
                    <a:pt x="147" y="374"/>
                    <a:pt x="147" y="404"/>
                  </a:cubicBezTo>
                  <a:cubicBezTo>
                    <a:pt x="147" y="406"/>
                    <a:pt x="147" y="409"/>
                    <a:pt x="147" y="411"/>
                  </a:cubicBezTo>
                  <a:lnTo>
                    <a:pt x="147" y="411"/>
                  </a:lnTo>
                  <a:cubicBezTo>
                    <a:pt x="147" y="414"/>
                    <a:pt x="147" y="417"/>
                    <a:pt x="147" y="420"/>
                  </a:cubicBezTo>
                  <a:cubicBezTo>
                    <a:pt x="147" y="427"/>
                    <a:pt x="137" y="426"/>
                    <a:pt x="136" y="419"/>
                  </a:cubicBezTo>
                  <a:cubicBezTo>
                    <a:pt x="136" y="417"/>
                    <a:pt x="135" y="414"/>
                    <a:pt x="135" y="411"/>
                  </a:cubicBezTo>
                  <a:close/>
                </a:path>
              </a:pathLst>
            </a:custGeom>
            <a:solidFill>
              <a:srgbClr val="422809">
                <a:alpha val="50000"/>
              </a:srgbClr>
            </a:solidFill>
            <a:ln>
              <a:noFill/>
            </a:ln>
          </p:spPr>
          <p:txBody>
            <a:bodyPr spcFirstLastPara="1" wrap="square" lIns="120000" tIns="60000" rIns="120000" bIns="60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1" name="Google Shape;1421;p37"/>
            <p:cNvSpPr/>
            <p:nvPr/>
          </p:nvSpPr>
          <p:spPr>
            <a:xfrm>
              <a:off x="7019707" y="3501491"/>
              <a:ext cx="102601" cy="507238"/>
            </a:xfrm>
            <a:custGeom>
              <a:avLst/>
              <a:gdLst/>
              <a:ahLst/>
              <a:cxnLst/>
              <a:rect l="l" t="t" r="r" b="b"/>
              <a:pathLst>
                <a:path w="89" h="440" extrusionOk="0">
                  <a:moveTo>
                    <a:pt x="67" y="425"/>
                  </a:moveTo>
                  <a:cubicBezTo>
                    <a:pt x="65" y="284"/>
                    <a:pt x="38" y="145"/>
                    <a:pt x="1" y="8"/>
                  </a:cubicBezTo>
                  <a:cubicBezTo>
                    <a:pt x="-1" y="1"/>
                    <a:pt x="7" y="-3"/>
                    <a:pt x="11" y="3"/>
                  </a:cubicBezTo>
                  <a:lnTo>
                    <a:pt x="11" y="3"/>
                  </a:lnTo>
                  <a:cubicBezTo>
                    <a:pt x="54" y="90"/>
                    <a:pt x="80" y="184"/>
                    <a:pt x="87" y="280"/>
                  </a:cubicBezTo>
                  <a:cubicBezTo>
                    <a:pt x="88" y="295"/>
                    <a:pt x="88" y="314"/>
                    <a:pt x="89" y="330"/>
                  </a:cubicBezTo>
                  <a:lnTo>
                    <a:pt x="89" y="330"/>
                  </a:lnTo>
                  <a:cubicBezTo>
                    <a:pt x="88" y="362"/>
                    <a:pt x="85" y="395"/>
                    <a:pt x="80" y="427"/>
                  </a:cubicBezTo>
                  <a:lnTo>
                    <a:pt x="80" y="427"/>
                  </a:lnTo>
                  <a:cubicBezTo>
                    <a:pt x="80" y="430"/>
                    <a:pt x="78" y="433"/>
                    <a:pt x="78" y="436"/>
                  </a:cubicBezTo>
                  <a:cubicBezTo>
                    <a:pt x="76" y="443"/>
                    <a:pt x="67" y="440"/>
                    <a:pt x="67" y="433"/>
                  </a:cubicBezTo>
                  <a:cubicBezTo>
                    <a:pt x="67" y="431"/>
                    <a:pt x="67" y="428"/>
                    <a:pt x="67" y="425"/>
                  </a:cubicBezTo>
                  <a:close/>
                </a:path>
              </a:pathLst>
            </a:custGeom>
            <a:solidFill>
              <a:srgbClr val="422809">
                <a:alpha val="50000"/>
              </a:srgbClr>
            </a:solidFill>
            <a:ln>
              <a:noFill/>
            </a:ln>
          </p:spPr>
          <p:txBody>
            <a:bodyPr spcFirstLastPara="1" wrap="square" lIns="120000" tIns="60000" rIns="120000" bIns="60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422" name="Google Shape;1422;p37"/>
          <p:cNvGrpSpPr/>
          <p:nvPr/>
        </p:nvGrpSpPr>
        <p:grpSpPr>
          <a:xfrm>
            <a:off x="7624057" y="1288212"/>
            <a:ext cx="3376257" cy="3556744"/>
            <a:chOff x="5718042" y="966159"/>
            <a:chExt cx="2532193" cy="2667558"/>
          </a:xfrm>
        </p:grpSpPr>
        <p:sp>
          <p:nvSpPr>
            <p:cNvPr id="1423" name="Google Shape;1423;p37"/>
            <p:cNvSpPr/>
            <p:nvPr/>
          </p:nvSpPr>
          <p:spPr>
            <a:xfrm>
              <a:off x="5722556" y="966159"/>
              <a:ext cx="182880" cy="182880"/>
            </a:xfrm>
            <a:custGeom>
              <a:avLst/>
              <a:gdLst/>
              <a:ahLst/>
              <a:cxnLst/>
              <a:rect l="l" t="t" r="r" b="b"/>
              <a:pathLst>
                <a:path w="214" h="218" extrusionOk="0">
                  <a:moveTo>
                    <a:pt x="133" y="83"/>
                  </a:moveTo>
                  <a:cubicBezTo>
                    <a:pt x="127" y="78"/>
                    <a:pt x="115" y="-1"/>
                    <a:pt x="105" y="0"/>
                  </a:cubicBezTo>
                  <a:cubicBezTo>
                    <a:pt x="94" y="0"/>
                    <a:pt x="86" y="78"/>
                    <a:pt x="81" y="83"/>
                  </a:cubicBezTo>
                  <a:cubicBezTo>
                    <a:pt x="71" y="93"/>
                    <a:pt x="-1" y="101"/>
                    <a:pt x="0" y="111"/>
                  </a:cubicBezTo>
                  <a:cubicBezTo>
                    <a:pt x="1" y="120"/>
                    <a:pt x="71" y="125"/>
                    <a:pt x="81" y="135"/>
                  </a:cubicBezTo>
                  <a:cubicBezTo>
                    <a:pt x="87" y="140"/>
                    <a:pt x="98" y="218"/>
                    <a:pt x="109" y="218"/>
                  </a:cubicBezTo>
                  <a:cubicBezTo>
                    <a:pt x="119" y="217"/>
                    <a:pt x="128" y="140"/>
                    <a:pt x="133" y="135"/>
                  </a:cubicBezTo>
                  <a:cubicBezTo>
                    <a:pt x="142" y="125"/>
                    <a:pt x="214" y="117"/>
                    <a:pt x="214" y="107"/>
                  </a:cubicBezTo>
                  <a:cubicBezTo>
                    <a:pt x="213" y="97"/>
                    <a:pt x="143" y="92"/>
                    <a:pt x="133" y="8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0000" tIns="44633" rIns="120000" bIns="44633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4" name="Google Shape;1424;p37"/>
            <p:cNvSpPr/>
            <p:nvPr/>
          </p:nvSpPr>
          <p:spPr>
            <a:xfrm flipH="1">
              <a:off x="5973793" y="3267957"/>
              <a:ext cx="268224" cy="365760"/>
            </a:xfrm>
            <a:custGeom>
              <a:avLst/>
              <a:gdLst/>
              <a:ahLst/>
              <a:cxnLst/>
              <a:rect l="l" t="t" r="r" b="b"/>
              <a:pathLst>
                <a:path w="402" h="557" extrusionOk="0">
                  <a:moveTo>
                    <a:pt x="297" y="320"/>
                  </a:moveTo>
                  <a:lnTo>
                    <a:pt x="297" y="320"/>
                  </a:lnTo>
                  <a:cubicBezTo>
                    <a:pt x="315" y="315"/>
                    <a:pt x="332" y="308"/>
                    <a:pt x="347" y="299"/>
                  </a:cubicBezTo>
                  <a:cubicBezTo>
                    <a:pt x="362" y="290"/>
                    <a:pt x="376" y="280"/>
                    <a:pt x="388" y="268"/>
                  </a:cubicBezTo>
                  <a:cubicBezTo>
                    <a:pt x="397" y="259"/>
                    <a:pt x="406" y="245"/>
                    <a:pt x="400" y="233"/>
                  </a:cubicBezTo>
                  <a:cubicBezTo>
                    <a:pt x="394" y="221"/>
                    <a:pt x="376" y="218"/>
                    <a:pt x="360" y="220"/>
                  </a:cubicBezTo>
                  <a:lnTo>
                    <a:pt x="360" y="220"/>
                  </a:lnTo>
                  <a:cubicBezTo>
                    <a:pt x="333" y="224"/>
                    <a:pt x="306" y="234"/>
                    <a:pt x="282" y="248"/>
                  </a:cubicBezTo>
                  <a:cubicBezTo>
                    <a:pt x="259" y="261"/>
                    <a:pt x="239" y="278"/>
                    <a:pt x="222" y="297"/>
                  </a:cubicBezTo>
                  <a:lnTo>
                    <a:pt x="222" y="297"/>
                  </a:lnTo>
                  <a:cubicBezTo>
                    <a:pt x="235" y="270"/>
                    <a:pt x="247" y="243"/>
                    <a:pt x="257" y="214"/>
                  </a:cubicBezTo>
                  <a:cubicBezTo>
                    <a:pt x="267" y="204"/>
                    <a:pt x="276" y="195"/>
                    <a:pt x="285" y="184"/>
                  </a:cubicBezTo>
                  <a:lnTo>
                    <a:pt x="285" y="184"/>
                  </a:lnTo>
                  <a:cubicBezTo>
                    <a:pt x="292" y="175"/>
                    <a:pt x="299" y="166"/>
                    <a:pt x="304" y="156"/>
                  </a:cubicBezTo>
                  <a:cubicBezTo>
                    <a:pt x="322" y="125"/>
                    <a:pt x="332" y="90"/>
                    <a:pt x="332" y="54"/>
                  </a:cubicBezTo>
                  <a:cubicBezTo>
                    <a:pt x="332" y="50"/>
                    <a:pt x="332" y="46"/>
                    <a:pt x="331" y="42"/>
                  </a:cubicBezTo>
                  <a:cubicBezTo>
                    <a:pt x="331" y="27"/>
                    <a:pt x="326" y="10"/>
                    <a:pt x="313" y="3"/>
                  </a:cubicBezTo>
                  <a:cubicBezTo>
                    <a:pt x="300" y="-4"/>
                    <a:pt x="280" y="4"/>
                    <a:pt x="269" y="17"/>
                  </a:cubicBezTo>
                  <a:cubicBezTo>
                    <a:pt x="246" y="41"/>
                    <a:pt x="238" y="75"/>
                    <a:pt x="235" y="107"/>
                  </a:cubicBezTo>
                  <a:lnTo>
                    <a:pt x="235" y="107"/>
                  </a:lnTo>
                  <a:cubicBezTo>
                    <a:pt x="233" y="120"/>
                    <a:pt x="233" y="134"/>
                    <a:pt x="233" y="147"/>
                  </a:cubicBezTo>
                  <a:cubicBezTo>
                    <a:pt x="233" y="171"/>
                    <a:pt x="235" y="195"/>
                    <a:pt x="239" y="219"/>
                  </a:cubicBezTo>
                  <a:lnTo>
                    <a:pt x="239" y="219"/>
                  </a:lnTo>
                  <a:cubicBezTo>
                    <a:pt x="224" y="258"/>
                    <a:pt x="207" y="296"/>
                    <a:pt x="186" y="332"/>
                  </a:cubicBezTo>
                  <a:cubicBezTo>
                    <a:pt x="182" y="339"/>
                    <a:pt x="178" y="346"/>
                    <a:pt x="174" y="352"/>
                  </a:cubicBezTo>
                  <a:cubicBezTo>
                    <a:pt x="188" y="301"/>
                    <a:pt x="199" y="247"/>
                    <a:pt x="188" y="196"/>
                  </a:cubicBezTo>
                  <a:lnTo>
                    <a:pt x="188" y="196"/>
                  </a:lnTo>
                  <a:cubicBezTo>
                    <a:pt x="186" y="182"/>
                    <a:pt x="181" y="168"/>
                    <a:pt x="174" y="156"/>
                  </a:cubicBezTo>
                  <a:cubicBezTo>
                    <a:pt x="171" y="151"/>
                    <a:pt x="168" y="146"/>
                    <a:pt x="164" y="141"/>
                  </a:cubicBezTo>
                  <a:cubicBezTo>
                    <a:pt x="159" y="135"/>
                    <a:pt x="151" y="129"/>
                    <a:pt x="143" y="132"/>
                  </a:cubicBezTo>
                  <a:lnTo>
                    <a:pt x="143" y="132"/>
                  </a:lnTo>
                  <a:cubicBezTo>
                    <a:pt x="142" y="133"/>
                    <a:pt x="142" y="133"/>
                    <a:pt x="141" y="133"/>
                  </a:cubicBezTo>
                  <a:cubicBezTo>
                    <a:pt x="138" y="135"/>
                    <a:pt x="136" y="137"/>
                    <a:pt x="135" y="140"/>
                  </a:cubicBezTo>
                  <a:cubicBezTo>
                    <a:pt x="134" y="140"/>
                    <a:pt x="134" y="140"/>
                    <a:pt x="134" y="140"/>
                  </a:cubicBezTo>
                  <a:lnTo>
                    <a:pt x="134" y="140"/>
                  </a:lnTo>
                  <a:cubicBezTo>
                    <a:pt x="127" y="154"/>
                    <a:pt x="123" y="169"/>
                    <a:pt x="123" y="185"/>
                  </a:cubicBezTo>
                  <a:cubicBezTo>
                    <a:pt x="123" y="188"/>
                    <a:pt x="123" y="191"/>
                    <a:pt x="124" y="194"/>
                  </a:cubicBezTo>
                  <a:lnTo>
                    <a:pt x="124" y="194"/>
                  </a:lnTo>
                  <a:cubicBezTo>
                    <a:pt x="125" y="254"/>
                    <a:pt x="140" y="312"/>
                    <a:pt x="166" y="365"/>
                  </a:cubicBezTo>
                  <a:lnTo>
                    <a:pt x="166" y="365"/>
                  </a:lnTo>
                  <a:cubicBezTo>
                    <a:pt x="134" y="414"/>
                    <a:pt x="97" y="459"/>
                    <a:pt x="55" y="499"/>
                  </a:cubicBezTo>
                  <a:cubicBezTo>
                    <a:pt x="73" y="427"/>
                    <a:pt x="90" y="352"/>
                    <a:pt x="73" y="280"/>
                  </a:cubicBezTo>
                  <a:lnTo>
                    <a:pt x="73" y="280"/>
                  </a:lnTo>
                  <a:cubicBezTo>
                    <a:pt x="72" y="274"/>
                    <a:pt x="70" y="268"/>
                    <a:pt x="66" y="262"/>
                  </a:cubicBezTo>
                  <a:cubicBezTo>
                    <a:pt x="65" y="259"/>
                    <a:pt x="63" y="257"/>
                    <a:pt x="61" y="254"/>
                  </a:cubicBezTo>
                  <a:lnTo>
                    <a:pt x="61" y="254"/>
                  </a:lnTo>
                  <a:cubicBezTo>
                    <a:pt x="59" y="252"/>
                    <a:pt x="58" y="251"/>
                    <a:pt x="55" y="249"/>
                  </a:cubicBezTo>
                  <a:cubicBezTo>
                    <a:pt x="52" y="247"/>
                    <a:pt x="48" y="246"/>
                    <a:pt x="44" y="246"/>
                  </a:cubicBezTo>
                  <a:cubicBezTo>
                    <a:pt x="40" y="246"/>
                    <a:pt x="37" y="247"/>
                    <a:pt x="35" y="248"/>
                  </a:cubicBezTo>
                  <a:lnTo>
                    <a:pt x="35" y="248"/>
                  </a:lnTo>
                  <a:cubicBezTo>
                    <a:pt x="31" y="251"/>
                    <a:pt x="28" y="254"/>
                    <a:pt x="25" y="258"/>
                  </a:cubicBezTo>
                  <a:cubicBezTo>
                    <a:pt x="24" y="260"/>
                    <a:pt x="23" y="263"/>
                    <a:pt x="22" y="265"/>
                  </a:cubicBezTo>
                  <a:lnTo>
                    <a:pt x="22" y="265"/>
                  </a:lnTo>
                  <a:cubicBezTo>
                    <a:pt x="13" y="291"/>
                    <a:pt x="8" y="318"/>
                    <a:pt x="8" y="345"/>
                  </a:cubicBezTo>
                  <a:cubicBezTo>
                    <a:pt x="8" y="359"/>
                    <a:pt x="9" y="373"/>
                    <a:pt x="12" y="387"/>
                  </a:cubicBezTo>
                  <a:lnTo>
                    <a:pt x="12" y="387"/>
                  </a:lnTo>
                  <a:cubicBezTo>
                    <a:pt x="19" y="427"/>
                    <a:pt x="32" y="466"/>
                    <a:pt x="50" y="503"/>
                  </a:cubicBezTo>
                  <a:cubicBezTo>
                    <a:pt x="35" y="517"/>
                    <a:pt x="19" y="531"/>
                    <a:pt x="3" y="544"/>
                  </a:cubicBezTo>
                  <a:cubicBezTo>
                    <a:pt x="-5" y="550"/>
                    <a:pt x="6" y="561"/>
                    <a:pt x="14" y="555"/>
                  </a:cubicBezTo>
                  <a:lnTo>
                    <a:pt x="14" y="555"/>
                  </a:lnTo>
                  <a:cubicBezTo>
                    <a:pt x="46" y="530"/>
                    <a:pt x="76" y="502"/>
                    <a:pt x="103" y="472"/>
                  </a:cubicBezTo>
                  <a:cubicBezTo>
                    <a:pt x="150" y="486"/>
                    <a:pt x="200" y="484"/>
                    <a:pt x="249" y="475"/>
                  </a:cubicBezTo>
                  <a:lnTo>
                    <a:pt x="249" y="475"/>
                  </a:lnTo>
                  <a:cubicBezTo>
                    <a:pt x="266" y="473"/>
                    <a:pt x="283" y="468"/>
                    <a:pt x="299" y="459"/>
                  </a:cubicBezTo>
                  <a:cubicBezTo>
                    <a:pt x="304" y="456"/>
                    <a:pt x="309" y="452"/>
                    <a:pt x="314" y="448"/>
                  </a:cubicBezTo>
                  <a:lnTo>
                    <a:pt x="314" y="448"/>
                  </a:lnTo>
                  <a:cubicBezTo>
                    <a:pt x="316" y="447"/>
                    <a:pt x="318" y="445"/>
                    <a:pt x="319" y="442"/>
                  </a:cubicBezTo>
                  <a:cubicBezTo>
                    <a:pt x="320" y="440"/>
                    <a:pt x="321" y="438"/>
                    <a:pt x="322" y="436"/>
                  </a:cubicBezTo>
                  <a:lnTo>
                    <a:pt x="322" y="436"/>
                  </a:lnTo>
                  <a:cubicBezTo>
                    <a:pt x="322" y="435"/>
                    <a:pt x="322" y="435"/>
                    <a:pt x="322" y="434"/>
                  </a:cubicBezTo>
                  <a:cubicBezTo>
                    <a:pt x="322" y="431"/>
                    <a:pt x="321" y="427"/>
                    <a:pt x="319" y="425"/>
                  </a:cubicBezTo>
                  <a:cubicBezTo>
                    <a:pt x="318" y="422"/>
                    <a:pt x="316" y="420"/>
                    <a:pt x="313" y="418"/>
                  </a:cubicBezTo>
                  <a:lnTo>
                    <a:pt x="313" y="418"/>
                  </a:lnTo>
                  <a:lnTo>
                    <a:pt x="312" y="417"/>
                  </a:lnTo>
                  <a:cubicBezTo>
                    <a:pt x="307" y="413"/>
                    <a:pt x="300" y="412"/>
                    <a:pt x="294" y="411"/>
                  </a:cubicBezTo>
                  <a:lnTo>
                    <a:pt x="294" y="411"/>
                  </a:lnTo>
                  <a:cubicBezTo>
                    <a:pt x="280" y="409"/>
                    <a:pt x="267" y="408"/>
                    <a:pt x="253" y="408"/>
                  </a:cubicBezTo>
                  <a:cubicBezTo>
                    <a:pt x="212" y="408"/>
                    <a:pt x="172" y="419"/>
                    <a:pt x="137" y="439"/>
                  </a:cubicBezTo>
                  <a:cubicBezTo>
                    <a:pt x="133" y="441"/>
                    <a:pt x="129" y="444"/>
                    <a:pt x="125" y="446"/>
                  </a:cubicBezTo>
                  <a:lnTo>
                    <a:pt x="125" y="446"/>
                  </a:lnTo>
                  <a:cubicBezTo>
                    <a:pt x="153" y="413"/>
                    <a:pt x="178" y="377"/>
                    <a:pt x="200" y="339"/>
                  </a:cubicBezTo>
                  <a:cubicBezTo>
                    <a:pt x="201" y="337"/>
                    <a:pt x="202" y="335"/>
                    <a:pt x="203" y="333"/>
                  </a:cubicBezTo>
                  <a:lnTo>
                    <a:pt x="203" y="333"/>
                  </a:lnTo>
                  <a:cubicBezTo>
                    <a:pt x="235" y="332"/>
                    <a:pt x="266" y="328"/>
                    <a:pt x="297" y="32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0000" tIns="60000" rIns="120000" bIns="60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5" name="Google Shape;1425;p37"/>
            <p:cNvSpPr/>
            <p:nvPr/>
          </p:nvSpPr>
          <p:spPr>
            <a:xfrm>
              <a:off x="8067355" y="1173931"/>
              <a:ext cx="182880" cy="182880"/>
            </a:xfrm>
            <a:custGeom>
              <a:avLst/>
              <a:gdLst/>
              <a:ahLst/>
              <a:cxnLst/>
              <a:rect l="l" t="t" r="r" b="b"/>
              <a:pathLst>
                <a:path w="214" h="218" extrusionOk="0">
                  <a:moveTo>
                    <a:pt x="133" y="83"/>
                  </a:moveTo>
                  <a:cubicBezTo>
                    <a:pt x="127" y="78"/>
                    <a:pt x="115" y="-1"/>
                    <a:pt x="105" y="0"/>
                  </a:cubicBezTo>
                  <a:cubicBezTo>
                    <a:pt x="94" y="0"/>
                    <a:pt x="86" y="78"/>
                    <a:pt x="81" y="83"/>
                  </a:cubicBezTo>
                  <a:cubicBezTo>
                    <a:pt x="71" y="93"/>
                    <a:pt x="-1" y="101"/>
                    <a:pt x="0" y="111"/>
                  </a:cubicBezTo>
                  <a:cubicBezTo>
                    <a:pt x="1" y="120"/>
                    <a:pt x="71" y="125"/>
                    <a:pt x="81" y="135"/>
                  </a:cubicBezTo>
                  <a:cubicBezTo>
                    <a:pt x="87" y="140"/>
                    <a:pt x="98" y="218"/>
                    <a:pt x="109" y="218"/>
                  </a:cubicBezTo>
                  <a:cubicBezTo>
                    <a:pt x="119" y="217"/>
                    <a:pt x="128" y="140"/>
                    <a:pt x="133" y="135"/>
                  </a:cubicBezTo>
                  <a:cubicBezTo>
                    <a:pt x="142" y="125"/>
                    <a:pt x="214" y="117"/>
                    <a:pt x="214" y="107"/>
                  </a:cubicBezTo>
                  <a:cubicBezTo>
                    <a:pt x="213" y="97"/>
                    <a:pt x="143" y="92"/>
                    <a:pt x="133" y="8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0000" tIns="44633" rIns="120000" bIns="44633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6" name="Google Shape;1426;p37"/>
            <p:cNvSpPr/>
            <p:nvPr/>
          </p:nvSpPr>
          <p:spPr>
            <a:xfrm>
              <a:off x="7472656" y="3374634"/>
              <a:ext cx="182880" cy="182880"/>
            </a:xfrm>
            <a:custGeom>
              <a:avLst/>
              <a:gdLst/>
              <a:ahLst/>
              <a:cxnLst/>
              <a:rect l="l" t="t" r="r" b="b"/>
              <a:pathLst>
                <a:path w="214" h="218" extrusionOk="0">
                  <a:moveTo>
                    <a:pt x="133" y="83"/>
                  </a:moveTo>
                  <a:cubicBezTo>
                    <a:pt x="127" y="78"/>
                    <a:pt x="115" y="-1"/>
                    <a:pt x="105" y="0"/>
                  </a:cubicBezTo>
                  <a:cubicBezTo>
                    <a:pt x="94" y="0"/>
                    <a:pt x="86" y="78"/>
                    <a:pt x="81" y="83"/>
                  </a:cubicBezTo>
                  <a:cubicBezTo>
                    <a:pt x="71" y="93"/>
                    <a:pt x="-1" y="101"/>
                    <a:pt x="0" y="111"/>
                  </a:cubicBezTo>
                  <a:cubicBezTo>
                    <a:pt x="1" y="120"/>
                    <a:pt x="71" y="125"/>
                    <a:pt x="81" y="135"/>
                  </a:cubicBezTo>
                  <a:cubicBezTo>
                    <a:pt x="87" y="140"/>
                    <a:pt x="98" y="218"/>
                    <a:pt x="109" y="218"/>
                  </a:cubicBezTo>
                  <a:cubicBezTo>
                    <a:pt x="119" y="217"/>
                    <a:pt x="128" y="140"/>
                    <a:pt x="133" y="135"/>
                  </a:cubicBezTo>
                  <a:cubicBezTo>
                    <a:pt x="142" y="125"/>
                    <a:pt x="214" y="117"/>
                    <a:pt x="214" y="107"/>
                  </a:cubicBezTo>
                  <a:cubicBezTo>
                    <a:pt x="213" y="97"/>
                    <a:pt x="143" y="92"/>
                    <a:pt x="133" y="8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0000" tIns="44633" rIns="120000" bIns="44633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7" name="Google Shape;1427;p37"/>
            <p:cNvSpPr/>
            <p:nvPr/>
          </p:nvSpPr>
          <p:spPr>
            <a:xfrm>
              <a:off x="5718042" y="2742659"/>
              <a:ext cx="182880" cy="182880"/>
            </a:xfrm>
            <a:custGeom>
              <a:avLst/>
              <a:gdLst/>
              <a:ahLst/>
              <a:cxnLst/>
              <a:rect l="l" t="t" r="r" b="b"/>
              <a:pathLst>
                <a:path w="214" h="218" extrusionOk="0">
                  <a:moveTo>
                    <a:pt x="133" y="83"/>
                  </a:moveTo>
                  <a:cubicBezTo>
                    <a:pt x="127" y="78"/>
                    <a:pt x="115" y="-1"/>
                    <a:pt x="105" y="0"/>
                  </a:cubicBezTo>
                  <a:cubicBezTo>
                    <a:pt x="94" y="0"/>
                    <a:pt x="86" y="78"/>
                    <a:pt x="81" y="83"/>
                  </a:cubicBezTo>
                  <a:cubicBezTo>
                    <a:pt x="71" y="93"/>
                    <a:pt x="-1" y="101"/>
                    <a:pt x="0" y="111"/>
                  </a:cubicBezTo>
                  <a:cubicBezTo>
                    <a:pt x="1" y="120"/>
                    <a:pt x="71" y="125"/>
                    <a:pt x="81" y="135"/>
                  </a:cubicBezTo>
                  <a:cubicBezTo>
                    <a:pt x="87" y="140"/>
                    <a:pt x="98" y="218"/>
                    <a:pt x="109" y="218"/>
                  </a:cubicBezTo>
                  <a:cubicBezTo>
                    <a:pt x="119" y="217"/>
                    <a:pt x="128" y="140"/>
                    <a:pt x="133" y="135"/>
                  </a:cubicBezTo>
                  <a:cubicBezTo>
                    <a:pt x="142" y="125"/>
                    <a:pt x="214" y="117"/>
                    <a:pt x="214" y="107"/>
                  </a:cubicBezTo>
                  <a:cubicBezTo>
                    <a:pt x="213" y="97"/>
                    <a:pt x="143" y="92"/>
                    <a:pt x="133" y="8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0000" tIns="44633" rIns="120000" bIns="44633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8" name="Google Shape;1428;p37"/>
            <p:cNvSpPr/>
            <p:nvPr/>
          </p:nvSpPr>
          <p:spPr>
            <a:xfrm>
              <a:off x="7915270" y="2571757"/>
              <a:ext cx="268224" cy="365760"/>
            </a:xfrm>
            <a:custGeom>
              <a:avLst/>
              <a:gdLst/>
              <a:ahLst/>
              <a:cxnLst/>
              <a:rect l="l" t="t" r="r" b="b"/>
              <a:pathLst>
                <a:path w="402" h="557" extrusionOk="0">
                  <a:moveTo>
                    <a:pt x="297" y="320"/>
                  </a:moveTo>
                  <a:lnTo>
                    <a:pt x="297" y="320"/>
                  </a:lnTo>
                  <a:cubicBezTo>
                    <a:pt x="315" y="315"/>
                    <a:pt x="332" y="308"/>
                    <a:pt x="347" y="299"/>
                  </a:cubicBezTo>
                  <a:cubicBezTo>
                    <a:pt x="362" y="290"/>
                    <a:pt x="376" y="280"/>
                    <a:pt x="388" y="268"/>
                  </a:cubicBezTo>
                  <a:cubicBezTo>
                    <a:pt x="397" y="259"/>
                    <a:pt x="406" y="245"/>
                    <a:pt x="400" y="233"/>
                  </a:cubicBezTo>
                  <a:cubicBezTo>
                    <a:pt x="394" y="221"/>
                    <a:pt x="376" y="218"/>
                    <a:pt x="360" y="220"/>
                  </a:cubicBezTo>
                  <a:lnTo>
                    <a:pt x="360" y="220"/>
                  </a:lnTo>
                  <a:cubicBezTo>
                    <a:pt x="333" y="224"/>
                    <a:pt x="306" y="234"/>
                    <a:pt x="282" y="248"/>
                  </a:cubicBezTo>
                  <a:cubicBezTo>
                    <a:pt x="259" y="261"/>
                    <a:pt x="239" y="278"/>
                    <a:pt x="222" y="297"/>
                  </a:cubicBezTo>
                  <a:lnTo>
                    <a:pt x="222" y="297"/>
                  </a:lnTo>
                  <a:cubicBezTo>
                    <a:pt x="235" y="270"/>
                    <a:pt x="247" y="243"/>
                    <a:pt x="257" y="214"/>
                  </a:cubicBezTo>
                  <a:cubicBezTo>
                    <a:pt x="267" y="204"/>
                    <a:pt x="276" y="195"/>
                    <a:pt x="285" y="184"/>
                  </a:cubicBezTo>
                  <a:lnTo>
                    <a:pt x="285" y="184"/>
                  </a:lnTo>
                  <a:cubicBezTo>
                    <a:pt x="292" y="175"/>
                    <a:pt x="299" y="166"/>
                    <a:pt x="304" y="156"/>
                  </a:cubicBezTo>
                  <a:cubicBezTo>
                    <a:pt x="322" y="125"/>
                    <a:pt x="332" y="90"/>
                    <a:pt x="332" y="54"/>
                  </a:cubicBezTo>
                  <a:cubicBezTo>
                    <a:pt x="332" y="50"/>
                    <a:pt x="332" y="46"/>
                    <a:pt x="331" y="42"/>
                  </a:cubicBezTo>
                  <a:cubicBezTo>
                    <a:pt x="331" y="27"/>
                    <a:pt x="326" y="10"/>
                    <a:pt x="313" y="3"/>
                  </a:cubicBezTo>
                  <a:cubicBezTo>
                    <a:pt x="300" y="-4"/>
                    <a:pt x="280" y="4"/>
                    <a:pt x="269" y="17"/>
                  </a:cubicBezTo>
                  <a:cubicBezTo>
                    <a:pt x="246" y="41"/>
                    <a:pt x="238" y="75"/>
                    <a:pt x="235" y="107"/>
                  </a:cubicBezTo>
                  <a:lnTo>
                    <a:pt x="235" y="107"/>
                  </a:lnTo>
                  <a:cubicBezTo>
                    <a:pt x="233" y="120"/>
                    <a:pt x="233" y="134"/>
                    <a:pt x="233" y="147"/>
                  </a:cubicBezTo>
                  <a:cubicBezTo>
                    <a:pt x="233" y="171"/>
                    <a:pt x="235" y="195"/>
                    <a:pt x="239" y="219"/>
                  </a:cubicBezTo>
                  <a:lnTo>
                    <a:pt x="239" y="219"/>
                  </a:lnTo>
                  <a:cubicBezTo>
                    <a:pt x="224" y="258"/>
                    <a:pt x="207" y="296"/>
                    <a:pt x="186" y="332"/>
                  </a:cubicBezTo>
                  <a:cubicBezTo>
                    <a:pt x="182" y="339"/>
                    <a:pt x="178" y="346"/>
                    <a:pt x="174" y="352"/>
                  </a:cubicBezTo>
                  <a:cubicBezTo>
                    <a:pt x="188" y="301"/>
                    <a:pt x="199" y="247"/>
                    <a:pt x="188" y="196"/>
                  </a:cubicBezTo>
                  <a:lnTo>
                    <a:pt x="188" y="196"/>
                  </a:lnTo>
                  <a:cubicBezTo>
                    <a:pt x="186" y="182"/>
                    <a:pt x="181" y="168"/>
                    <a:pt x="174" y="156"/>
                  </a:cubicBezTo>
                  <a:cubicBezTo>
                    <a:pt x="171" y="151"/>
                    <a:pt x="168" y="146"/>
                    <a:pt x="164" y="141"/>
                  </a:cubicBezTo>
                  <a:cubicBezTo>
                    <a:pt x="159" y="135"/>
                    <a:pt x="151" y="129"/>
                    <a:pt x="143" y="132"/>
                  </a:cubicBezTo>
                  <a:lnTo>
                    <a:pt x="143" y="132"/>
                  </a:lnTo>
                  <a:cubicBezTo>
                    <a:pt x="142" y="133"/>
                    <a:pt x="142" y="133"/>
                    <a:pt x="141" y="133"/>
                  </a:cubicBezTo>
                  <a:cubicBezTo>
                    <a:pt x="138" y="135"/>
                    <a:pt x="136" y="137"/>
                    <a:pt x="135" y="140"/>
                  </a:cubicBezTo>
                  <a:cubicBezTo>
                    <a:pt x="134" y="140"/>
                    <a:pt x="134" y="140"/>
                    <a:pt x="134" y="140"/>
                  </a:cubicBezTo>
                  <a:lnTo>
                    <a:pt x="134" y="140"/>
                  </a:lnTo>
                  <a:cubicBezTo>
                    <a:pt x="127" y="154"/>
                    <a:pt x="123" y="169"/>
                    <a:pt x="123" y="185"/>
                  </a:cubicBezTo>
                  <a:cubicBezTo>
                    <a:pt x="123" y="188"/>
                    <a:pt x="123" y="191"/>
                    <a:pt x="124" y="194"/>
                  </a:cubicBezTo>
                  <a:lnTo>
                    <a:pt x="124" y="194"/>
                  </a:lnTo>
                  <a:cubicBezTo>
                    <a:pt x="125" y="254"/>
                    <a:pt x="140" y="312"/>
                    <a:pt x="166" y="365"/>
                  </a:cubicBezTo>
                  <a:lnTo>
                    <a:pt x="166" y="365"/>
                  </a:lnTo>
                  <a:cubicBezTo>
                    <a:pt x="134" y="414"/>
                    <a:pt x="97" y="459"/>
                    <a:pt x="55" y="499"/>
                  </a:cubicBezTo>
                  <a:cubicBezTo>
                    <a:pt x="73" y="427"/>
                    <a:pt x="90" y="352"/>
                    <a:pt x="73" y="280"/>
                  </a:cubicBezTo>
                  <a:lnTo>
                    <a:pt x="73" y="280"/>
                  </a:lnTo>
                  <a:cubicBezTo>
                    <a:pt x="72" y="274"/>
                    <a:pt x="70" y="268"/>
                    <a:pt x="66" y="262"/>
                  </a:cubicBezTo>
                  <a:cubicBezTo>
                    <a:pt x="65" y="259"/>
                    <a:pt x="63" y="257"/>
                    <a:pt x="61" y="254"/>
                  </a:cubicBezTo>
                  <a:lnTo>
                    <a:pt x="61" y="254"/>
                  </a:lnTo>
                  <a:cubicBezTo>
                    <a:pt x="59" y="252"/>
                    <a:pt x="58" y="251"/>
                    <a:pt x="55" y="249"/>
                  </a:cubicBezTo>
                  <a:cubicBezTo>
                    <a:pt x="52" y="247"/>
                    <a:pt x="48" y="246"/>
                    <a:pt x="44" y="246"/>
                  </a:cubicBezTo>
                  <a:cubicBezTo>
                    <a:pt x="40" y="246"/>
                    <a:pt x="37" y="247"/>
                    <a:pt x="35" y="248"/>
                  </a:cubicBezTo>
                  <a:lnTo>
                    <a:pt x="35" y="248"/>
                  </a:lnTo>
                  <a:cubicBezTo>
                    <a:pt x="31" y="251"/>
                    <a:pt x="28" y="254"/>
                    <a:pt x="25" y="258"/>
                  </a:cubicBezTo>
                  <a:cubicBezTo>
                    <a:pt x="24" y="260"/>
                    <a:pt x="23" y="263"/>
                    <a:pt x="22" y="265"/>
                  </a:cubicBezTo>
                  <a:lnTo>
                    <a:pt x="22" y="265"/>
                  </a:lnTo>
                  <a:cubicBezTo>
                    <a:pt x="13" y="291"/>
                    <a:pt x="8" y="318"/>
                    <a:pt x="8" y="345"/>
                  </a:cubicBezTo>
                  <a:cubicBezTo>
                    <a:pt x="8" y="359"/>
                    <a:pt x="9" y="373"/>
                    <a:pt x="12" y="387"/>
                  </a:cubicBezTo>
                  <a:lnTo>
                    <a:pt x="12" y="387"/>
                  </a:lnTo>
                  <a:cubicBezTo>
                    <a:pt x="19" y="427"/>
                    <a:pt x="32" y="466"/>
                    <a:pt x="50" y="503"/>
                  </a:cubicBezTo>
                  <a:cubicBezTo>
                    <a:pt x="35" y="517"/>
                    <a:pt x="19" y="531"/>
                    <a:pt x="3" y="544"/>
                  </a:cubicBezTo>
                  <a:cubicBezTo>
                    <a:pt x="-5" y="550"/>
                    <a:pt x="6" y="561"/>
                    <a:pt x="14" y="555"/>
                  </a:cubicBezTo>
                  <a:lnTo>
                    <a:pt x="14" y="555"/>
                  </a:lnTo>
                  <a:cubicBezTo>
                    <a:pt x="46" y="530"/>
                    <a:pt x="76" y="502"/>
                    <a:pt x="103" y="472"/>
                  </a:cubicBezTo>
                  <a:cubicBezTo>
                    <a:pt x="150" y="486"/>
                    <a:pt x="200" y="484"/>
                    <a:pt x="249" y="475"/>
                  </a:cubicBezTo>
                  <a:lnTo>
                    <a:pt x="249" y="475"/>
                  </a:lnTo>
                  <a:cubicBezTo>
                    <a:pt x="266" y="473"/>
                    <a:pt x="283" y="468"/>
                    <a:pt x="299" y="459"/>
                  </a:cubicBezTo>
                  <a:cubicBezTo>
                    <a:pt x="304" y="456"/>
                    <a:pt x="309" y="452"/>
                    <a:pt x="314" y="448"/>
                  </a:cubicBezTo>
                  <a:lnTo>
                    <a:pt x="314" y="448"/>
                  </a:lnTo>
                  <a:cubicBezTo>
                    <a:pt x="316" y="447"/>
                    <a:pt x="318" y="445"/>
                    <a:pt x="319" y="442"/>
                  </a:cubicBezTo>
                  <a:cubicBezTo>
                    <a:pt x="320" y="440"/>
                    <a:pt x="321" y="438"/>
                    <a:pt x="322" y="436"/>
                  </a:cubicBezTo>
                  <a:lnTo>
                    <a:pt x="322" y="436"/>
                  </a:lnTo>
                  <a:cubicBezTo>
                    <a:pt x="322" y="435"/>
                    <a:pt x="322" y="435"/>
                    <a:pt x="322" y="434"/>
                  </a:cubicBezTo>
                  <a:cubicBezTo>
                    <a:pt x="322" y="431"/>
                    <a:pt x="321" y="427"/>
                    <a:pt x="319" y="425"/>
                  </a:cubicBezTo>
                  <a:cubicBezTo>
                    <a:pt x="318" y="422"/>
                    <a:pt x="316" y="420"/>
                    <a:pt x="313" y="418"/>
                  </a:cubicBezTo>
                  <a:lnTo>
                    <a:pt x="313" y="418"/>
                  </a:lnTo>
                  <a:lnTo>
                    <a:pt x="312" y="417"/>
                  </a:lnTo>
                  <a:cubicBezTo>
                    <a:pt x="307" y="413"/>
                    <a:pt x="300" y="412"/>
                    <a:pt x="294" y="411"/>
                  </a:cubicBezTo>
                  <a:lnTo>
                    <a:pt x="294" y="411"/>
                  </a:lnTo>
                  <a:cubicBezTo>
                    <a:pt x="280" y="409"/>
                    <a:pt x="267" y="408"/>
                    <a:pt x="253" y="408"/>
                  </a:cubicBezTo>
                  <a:cubicBezTo>
                    <a:pt x="212" y="408"/>
                    <a:pt x="172" y="419"/>
                    <a:pt x="137" y="439"/>
                  </a:cubicBezTo>
                  <a:cubicBezTo>
                    <a:pt x="133" y="441"/>
                    <a:pt x="129" y="444"/>
                    <a:pt x="125" y="446"/>
                  </a:cubicBezTo>
                  <a:lnTo>
                    <a:pt x="125" y="446"/>
                  </a:lnTo>
                  <a:cubicBezTo>
                    <a:pt x="153" y="413"/>
                    <a:pt x="178" y="377"/>
                    <a:pt x="200" y="339"/>
                  </a:cubicBezTo>
                  <a:cubicBezTo>
                    <a:pt x="201" y="337"/>
                    <a:pt x="202" y="335"/>
                    <a:pt x="203" y="333"/>
                  </a:cubicBezTo>
                  <a:lnTo>
                    <a:pt x="203" y="333"/>
                  </a:lnTo>
                  <a:cubicBezTo>
                    <a:pt x="235" y="332"/>
                    <a:pt x="266" y="328"/>
                    <a:pt x="297" y="32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0000" tIns="60000" rIns="120000" bIns="60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cxnSp>
        <p:nvCxnSpPr>
          <p:cNvPr id="1429" name="Google Shape;1429;p37"/>
          <p:cNvCxnSpPr/>
          <p:nvPr/>
        </p:nvCxnSpPr>
        <p:spPr>
          <a:xfrm>
            <a:off x="4023360" y="4767072"/>
            <a:ext cx="1828800" cy="0"/>
          </a:xfrm>
          <a:prstGeom prst="straightConnector1">
            <a:avLst/>
          </a:prstGeom>
          <a:noFill/>
          <a:ln w="19050" cap="rnd" cmpd="sng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" name="Google Shape;1873;p43"/>
          <p:cNvSpPr txBox="1">
            <a:spLocks noGrp="1"/>
          </p:cNvSpPr>
          <p:nvPr>
            <p:ph type="title"/>
          </p:nvPr>
        </p:nvSpPr>
        <p:spPr>
          <a:xfrm>
            <a:off x="5187983" y="2497417"/>
            <a:ext cx="6096000" cy="14632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r>
              <a:rPr lang="zh-TW" altLang="en-US" sz="5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謝謝各位的聆聽～</a:t>
            </a:r>
            <a:endParaRPr sz="55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1887" name="Google Shape;1887;p43"/>
          <p:cNvGrpSpPr/>
          <p:nvPr/>
        </p:nvGrpSpPr>
        <p:grpSpPr>
          <a:xfrm>
            <a:off x="950959" y="658368"/>
            <a:ext cx="4354531" cy="5230371"/>
            <a:chOff x="713219" y="493776"/>
            <a:chExt cx="3265898" cy="3922778"/>
          </a:xfrm>
        </p:grpSpPr>
        <p:grpSp>
          <p:nvGrpSpPr>
            <p:cNvPr id="1888" name="Google Shape;1888;p43"/>
            <p:cNvGrpSpPr/>
            <p:nvPr/>
          </p:nvGrpSpPr>
          <p:grpSpPr>
            <a:xfrm>
              <a:off x="2176879" y="2895587"/>
              <a:ext cx="540529" cy="501232"/>
              <a:chOff x="2050160" y="2971787"/>
              <a:chExt cx="540529" cy="501232"/>
            </a:xfrm>
          </p:grpSpPr>
          <p:sp>
            <p:nvSpPr>
              <p:cNvPr id="1889" name="Google Shape;1889;p43"/>
              <p:cNvSpPr/>
              <p:nvPr/>
            </p:nvSpPr>
            <p:spPr>
              <a:xfrm>
                <a:off x="2050160" y="2971787"/>
                <a:ext cx="540529" cy="501232"/>
              </a:xfrm>
              <a:custGeom>
                <a:avLst/>
                <a:gdLst/>
                <a:ahLst/>
                <a:cxnLst/>
                <a:rect l="l" t="t" r="r" b="b"/>
                <a:pathLst>
                  <a:path w="822" h="757" extrusionOk="0">
                    <a:moveTo>
                      <a:pt x="35" y="651"/>
                    </a:moveTo>
                    <a:lnTo>
                      <a:pt x="35" y="651"/>
                    </a:lnTo>
                    <a:cubicBezTo>
                      <a:pt x="37" y="660"/>
                      <a:pt x="40" y="669"/>
                      <a:pt x="45" y="678"/>
                    </a:cubicBezTo>
                    <a:cubicBezTo>
                      <a:pt x="53" y="692"/>
                      <a:pt x="65" y="704"/>
                      <a:pt x="79" y="712"/>
                    </a:cubicBezTo>
                    <a:cubicBezTo>
                      <a:pt x="86" y="716"/>
                      <a:pt x="93" y="719"/>
                      <a:pt x="101" y="721"/>
                    </a:cubicBezTo>
                    <a:cubicBezTo>
                      <a:pt x="184" y="744"/>
                      <a:pt x="344" y="779"/>
                      <a:pt x="455" y="737"/>
                    </a:cubicBezTo>
                    <a:cubicBezTo>
                      <a:pt x="610" y="679"/>
                      <a:pt x="463" y="616"/>
                      <a:pt x="463" y="616"/>
                    </a:cubicBezTo>
                    <a:cubicBezTo>
                      <a:pt x="463" y="616"/>
                      <a:pt x="649" y="579"/>
                      <a:pt x="735" y="507"/>
                    </a:cubicBezTo>
                    <a:cubicBezTo>
                      <a:pt x="820" y="434"/>
                      <a:pt x="624" y="409"/>
                      <a:pt x="624" y="409"/>
                    </a:cubicBezTo>
                    <a:cubicBezTo>
                      <a:pt x="624" y="409"/>
                      <a:pt x="841" y="236"/>
                      <a:pt x="821" y="80"/>
                    </a:cubicBezTo>
                    <a:cubicBezTo>
                      <a:pt x="800" y="-76"/>
                      <a:pt x="531" y="15"/>
                      <a:pt x="373" y="189"/>
                    </a:cubicBezTo>
                    <a:cubicBezTo>
                      <a:pt x="373" y="189"/>
                      <a:pt x="332" y="-6"/>
                      <a:pt x="253" y="31"/>
                    </a:cubicBezTo>
                    <a:cubicBezTo>
                      <a:pt x="174" y="67"/>
                      <a:pt x="158" y="296"/>
                      <a:pt x="158" y="296"/>
                    </a:cubicBezTo>
                    <a:cubicBezTo>
                      <a:pt x="158" y="296"/>
                      <a:pt x="83" y="218"/>
                      <a:pt x="22" y="293"/>
                    </a:cubicBezTo>
                    <a:cubicBezTo>
                      <a:pt x="-24" y="349"/>
                      <a:pt x="13" y="553"/>
                      <a:pt x="35" y="65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endParaRPr sz="2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90" name="Google Shape;1890;p43"/>
              <p:cNvSpPr/>
              <p:nvPr/>
            </p:nvSpPr>
            <p:spPr>
              <a:xfrm>
                <a:off x="2112630" y="3047269"/>
                <a:ext cx="410328" cy="378076"/>
              </a:xfrm>
              <a:custGeom>
                <a:avLst/>
                <a:gdLst/>
                <a:ahLst/>
                <a:cxnLst/>
                <a:rect l="l" t="t" r="r" b="b"/>
                <a:pathLst>
                  <a:path w="624" h="571" extrusionOk="0">
                    <a:moveTo>
                      <a:pt x="610" y="4"/>
                    </a:moveTo>
                    <a:cubicBezTo>
                      <a:pt x="381" y="160"/>
                      <a:pt x="163" y="360"/>
                      <a:pt x="4" y="560"/>
                    </a:cubicBezTo>
                    <a:cubicBezTo>
                      <a:pt x="-7" y="574"/>
                      <a:pt x="9" y="575"/>
                      <a:pt x="21" y="562"/>
                    </a:cubicBezTo>
                    <a:lnTo>
                      <a:pt x="21" y="562"/>
                    </a:lnTo>
                    <a:cubicBezTo>
                      <a:pt x="203" y="363"/>
                      <a:pt x="402" y="180"/>
                      <a:pt x="615" y="16"/>
                    </a:cubicBezTo>
                    <a:cubicBezTo>
                      <a:pt x="631" y="5"/>
                      <a:pt x="625" y="-7"/>
                      <a:pt x="610" y="4"/>
                    </a:cubicBezTo>
                    <a:close/>
                  </a:path>
                </a:pathLst>
              </a:custGeom>
              <a:solidFill>
                <a:srgbClr val="422809">
                  <a:alpha val="50000"/>
                </a:srgbClr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91" name="Google Shape;1891;p43"/>
              <p:cNvSpPr/>
              <p:nvPr/>
            </p:nvSpPr>
            <p:spPr>
              <a:xfrm>
                <a:off x="2357248" y="3001583"/>
                <a:ext cx="149270" cy="94022"/>
              </a:xfrm>
              <a:custGeom>
                <a:avLst/>
                <a:gdLst/>
                <a:ahLst/>
                <a:cxnLst/>
                <a:rect l="l" t="t" r="r" b="b"/>
                <a:pathLst>
                  <a:path w="227" h="142" extrusionOk="0">
                    <a:moveTo>
                      <a:pt x="42" y="136"/>
                    </a:moveTo>
                    <a:lnTo>
                      <a:pt x="42" y="136"/>
                    </a:lnTo>
                    <a:cubicBezTo>
                      <a:pt x="60" y="122"/>
                      <a:pt x="79" y="110"/>
                      <a:pt x="99" y="98"/>
                    </a:cubicBezTo>
                    <a:cubicBezTo>
                      <a:pt x="134" y="78"/>
                      <a:pt x="171" y="61"/>
                      <a:pt x="209" y="49"/>
                    </a:cubicBezTo>
                    <a:lnTo>
                      <a:pt x="209" y="49"/>
                    </a:lnTo>
                    <a:cubicBezTo>
                      <a:pt x="211" y="49"/>
                      <a:pt x="213" y="48"/>
                      <a:pt x="215" y="47"/>
                    </a:cubicBezTo>
                    <a:cubicBezTo>
                      <a:pt x="219" y="45"/>
                      <a:pt x="222" y="41"/>
                      <a:pt x="224" y="38"/>
                    </a:cubicBezTo>
                    <a:cubicBezTo>
                      <a:pt x="226" y="34"/>
                      <a:pt x="227" y="29"/>
                      <a:pt x="227" y="25"/>
                    </a:cubicBezTo>
                    <a:cubicBezTo>
                      <a:pt x="227" y="21"/>
                      <a:pt x="226" y="16"/>
                      <a:pt x="224" y="13"/>
                    </a:cubicBezTo>
                    <a:cubicBezTo>
                      <a:pt x="222" y="9"/>
                      <a:pt x="219" y="5"/>
                      <a:pt x="215" y="3"/>
                    </a:cubicBezTo>
                    <a:cubicBezTo>
                      <a:pt x="211" y="0"/>
                      <a:pt x="207" y="0"/>
                      <a:pt x="202" y="0"/>
                    </a:cubicBezTo>
                    <a:cubicBezTo>
                      <a:pt x="199" y="0"/>
                      <a:pt x="197" y="1"/>
                      <a:pt x="194" y="2"/>
                    </a:cubicBezTo>
                    <a:lnTo>
                      <a:pt x="194" y="2"/>
                    </a:lnTo>
                    <a:cubicBezTo>
                      <a:pt x="152" y="15"/>
                      <a:pt x="112" y="33"/>
                      <a:pt x="74" y="55"/>
                    </a:cubicBezTo>
                    <a:cubicBezTo>
                      <a:pt x="52" y="67"/>
                      <a:pt x="32" y="81"/>
                      <a:pt x="12" y="96"/>
                    </a:cubicBezTo>
                    <a:lnTo>
                      <a:pt x="12" y="96"/>
                    </a:lnTo>
                    <a:cubicBezTo>
                      <a:pt x="8" y="98"/>
                      <a:pt x="5" y="101"/>
                      <a:pt x="3" y="104"/>
                    </a:cubicBezTo>
                    <a:cubicBezTo>
                      <a:pt x="1" y="108"/>
                      <a:pt x="0" y="113"/>
                      <a:pt x="0" y="117"/>
                    </a:cubicBezTo>
                    <a:cubicBezTo>
                      <a:pt x="0" y="121"/>
                      <a:pt x="0" y="125"/>
                      <a:pt x="3" y="129"/>
                    </a:cubicBezTo>
                    <a:cubicBezTo>
                      <a:pt x="5" y="132"/>
                      <a:pt x="9" y="136"/>
                      <a:pt x="13" y="139"/>
                    </a:cubicBezTo>
                    <a:cubicBezTo>
                      <a:pt x="16" y="141"/>
                      <a:pt x="21" y="142"/>
                      <a:pt x="25" y="142"/>
                    </a:cubicBezTo>
                    <a:cubicBezTo>
                      <a:pt x="29" y="142"/>
                      <a:pt x="34" y="141"/>
                      <a:pt x="38" y="139"/>
                    </a:cubicBezTo>
                    <a:cubicBezTo>
                      <a:pt x="39" y="138"/>
                      <a:pt x="40" y="137"/>
                      <a:pt x="42" y="136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8133" rIns="120000" bIns="8133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92" name="Google Shape;1892;p43"/>
              <p:cNvSpPr/>
              <p:nvPr/>
            </p:nvSpPr>
            <p:spPr>
              <a:xfrm>
                <a:off x="2318451" y="3094943"/>
                <a:ext cx="34194" cy="33769"/>
              </a:xfrm>
              <a:custGeom>
                <a:avLst/>
                <a:gdLst/>
                <a:ahLst/>
                <a:cxnLst/>
                <a:rect l="l" t="t" r="r" b="b"/>
                <a:pathLst>
                  <a:path w="52" h="51" extrusionOk="0">
                    <a:moveTo>
                      <a:pt x="44" y="44"/>
                    </a:moveTo>
                    <a:lnTo>
                      <a:pt x="44" y="44"/>
                    </a:lnTo>
                    <a:cubicBezTo>
                      <a:pt x="46" y="42"/>
                      <a:pt x="47" y="40"/>
                      <a:pt x="49" y="37"/>
                    </a:cubicBezTo>
                    <a:cubicBezTo>
                      <a:pt x="51" y="34"/>
                      <a:pt x="52" y="29"/>
                      <a:pt x="52" y="25"/>
                    </a:cubicBezTo>
                    <a:cubicBezTo>
                      <a:pt x="52" y="20"/>
                      <a:pt x="51" y="15"/>
                      <a:pt x="49" y="12"/>
                    </a:cubicBezTo>
                    <a:cubicBezTo>
                      <a:pt x="47" y="8"/>
                      <a:pt x="43" y="5"/>
                      <a:pt x="40" y="3"/>
                    </a:cubicBezTo>
                    <a:cubicBezTo>
                      <a:pt x="36" y="1"/>
                      <a:pt x="31" y="0"/>
                      <a:pt x="27" y="0"/>
                    </a:cubicBezTo>
                    <a:cubicBezTo>
                      <a:pt x="23" y="0"/>
                      <a:pt x="18" y="1"/>
                      <a:pt x="15" y="3"/>
                    </a:cubicBezTo>
                    <a:cubicBezTo>
                      <a:pt x="12" y="4"/>
                      <a:pt x="10" y="6"/>
                      <a:pt x="9" y="8"/>
                    </a:cubicBezTo>
                    <a:lnTo>
                      <a:pt x="9" y="8"/>
                    </a:lnTo>
                    <a:cubicBezTo>
                      <a:pt x="7" y="10"/>
                      <a:pt x="5" y="12"/>
                      <a:pt x="4" y="14"/>
                    </a:cubicBezTo>
                    <a:cubicBezTo>
                      <a:pt x="2" y="18"/>
                      <a:pt x="0" y="21"/>
                      <a:pt x="0" y="26"/>
                    </a:cubicBezTo>
                    <a:cubicBezTo>
                      <a:pt x="0" y="30"/>
                      <a:pt x="2" y="35"/>
                      <a:pt x="4" y="39"/>
                    </a:cubicBezTo>
                    <a:cubicBezTo>
                      <a:pt x="6" y="43"/>
                      <a:pt x="9" y="46"/>
                      <a:pt x="13" y="48"/>
                    </a:cubicBezTo>
                    <a:cubicBezTo>
                      <a:pt x="17" y="50"/>
                      <a:pt x="20" y="51"/>
                      <a:pt x="25" y="51"/>
                    </a:cubicBezTo>
                    <a:cubicBezTo>
                      <a:pt x="29" y="51"/>
                      <a:pt x="34" y="50"/>
                      <a:pt x="38" y="48"/>
                    </a:cubicBezTo>
                    <a:cubicBezTo>
                      <a:pt x="40" y="47"/>
                      <a:pt x="42" y="45"/>
                      <a:pt x="44" y="44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93" name="Google Shape;1893;p43"/>
              <p:cNvSpPr/>
              <p:nvPr/>
            </p:nvSpPr>
            <p:spPr>
              <a:xfrm>
                <a:off x="2526246" y="2988340"/>
                <a:ext cx="33536" cy="33106"/>
              </a:xfrm>
              <a:custGeom>
                <a:avLst/>
                <a:gdLst/>
                <a:ahLst/>
                <a:cxnLst/>
                <a:rect l="l" t="t" r="r" b="b"/>
                <a:pathLst>
                  <a:path w="51" h="50" extrusionOk="0">
                    <a:moveTo>
                      <a:pt x="30" y="50"/>
                    </a:moveTo>
                    <a:lnTo>
                      <a:pt x="30" y="50"/>
                    </a:lnTo>
                    <a:cubicBezTo>
                      <a:pt x="33" y="49"/>
                      <a:pt x="36" y="48"/>
                      <a:pt x="38" y="47"/>
                    </a:cubicBezTo>
                    <a:cubicBezTo>
                      <a:pt x="42" y="44"/>
                      <a:pt x="45" y="41"/>
                      <a:pt x="47" y="38"/>
                    </a:cubicBezTo>
                    <a:cubicBezTo>
                      <a:pt x="49" y="34"/>
                      <a:pt x="51" y="29"/>
                      <a:pt x="51" y="25"/>
                    </a:cubicBezTo>
                    <a:cubicBezTo>
                      <a:pt x="51" y="21"/>
                      <a:pt x="49" y="16"/>
                      <a:pt x="47" y="13"/>
                    </a:cubicBezTo>
                    <a:cubicBezTo>
                      <a:pt x="45" y="9"/>
                      <a:pt x="42" y="5"/>
                      <a:pt x="38" y="3"/>
                    </a:cubicBezTo>
                    <a:cubicBezTo>
                      <a:pt x="34" y="0"/>
                      <a:pt x="30" y="0"/>
                      <a:pt x="26" y="0"/>
                    </a:cubicBezTo>
                    <a:cubicBezTo>
                      <a:pt x="24" y="0"/>
                      <a:pt x="23" y="0"/>
                      <a:pt x="21" y="0"/>
                    </a:cubicBezTo>
                    <a:lnTo>
                      <a:pt x="21" y="0"/>
                    </a:lnTo>
                    <a:cubicBezTo>
                      <a:pt x="18" y="1"/>
                      <a:pt x="15" y="2"/>
                      <a:pt x="13" y="3"/>
                    </a:cubicBezTo>
                    <a:cubicBezTo>
                      <a:pt x="9" y="6"/>
                      <a:pt x="6" y="9"/>
                      <a:pt x="4" y="13"/>
                    </a:cubicBezTo>
                    <a:cubicBezTo>
                      <a:pt x="1" y="16"/>
                      <a:pt x="0" y="21"/>
                      <a:pt x="0" y="25"/>
                    </a:cubicBezTo>
                    <a:cubicBezTo>
                      <a:pt x="0" y="29"/>
                      <a:pt x="1" y="34"/>
                      <a:pt x="4" y="38"/>
                    </a:cubicBezTo>
                    <a:cubicBezTo>
                      <a:pt x="6" y="41"/>
                      <a:pt x="9" y="45"/>
                      <a:pt x="13" y="47"/>
                    </a:cubicBezTo>
                    <a:cubicBezTo>
                      <a:pt x="17" y="49"/>
                      <a:pt x="21" y="50"/>
                      <a:pt x="25" y="50"/>
                    </a:cubicBezTo>
                    <a:cubicBezTo>
                      <a:pt x="27" y="50"/>
                      <a:pt x="28" y="50"/>
                      <a:pt x="30" y="5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94" name="Google Shape;1894;p43"/>
              <p:cNvSpPr/>
              <p:nvPr/>
            </p:nvSpPr>
            <p:spPr>
              <a:xfrm>
                <a:off x="2213239" y="3321391"/>
                <a:ext cx="111788" cy="113886"/>
              </a:xfrm>
              <a:custGeom>
                <a:avLst/>
                <a:gdLst/>
                <a:ahLst/>
                <a:cxnLst/>
                <a:rect l="l" t="t" r="r" b="b"/>
                <a:pathLst>
                  <a:path w="170" h="172" extrusionOk="0">
                    <a:moveTo>
                      <a:pt x="106" y="65"/>
                    </a:moveTo>
                    <a:cubicBezTo>
                      <a:pt x="101" y="61"/>
                      <a:pt x="92" y="-1"/>
                      <a:pt x="84" y="0"/>
                    </a:cubicBezTo>
                    <a:cubicBezTo>
                      <a:pt x="75" y="0"/>
                      <a:pt x="68" y="61"/>
                      <a:pt x="64" y="65"/>
                    </a:cubicBezTo>
                    <a:cubicBezTo>
                      <a:pt x="57" y="74"/>
                      <a:pt x="-1" y="79"/>
                      <a:pt x="0" y="87"/>
                    </a:cubicBezTo>
                    <a:cubicBezTo>
                      <a:pt x="0" y="95"/>
                      <a:pt x="57" y="99"/>
                      <a:pt x="64" y="106"/>
                    </a:cubicBezTo>
                    <a:cubicBezTo>
                      <a:pt x="69" y="110"/>
                      <a:pt x="77" y="172"/>
                      <a:pt x="86" y="172"/>
                    </a:cubicBezTo>
                    <a:cubicBezTo>
                      <a:pt x="94" y="171"/>
                      <a:pt x="102" y="110"/>
                      <a:pt x="106" y="106"/>
                    </a:cubicBezTo>
                    <a:cubicBezTo>
                      <a:pt x="113" y="98"/>
                      <a:pt x="170" y="91"/>
                      <a:pt x="170" y="84"/>
                    </a:cubicBezTo>
                    <a:cubicBezTo>
                      <a:pt x="169" y="76"/>
                      <a:pt x="113" y="73"/>
                      <a:pt x="106" y="65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22533" rIns="120000" bIns="22533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95" name="Google Shape;1895;p43"/>
              <p:cNvSpPr/>
              <p:nvPr/>
            </p:nvSpPr>
            <p:spPr>
              <a:xfrm>
                <a:off x="2108684" y="3279677"/>
                <a:ext cx="43400" cy="45687"/>
              </a:xfrm>
              <a:custGeom>
                <a:avLst/>
                <a:gdLst/>
                <a:ahLst/>
                <a:cxnLst/>
                <a:rect l="l" t="t" r="r" b="b"/>
                <a:pathLst>
                  <a:path w="66" h="69" extrusionOk="0">
                    <a:moveTo>
                      <a:pt x="33" y="0"/>
                    </a:moveTo>
                    <a:cubicBezTo>
                      <a:pt x="-11" y="0"/>
                      <a:pt x="-11" y="69"/>
                      <a:pt x="33" y="69"/>
                    </a:cubicBezTo>
                    <a:cubicBezTo>
                      <a:pt x="77" y="69"/>
                      <a:pt x="77" y="0"/>
                      <a:pt x="33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96" name="Google Shape;1896;p43"/>
              <p:cNvSpPr/>
              <p:nvPr/>
            </p:nvSpPr>
            <p:spPr>
              <a:xfrm>
                <a:off x="2196799" y="3110834"/>
                <a:ext cx="43400" cy="45025"/>
              </a:xfrm>
              <a:custGeom>
                <a:avLst/>
                <a:gdLst/>
                <a:ahLst/>
                <a:cxnLst/>
                <a:rect l="l" t="t" r="r" b="b"/>
                <a:pathLst>
                  <a:path w="66" h="68" extrusionOk="0">
                    <a:moveTo>
                      <a:pt x="33" y="0"/>
                    </a:moveTo>
                    <a:cubicBezTo>
                      <a:pt x="-10" y="0"/>
                      <a:pt x="-11" y="68"/>
                      <a:pt x="33" y="68"/>
                    </a:cubicBezTo>
                    <a:cubicBezTo>
                      <a:pt x="76" y="68"/>
                      <a:pt x="77" y="0"/>
                      <a:pt x="33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97" name="Google Shape;1897;p43"/>
              <p:cNvSpPr/>
              <p:nvPr/>
            </p:nvSpPr>
            <p:spPr>
              <a:xfrm>
                <a:off x="2383551" y="3209491"/>
                <a:ext cx="43400" cy="45025"/>
              </a:xfrm>
              <a:custGeom>
                <a:avLst/>
                <a:gdLst/>
                <a:ahLst/>
                <a:cxnLst/>
                <a:rect l="l" t="t" r="r" b="b"/>
                <a:pathLst>
                  <a:path w="66" h="68" extrusionOk="0">
                    <a:moveTo>
                      <a:pt x="33" y="0"/>
                    </a:moveTo>
                    <a:cubicBezTo>
                      <a:pt x="-11" y="0"/>
                      <a:pt x="-11" y="68"/>
                      <a:pt x="33" y="68"/>
                    </a:cubicBezTo>
                    <a:cubicBezTo>
                      <a:pt x="77" y="68"/>
                      <a:pt x="77" y="0"/>
                      <a:pt x="33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898" name="Google Shape;1898;p43"/>
            <p:cNvGrpSpPr/>
            <p:nvPr/>
          </p:nvGrpSpPr>
          <p:grpSpPr>
            <a:xfrm>
              <a:off x="896112" y="2587752"/>
              <a:ext cx="1106703" cy="1795695"/>
              <a:chOff x="896112" y="2587752"/>
              <a:chExt cx="1106703" cy="1795695"/>
            </a:xfrm>
          </p:grpSpPr>
          <p:sp>
            <p:nvSpPr>
              <p:cNvPr id="1899" name="Google Shape;1899;p43"/>
              <p:cNvSpPr/>
              <p:nvPr/>
            </p:nvSpPr>
            <p:spPr>
              <a:xfrm>
                <a:off x="896112" y="3441898"/>
                <a:ext cx="771996" cy="941549"/>
              </a:xfrm>
              <a:custGeom>
                <a:avLst/>
                <a:gdLst/>
                <a:ahLst/>
                <a:cxnLst/>
                <a:rect l="l" t="t" r="r" b="b"/>
                <a:pathLst>
                  <a:path w="1174" h="1422" extrusionOk="0">
                    <a:moveTo>
                      <a:pt x="1172" y="598"/>
                    </a:moveTo>
                    <a:cubicBezTo>
                      <a:pt x="1180" y="586"/>
                      <a:pt x="1166" y="573"/>
                      <a:pt x="1151" y="577"/>
                    </a:cubicBezTo>
                    <a:lnTo>
                      <a:pt x="1151" y="577"/>
                    </a:lnTo>
                    <a:cubicBezTo>
                      <a:pt x="1124" y="584"/>
                      <a:pt x="1099" y="595"/>
                      <a:pt x="1075" y="609"/>
                    </a:cubicBezTo>
                    <a:cubicBezTo>
                      <a:pt x="1034" y="632"/>
                      <a:pt x="998" y="665"/>
                      <a:pt x="971" y="704"/>
                    </a:cubicBezTo>
                    <a:lnTo>
                      <a:pt x="971" y="704"/>
                    </a:lnTo>
                    <a:cubicBezTo>
                      <a:pt x="965" y="607"/>
                      <a:pt x="962" y="509"/>
                      <a:pt x="962" y="411"/>
                    </a:cubicBezTo>
                    <a:cubicBezTo>
                      <a:pt x="962" y="283"/>
                      <a:pt x="967" y="155"/>
                      <a:pt x="978" y="28"/>
                    </a:cubicBezTo>
                    <a:cubicBezTo>
                      <a:pt x="981" y="-4"/>
                      <a:pt x="945" y="-11"/>
                      <a:pt x="939" y="20"/>
                    </a:cubicBezTo>
                    <a:lnTo>
                      <a:pt x="939" y="20"/>
                    </a:lnTo>
                    <a:cubicBezTo>
                      <a:pt x="907" y="188"/>
                      <a:pt x="891" y="358"/>
                      <a:pt x="891" y="529"/>
                    </a:cubicBezTo>
                    <a:cubicBezTo>
                      <a:pt x="891" y="557"/>
                      <a:pt x="892" y="585"/>
                      <a:pt x="893" y="612"/>
                    </a:cubicBezTo>
                    <a:cubicBezTo>
                      <a:pt x="877" y="553"/>
                      <a:pt x="855" y="502"/>
                      <a:pt x="828" y="484"/>
                    </a:cubicBezTo>
                    <a:cubicBezTo>
                      <a:pt x="746" y="433"/>
                      <a:pt x="700" y="531"/>
                      <a:pt x="700" y="531"/>
                    </a:cubicBezTo>
                    <a:cubicBezTo>
                      <a:pt x="700" y="531"/>
                      <a:pt x="611" y="318"/>
                      <a:pt x="525" y="310"/>
                    </a:cubicBezTo>
                    <a:cubicBezTo>
                      <a:pt x="438" y="301"/>
                      <a:pt x="462" y="499"/>
                      <a:pt x="462" y="499"/>
                    </a:cubicBezTo>
                    <a:cubicBezTo>
                      <a:pt x="257" y="383"/>
                      <a:pt x="-29" y="382"/>
                      <a:pt x="2" y="537"/>
                    </a:cubicBezTo>
                    <a:cubicBezTo>
                      <a:pt x="32" y="691"/>
                      <a:pt x="294" y="786"/>
                      <a:pt x="294" y="786"/>
                    </a:cubicBezTo>
                    <a:cubicBezTo>
                      <a:pt x="294" y="786"/>
                      <a:pt x="116" y="873"/>
                      <a:pt x="221" y="915"/>
                    </a:cubicBezTo>
                    <a:cubicBezTo>
                      <a:pt x="326" y="956"/>
                      <a:pt x="512" y="931"/>
                      <a:pt x="512" y="931"/>
                    </a:cubicBezTo>
                    <a:cubicBezTo>
                      <a:pt x="512" y="931"/>
                      <a:pt x="393" y="1038"/>
                      <a:pt x="559" y="1044"/>
                    </a:cubicBezTo>
                    <a:cubicBezTo>
                      <a:pt x="694" y="1048"/>
                      <a:pt x="858" y="939"/>
                      <a:pt x="914" y="898"/>
                    </a:cubicBezTo>
                    <a:lnTo>
                      <a:pt x="914" y="899"/>
                    </a:lnTo>
                    <a:lnTo>
                      <a:pt x="914" y="899"/>
                    </a:lnTo>
                    <a:cubicBezTo>
                      <a:pt x="937" y="1072"/>
                      <a:pt x="977" y="1242"/>
                      <a:pt x="1034" y="1407"/>
                    </a:cubicBezTo>
                    <a:cubicBezTo>
                      <a:pt x="1044" y="1436"/>
                      <a:pt x="1079" y="1419"/>
                      <a:pt x="1072" y="1388"/>
                    </a:cubicBezTo>
                    <a:lnTo>
                      <a:pt x="1072" y="1388"/>
                    </a:lnTo>
                    <a:cubicBezTo>
                      <a:pt x="1032" y="1219"/>
                      <a:pt x="1004" y="1047"/>
                      <a:pt x="986" y="874"/>
                    </a:cubicBezTo>
                    <a:lnTo>
                      <a:pt x="986" y="874"/>
                    </a:lnTo>
                    <a:cubicBezTo>
                      <a:pt x="996" y="853"/>
                      <a:pt x="1007" y="832"/>
                      <a:pt x="1019" y="811"/>
                    </a:cubicBezTo>
                    <a:cubicBezTo>
                      <a:pt x="1032" y="788"/>
                      <a:pt x="1047" y="766"/>
                      <a:pt x="1062" y="744"/>
                    </a:cubicBezTo>
                    <a:cubicBezTo>
                      <a:pt x="1098" y="696"/>
                      <a:pt x="1136" y="649"/>
                      <a:pt x="1172" y="598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endParaRPr sz="2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00" name="Google Shape;1900;p43"/>
              <p:cNvSpPr/>
              <p:nvPr/>
            </p:nvSpPr>
            <p:spPr>
              <a:xfrm>
                <a:off x="953979" y="3775611"/>
                <a:ext cx="519486" cy="198639"/>
              </a:xfrm>
              <a:custGeom>
                <a:avLst/>
                <a:gdLst/>
                <a:ahLst/>
                <a:cxnLst/>
                <a:rect l="l" t="t" r="r" b="b"/>
                <a:pathLst>
                  <a:path w="790" h="300" extrusionOk="0">
                    <a:moveTo>
                      <a:pt x="781" y="286"/>
                    </a:moveTo>
                    <a:cubicBezTo>
                      <a:pt x="538" y="154"/>
                      <a:pt x="260" y="51"/>
                      <a:pt x="10" y="1"/>
                    </a:cubicBezTo>
                    <a:cubicBezTo>
                      <a:pt x="-7" y="-3"/>
                      <a:pt x="-1" y="12"/>
                      <a:pt x="16" y="17"/>
                    </a:cubicBezTo>
                    <a:lnTo>
                      <a:pt x="16" y="17"/>
                    </a:lnTo>
                    <a:cubicBezTo>
                      <a:pt x="276" y="88"/>
                      <a:pt x="529" y="182"/>
                      <a:pt x="773" y="297"/>
                    </a:cubicBezTo>
                    <a:cubicBezTo>
                      <a:pt x="790" y="306"/>
                      <a:pt x="798" y="296"/>
                      <a:pt x="781" y="286"/>
                    </a:cubicBezTo>
                    <a:close/>
                  </a:path>
                </a:pathLst>
              </a:custGeom>
              <a:solidFill>
                <a:srgbClr val="422809">
                  <a:alpha val="50000"/>
                </a:srgbClr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01" name="Google Shape;1901;p43"/>
              <p:cNvSpPr/>
              <p:nvPr/>
            </p:nvSpPr>
            <p:spPr>
              <a:xfrm>
                <a:off x="1120346" y="3913334"/>
                <a:ext cx="32879" cy="33107"/>
              </a:xfrm>
              <a:custGeom>
                <a:avLst/>
                <a:gdLst/>
                <a:ahLst/>
                <a:cxnLst/>
                <a:rect l="l" t="t" r="r" b="b"/>
                <a:pathLst>
                  <a:path w="50" h="50" extrusionOk="0">
                    <a:moveTo>
                      <a:pt x="31" y="1"/>
                    </a:moveTo>
                    <a:lnTo>
                      <a:pt x="31" y="1"/>
                    </a:lnTo>
                    <a:cubicBezTo>
                      <a:pt x="29" y="0"/>
                      <a:pt x="27" y="0"/>
                      <a:pt x="25" y="0"/>
                    </a:cubicBezTo>
                    <a:cubicBezTo>
                      <a:pt x="21" y="0"/>
                      <a:pt x="17" y="1"/>
                      <a:pt x="13" y="3"/>
                    </a:cubicBezTo>
                    <a:cubicBezTo>
                      <a:pt x="9" y="5"/>
                      <a:pt x="6" y="8"/>
                      <a:pt x="4" y="12"/>
                    </a:cubicBezTo>
                    <a:cubicBezTo>
                      <a:pt x="1" y="16"/>
                      <a:pt x="0" y="20"/>
                      <a:pt x="0" y="25"/>
                    </a:cubicBezTo>
                    <a:cubicBezTo>
                      <a:pt x="0" y="29"/>
                      <a:pt x="1" y="33"/>
                      <a:pt x="4" y="37"/>
                    </a:cubicBezTo>
                    <a:cubicBezTo>
                      <a:pt x="6" y="40"/>
                      <a:pt x="9" y="43"/>
                      <a:pt x="13" y="46"/>
                    </a:cubicBezTo>
                    <a:cubicBezTo>
                      <a:pt x="15" y="47"/>
                      <a:pt x="17" y="49"/>
                      <a:pt x="19" y="49"/>
                    </a:cubicBezTo>
                    <a:lnTo>
                      <a:pt x="19" y="49"/>
                    </a:lnTo>
                    <a:cubicBezTo>
                      <a:pt x="21" y="50"/>
                      <a:pt x="23" y="50"/>
                      <a:pt x="25" y="50"/>
                    </a:cubicBezTo>
                    <a:cubicBezTo>
                      <a:pt x="30" y="50"/>
                      <a:pt x="34" y="48"/>
                      <a:pt x="38" y="46"/>
                    </a:cubicBezTo>
                    <a:cubicBezTo>
                      <a:pt x="42" y="43"/>
                      <a:pt x="45" y="40"/>
                      <a:pt x="47" y="37"/>
                    </a:cubicBezTo>
                    <a:cubicBezTo>
                      <a:pt x="49" y="33"/>
                      <a:pt x="50" y="29"/>
                      <a:pt x="50" y="25"/>
                    </a:cubicBezTo>
                    <a:cubicBezTo>
                      <a:pt x="50" y="20"/>
                      <a:pt x="49" y="16"/>
                      <a:pt x="47" y="12"/>
                    </a:cubicBezTo>
                    <a:cubicBezTo>
                      <a:pt x="45" y="8"/>
                      <a:pt x="42" y="5"/>
                      <a:pt x="38" y="3"/>
                    </a:cubicBezTo>
                    <a:cubicBezTo>
                      <a:pt x="36" y="2"/>
                      <a:pt x="34" y="1"/>
                      <a:pt x="31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1902" name="Google Shape;1902;p43"/>
              <p:cNvGrpSpPr/>
              <p:nvPr/>
            </p:nvGrpSpPr>
            <p:grpSpPr>
              <a:xfrm>
                <a:off x="987515" y="2587752"/>
                <a:ext cx="1015300" cy="1081920"/>
                <a:chOff x="987515" y="2587752"/>
                <a:chExt cx="1015300" cy="1081920"/>
              </a:xfrm>
            </p:grpSpPr>
            <p:sp>
              <p:nvSpPr>
                <p:cNvPr id="1903" name="Google Shape;1903;p43"/>
                <p:cNvSpPr/>
                <p:nvPr/>
              </p:nvSpPr>
              <p:spPr>
                <a:xfrm>
                  <a:off x="987515" y="2587752"/>
                  <a:ext cx="1015300" cy="10819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44" h="1634" extrusionOk="0">
                      <a:moveTo>
                        <a:pt x="1542" y="636"/>
                      </a:moveTo>
                      <a:cubicBezTo>
                        <a:pt x="1565" y="524"/>
                        <a:pt x="1434" y="480"/>
                        <a:pt x="1343" y="479"/>
                      </a:cubicBezTo>
                      <a:cubicBezTo>
                        <a:pt x="1472" y="252"/>
                        <a:pt x="1310" y="50"/>
                        <a:pt x="1088" y="230"/>
                      </a:cubicBezTo>
                      <a:cubicBezTo>
                        <a:pt x="1119" y="-116"/>
                        <a:pt x="850" y="-26"/>
                        <a:pt x="740" y="201"/>
                      </a:cubicBezTo>
                      <a:cubicBezTo>
                        <a:pt x="708" y="81"/>
                        <a:pt x="536" y="-81"/>
                        <a:pt x="438" y="66"/>
                      </a:cubicBezTo>
                      <a:cubicBezTo>
                        <a:pt x="379" y="172"/>
                        <a:pt x="421" y="329"/>
                        <a:pt x="444" y="439"/>
                      </a:cubicBezTo>
                      <a:cubicBezTo>
                        <a:pt x="-5" y="220"/>
                        <a:pt x="-200" y="505"/>
                        <a:pt x="281" y="771"/>
                      </a:cubicBezTo>
                      <a:cubicBezTo>
                        <a:pt x="-172" y="853"/>
                        <a:pt x="-32" y="1214"/>
                        <a:pt x="380" y="1105"/>
                      </a:cubicBezTo>
                      <a:cubicBezTo>
                        <a:pt x="225" y="1509"/>
                        <a:pt x="597" y="1719"/>
                        <a:pt x="817" y="1321"/>
                      </a:cubicBezTo>
                      <a:cubicBezTo>
                        <a:pt x="940" y="1885"/>
                        <a:pt x="1274" y="1597"/>
                        <a:pt x="1124" y="1160"/>
                      </a:cubicBezTo>
                      <a:cubicBezTo>
                        <a:pt x="1494" y="1417"/>
                        <a:pt x="1719" y="1128"/>
                        <a:pt x="1369" y="840"/>
                      </a:cubicBezTo>
                      <a:cubicBezTo>
                        <a:pt x="1456" y="800"/>
                        <a:pt x="1523" y="736"/>
                        <a:pt x="1542" y="636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120000" tIns="60000" rIns="120000" bIns="60000" anchor="ctr" anchorCtr="1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904" name="Google Shape;1904;p43"/>
                <p:cNvSpPr/>
                <p:nvPr/>
              </p:nvSpPr>
              <p:spPr>
                <a:xfrm>
                  <a:off x="1171637" y="2784404"/>
                  <a:ext cx="648371" cy="6892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86" h="1041" extrusionOk="0">
                      <a:moveTo>
                        <a:pt x="985" y="406"/>
                      </a:moveTo>
                      <a:cubicBezTo>
                        <a:pt x="999" y="335"/>
                        <a:pt x="916" y="306"/>
                        <a:pt x="857" y="305"/>
                      </a:cubicBezTo>
                      <a:cubicBezTo>
                        <a:pt x="941" y="163"/>
                        <a:pt x="833" y="30"/>
                        <a:pt x="694" y="146"/>
                      </a:cubicBezTo>
                      <a:cubicBezTo>
                        <a:pt x="714" y="-74"/>
                        <a:pt x="543" y="-17"/>
                        <a:pt x="472" y="128"/>
                      </a:cubicBezTo>
                      <a:cubicBezTo>
                        <a:pt x="452" y="51"/>
                        <a:pt x="342" y="-53"/>
                        <a:pt x="279" y="42"/>
                      </a:cubicBezTo>
                      <a:cubicBezTo>
                        <a:pt x="242" y="109"/>
                        <a:pt x="268" y="209"/>
                        <a:pt x="283" y="280"/>
                      </a:cubicBezTo>
                      <a:cubicBezTo>
                        <a:pt x="-8" y="137"/>
                        <a:pt x="-122" y="329"/>
                        <a:pt x="179" y="491"/>
                      </a:cubicBezTo>
                      <a:cubicBezTo>
                        <a:pt x="-110" y="543"/>
                        <a:pt x="-19" y="775"/>
                        <a:pt x="243" y="705"/>
                      </a:cubicBezTo>
                      <a:cubicBezTo>
                        <a:pt x="142" y="960"/>
                        <a:pt x="384" y="1097"/>
                        <a:pt x="521" y="843"/>
                      </a:cubicBezTo>
                      <a:cubicBezTo>
                        <a:pt x="598" y="1203"/>
                        <a:pt x="814" y="1014"/>
                        <a:pt x="717" y="740"/>
                      </a:cubicBezTo>
                      <a:cubicBezTo>
                        <a:pt x="954" y="904"/>
                        <a:pt x="1098" y="719"/>
                        <a:pt x="874" y="535"/>
                      </a:cubicBezTo>
                      <a:cubicBezTo>
                        <a:pt x="929" y="510"/>
                        <a:pt x="972" y="469"/>
                        <a:pt x="985" y="406"/>
                      </a:cubicBezTo>
                      <a:close/>
                    </a:path>
                  </a:pathLst>
                </a:custGeom>
                <a:solidFill>
                  <a:srgbClr val="422809">
                    <a:alpha val="50000"/>
                  </a:srgbClr>
                </a:solidFill>
                <a:ln>
                  <a:noFill/>
                </a:ln>
              </p:spPr>
              <p:txBody>
                <a:bodyPr spcFirstLastPara="1" wrap="square" lIns="120000" tIns="60000" rIns="120000" bIns="60000" anchor="ctr" anchorCtr="1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905" name="Google Shape;1905;p43"/>
                <p:cNvSpPr/>
                <p:nvPr/>
              </p:nvSpPr>
              <p:spPr>
                <a:xfrm>
                  <a:off x="1689150" y="3394887"/>
                  <a:ext cx="40770" cy="17149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2" h="259" extrusionOk="0">
                      <a:moveTo>
                        <a:pt x="1" y="32"/>
                      </a:moveTo>
                      <a:lnTo>
                        <a:pt x="1" y="32"/>
                      </a:lnTo>
                      <a:cubicBezTo>
                        <a:pt x="7" y="65"/>
                        <a:pt x="10" y="99"/>
                        <a:pt x="10" y="134"/>
                      </a:cubicBezTo>
                      <a:cubicBezTo>
                        <a:pt x="10" y="165"/>
                        <a:pt x="7" y="197"/>
                        <a:pt x="2" y="228"/>
                      </a:cubicBezTo>
                      <a:lnTo>
                        <a:pt x="2" y="228"/>
                      </a:lnTo>
                      <a:cubicBezTo>
                        <a:pt x="2" y="230"/>
                        <a:pt x="2" y="231"/>
                        <a:pt x="2" y="233"/>
                      </a:cubicBezTo>
                      <a:cubicBezTo>
                        <a:pt x="2" y="237"/>
                        <a:pt x="3" y="242"/>
                        <a:pt x="5" y="246"/>
                      </a:cubicBezTo>
                      <a:cubicBezTo>
                        <a:pt x="7" y="250"/>
                        <a:pt x="11" y="253"/>
                        <a:pt x="15" y="255"/>
                      </a:cubicBezTo>
                      <a:cubicBezTo>
                        <a:pt x="19" y="257"/>
                        <a:pt x="23" y="259"/>
                        <a:pt x="28" y="259"/>
                      </a:cubicBezTo>
                      <a:cubicBezTo>
                        <a:pt x="32" y="259"/>
                        <a:pt x="37" y="257"/>
                        <a:pt x="41" y="255"/>
                      </a:cubicBezTo>
                      <a:cubicBezTo>
                        <a:pt x="45" y="253"/>
                        <a:pt x="48" y="250"/>
                        <a:pt x="50" y="246"/>
                      </a:cubicBezTo>
                      <a:cubicBezTo>
                        <a:pt x="52" y="243"/>
                        <a:pt x="53" y="240"/>
                        <a:pt x="53" y="237"/>
                      </a:cubicBezTo>
                      <a:lnTo>
                        <a:pt x="53" y="237"/>
                      </a:lnTo>
                      <a:cubicBezTo>
                        <a:pt x="59" y="203"/>
                        <a:pt x="62" y="168"/>
                        <a:pt x="62" y="133"/>
                      </a:cubicBezTo>
                      <a:cubicBezTo>
                        <a:pt x="62" y="96"/>
                        <a:pt x="59" y="59"/>
                        <a:pt x="52" y="23"/>
                      </a:cubicBezTo>
                      <a:lnTo>
                        <a:pt x="52" y="23"/>
                      </a:lnTo>
                      <a:cubicBezTo>
                        <a:pt x="52" y="19"/>
                        <a:pt x="51" y="16"/>
                        <a:pt x="49" y="13"/>
                      </a:cubicBezTo>
                      <a:cubicBezTo>
                        <a:pt x="47" y="9"/>
                        <a:pt x="43" y="5"/>
                        <a:pt x="39" y="3"/>
                      </a:cubicBezTo>
                      <a:cubicBezTo>
                        <a:pt x="35" y="0"/>
                        <a:pt x="30" y="0"/>
                        <a:pt x="26" y="0"/>
                      </a:cubicBezTo>
                      <a:cubicBezTo>
                        <a:pt x="21" y="0"/>
                        <a:pt x="17" y="0"/>
                        <a:pt x="13" y="3"/>
                      </a:cubicBezTo>
                      <a:cubicBezTo>
                        <a:pt x="9" y="5"/>
                        <a:pt x="6" y="9"/>
                        <a:pt x="4" y="13"/>
                      </a:cubicBezTo>
                      <a:cubicBezTo>
                        <a:pt x="1" y="17"/>
                        <a:pt x="0" y="21"/>
                        <a:pt x="0" y="26"/>
                      </a:cubicBezTo>
                      <a:cubicBezTo>
                        <a:pt x="0" y="28"/>
                        <a:pt x="0" y="30"/>
                        <a:pt x="1" y="32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120000" tIns="60000" rIns="120000" bIns="60000" anchor="ctr" anchorCtr="1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906" name="Google Shape;1906;p43"/>
                <p:cNvSpPr/>
                <p:nvPr/>
              </p:nvSpPr>
              <p:spPr>
                <a:xfrm>
                  <a:off x="1676656" y="3342579"/>
                  <a:ext cx="34852" cy="357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" h="54" extrusionOk="0">
                      <a:moveTo>
                        <a:pt x="1" y="35"/>
                      </a:moveTo>
                      <a:lnTo>
                        <a:pt x="1" y="35"/>
                      </a:lnTo>
                      <a:cubicBezTo>
                        <a:pt x="2" y="37"/>
                        <a:pt x="3" y="39"/>
                        <a:pt x="4" y="41"/>
                      </a:cubicBezTo>
                      <a:cubicBezTo>
                        <a:pt x="6" y="45"/>
                        <a:pt x="10" y="48"/>
                        <a:pt x="14" y="51"/>
                      </a:cubicBezTo>
                      <a:cubicBezTo>
                        <a:pt x="18" y="53"/>
                        <a:pt x="22" y="54"/>
                        <a:pt x="27" y="54"/>
                      </a:cubicBezTo>
                      <a:cubicBezTo>
                        <a:pt x="31" y="54"/>
                        <a:pt x="36" y="53"/>
                        <a:pt x="40" y="51"/>
                      </a:cubicBezTo>
                      <a:cubicBezTo>
                        <a:pt x="44" y="48"/>
                        <a:pt x="46" y="45"/>
                        <a:pt x="49" y="41"/>
                      </a:cubicBezTo>
                      <a:cubicBezTo>
                        <a:pt x="51" y="37"/>
                        <a:pt x="53" y="33"/>
                        <a:pt x="53" y="28"/>
                      </a:cubicBezTo>
                      <a:cubicBezTo>
                        <a:pt x="53" y="25"/>
                        <a:pt x="52" y="22"/>
                        <a:pt x="51" y="19"/>
                      </a:cubicBezTo>
                      <a:lnTo>
                        <a:pt x="51" y="19"/>
                      </a:lnTo>
                      <a:cubicBezTo>
                        <a:pt x="51" y="17"/>
                        <a:pt x="50" y="15"/>
                        <a:pt x="49" y="13"/>
                      </a:cubicBezTo>
                      <a:cubicBezTo>
                        <a:pt x="46" y="9"/>
                        <a:pt x="43" y="5"/>
                        <a:pt x="39" y="3"/>
                      </a:cubicBezTo>
                      <a:cubicBezTo>
                        <a:pt x="35" y="1"/>
                        <a:pt x="31" y="0"/>
                        <a:pt x="26" y="0"/>
                      </a:cubicBezTo>
                      <a:cubicBezTo>
                        <a:pt x="21" y="0"/>
                        <a:pt x="17" y="1"/>
                        <a:pt x="13" y="3"/>
                      </a:cubicBezTo>
                      <a:cubicBezTo>
                        <a:pt x="9" y="5"/>
                        <a:pt x="5" y="9"/>
                        <a:pt x="3" y="13"/>
                      </a:cubicBezTo>
                      <a:cubicBezTo>
                        <a:pt x="0" y="17"/>
                        <a:pt x="0" y="21"/>
                        <a:pt x="0" y="26"/>
                      </a:cubicBezTo>
                      <a:cubicBezTo>
                        <a:pt x="0" y="29"/>
                        <a:pt x="0" y="32"/>
                        <a:pt x="1" y="35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120000" tIns="0" rIns="120000" bIns="0" anchor="ctr" anchorCtr="1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907" name="Google Shape;1907;p43"/>
                <p:cNvSpPr/>
                <p:nvPr/>
              </p:nvSpPr>
              <p:spPr>
                <a:xfrm>
                  <a:off x="1676656" y="3586904"/>
                  <a:ext cx="34852" cy="3641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" h="55" extrusionOk="0">
                      <a:moveTo>
                        <a:pt x="2" y="20"/>
                      </a:moveTo>
                      <a:lnTo>
                        <a:pt x="2" y="20"/>
                      </a:lnTo>
                      <a:cubicBezTo>
                        <a:pt x="1" y="23"/>
                        <a:pt x="0" y="26"/>
                        <a:pt x="0" y="29"/>
                      </a:cubicBezTo>
                      <a:cubicBezTo>
                        <a:pt x="0" y="33"/>
                        <a:pt x="2" y="38"/>
                        <a:pt x="4" y="42"/>
                      </a:cubicBezTo>
                      <a:cubicBezTo>
                        <a:pt x="6" y="46"/>
                        <a:pt x="9" y="49"/>
                        <a:pt x="13" y="52"/>
                      </a:cubicBezTo>
                      <a:cubicBezTo>
                        <a:pt x="17" y="54"/>
                        <a:pt x="21" y="55"/>
                        <a:pt x="26" y="55"/>
                      </a:cubicBezTo>
                      <a:cubicBezTo>
                        <a:pt x="30" y="55"/>
                        <a:pt x="36" y="54"/>
                        <a:pt x="40" y="52"/>
                      </a:cubicBezTo>
                      <a:cubicBezTo>
                        <a:pt x="43" y="49"/>
                        <a:pt x="47" y="46"/>
                        <a:pt x="49" y="42"/>
                      </a:cubicBezTo>
                      <a:cubicBezTo>
                        <a:pt x="50" y="40"/>
                        <a:pt x="51" y="38"/>
                        <a:pt x="52" y="36"/>
                      </a:cubicBezTo>
                      <a:lnTo>
                        <a:pt x="52" y="36"/>
                      </a:lnTo>
                      <a:cubicBezTo>
                        <a:pt x="53" y="33"/>
                        <a:pt x="53" y="30"/>
                        <a:pt x="53" y="27"/>
                      </a:cubicBezTo>
                      <a:cubicBezTo>
                        <a:pt x="53" y="22"/>
                        <a:pt x="52" y="16"/>
                        <a:pt x="50" y="13"/>
                      </a:cubicBezTo>
                      <a:cubicBezTo>
                        <a:pt x="48" y="9"/>
                        <a:pt x="44" y="6"/>
                        <a:pt x="40" y="4"/>
                      </a:cubicBezTo>
                      <a:cubicBezTo>
                        <a:pt x="36" y="2"/>
                        <a:pt x="31" y="0"/>
                        <a:pt x="27" y="0"/>
                      </a:cubicBezTo>
                      <a:cubicBezTo>
                        <a:pt x="22" y="0"/>
                        <a:pt x="18" y="2"/>
                        <a:pt x="14" y="4"/>
                      </a:cubicBezTo>
                      <a:cubicBezTo>
                        <a:pt x="10" y="6"/>
                        <a:pt x="7" y="10"/>
                        <a:pt x="5" y="13"/>
                      </a:cubicBezTo>
                      <a:cubicBezTo>
                        <a:pt x="3" y="16"/>
                        <a:pt x="3" y="18"/>
                        <a:pt x="2" y="20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120000" tIns="0" rIns="120000" bIns="0" anchor="ctr" anchorCtr="1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908" name="Google Shape;1908;p43"/>
                <p:cNvSpPr/>
                <p:nvPr/>
              </p:nvSpPr>
              <p:spPr>
                <a:xfrm>
                  <a:off x="1266985" y="3413427"/>
                  <a:ext cx="132173" cy="13441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1" h="203" extrusionOk="0">
                      <a:moveTo>
                        <a:pt x="125" y="78"/>
                      </a:moveTo>
                      <a:cubicBezTo>
                        <a:pt x="119" y="73"/>
                        <a:pt x="109" y="-1"/>
                        <a:pt x="99" y="0"/>
                      </a:cubicBezTo>
                      <a:cubicBezTo>
                        <a:pt x="89" y="0"/>
                        <a:pt x="80" y="73"/>
                        <a:pt x="76" y="78"/>
                      </a:cubicBezTo>
                      <a:cubicBezTo>
                        <a:pt x="67" y="87"/>
                        <a:pt x="-1" y="93"/>
                        <a:pt x="0" y="103"/>
                      </a:cubicBezTo>
                      <a:cubicBezTo>
                        <a:pt x="0" y="112"/>
                        <a:pt x="66" y="117"/>
                        <a:pt x="76" y="126"/>
                      </a:cubicBezTo>
                      <a:cubicBezTo>
                        <a:pt x="81" y="131"/>
                        <a:pt x="92" y="203"/>
                        <a:pt x="102" y="203"/>
                      </a:cubicBezTo>
                      <a:cubicBezTo>
                        <a:pt x="111" y="202"/>
                        <a:pt x="120" y="131"/>
                        <a:pt x="125" y="126"/>
                      </a:cubicBezTo>
                      <a:cubicBezTo>
                        <a:pt x="133" y="117"/>
                        <a:pt x="201" y="109"/>
                        <a:pt x="201" y="100"/>
                      </a:cubicBezTo>
                      <a:cubicBezTo>
                        <a:pt x="200" y="90"/>
                        <a:pt x="134" y="86"/>
                        <a:pt x="125" y="78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120000" tIns="37433" rIns="120000" bIns="37433" anchor="ctr" anchorCtr="1">
                  <a:noAutofit/>
                </a:bodyPr>
                <a:lstStyle/>
                <a:p>
                  <a:endParaRPr sz="2400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909" name="Google Shape;1909;p43"/>
                <p:cNvSpPr/>
                <p:nvPr/>
              </p:nvSpPr>
              <p:spPr>
                <a:xfrm>
                  <a:off x="1203858" y="2919479"/>
                  <a:ext cx="307089" cy="3039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7" h="459" extrusionOk="0">
                      <a:moveTo>
                        <a:pt x="466" y="251"/>
                      </a:moveTo>
                      <a:cubicBezTo>
                        <a:pt x="437" y="554"/>
                        <a:pt x="-25" y="513"/>
                        <a:pt x="1" y="209"/>
                      </a:cubicBezTo>
                      <a:cubicBezTo>
                        <a:pt x="34" y="-96"/>
                        <a:pt x="488" y="-54"/>
                        <a:pt x="466" y="25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120000" tIns="60000" rIns="120000" bIns="60000" anchor="ctr" anchorCtr="1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910" name="Google Shape;1910;p43"/>
                <p:cNvSpPr/>
                <p:nvPr/>
              </p:nvSpPr>
              <p:spPr>
                <a:xfrm>
                  <a:off x="1255807" y="2960531"/>
                  <a:ext cx="226207" cy="2251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4" h="340" extrusionOk="0">
                      <a:moveTo>
                        <a:pt x="344" y="186"/>
                      </a:moveTo>
                      <a:cubicBezTo>
                        <a:pt x="320" y="411"/>
                        <a:pt x="-16" y="380"/>
                        <a:pt x="1" y="154"/>
                      </a:cubicBezTo>
                      <a:cubicBezTo>
                        <a:pt x="25" y="-71"/>
                        <a:pt x="361" y="-41"/>
                        <a:pt x="344" y="186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120000" tIns="60000" rIns="120000" bIns="60000" anchor="ctr" anchorCtr="1">
                  <a:noAutofit/>
                </a:bodyPr>
                <a:lstStyle/>
                <a:p>
                  <a:endParaRPr sz="2400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911" name="Google Shape;1911;p43"/>
                <p:cNvSpPr/>
                <p:nvPr/>
              </p:nvSpPr>
              <p:spPr>
                <a:xfrm>
                  <a:off x="1407707" y="2988340"/>
                  <a:ext cx="57867" cy="549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8" h="83" extrusionOk="0">
                      <a:moveTo>
                        <a:pt x="86" y="67"/>
                      </a:moveTo>
                      <a:lnTo>
                        <a:pt x="86" y="67"/>
                      </a:lnTo>
                      <a:cubicBezTo>
                        <a:pt x="86" y="67"/>
                        <a:pt x="85" y="67"/>
                        <a:pt x="85" y="66"/>
                      </a:cubicBezTo>
                      <a:cubicBezTo>
                        <a:pt x="71" y="41"/>
                        <a:pt x="50" y="21"/>
                        <a:pt x="26" y="7"/>
                      </a:cubicBezTo>
                      <a:cubicBezTo>
                        <a:pt x="22" y="5"/>
                        <a:pt x="19" y="3"/>
                        <a:pt x="15" y="1"/>
                      </a:cubicBezTo>
                      <a:cubicBezTo>
                        <a:pt x="1" y="-5"/>
                        <a:pt x="-7" y="17"/>
                        <a:pt x="7" y="23"/>
                      </a:cubicBezTo>
                      <a:lnTo>
                        <a:pt x="7" y="23"/>
                      </a:lnTo>
                      <a:cubicBezTo>
                        <a:pt x="9" y="25"/>
                        <a:pt x="12" y="26"/>
                        <a:pt x="15" y="28"/>
                      </a:cubicBezTo>
                      <a:cubicBezTo>
                        <a:pt x="35" y="39"/>
                        <a:pt x="52" y="57"/>
                        <a:pt x="64" y="77"/>
                      </a:cubicBezTo>
                      <a:cubicBezTo>
                        <a:pt x="64" y="77"/>
                        <a:pt x="64" y="78"/>
                        <a:pt x="65" y="78"/>
                      </a:cubicBezTo>
                      <a:cubicBezTo>
                        <a:pt x="72" y="90"/>
                        <a:pt x="94" y="80"/>
                        <a:pt x="86" y="67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120000" tIns="0" rIns="120000" bIns="0" anchor="ctr" anchorCtr="1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912" name="Google Shape;1912;p43"/>
                <p:cNvSpPr/>
                <p:nvPr/>
              </p:nvSpPr>
              <p:spPr>
                <a:xfrm>
                  <a:off x="1375486" y="2974435"/>
                  <a:ext cx="23015" cy="1721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" h="26" extrusionOk="0">
                      <a:moveTo>
                        <a:pt x="28" y="4"/>
                      </a:moveTo>
                      <a:cubicBezTo>
                        <a:pt x="12" y="-7"/>
                        <a:pt x="-12" y="10"/>
                        <a:pt x="8" y="23"/>
                      </a:cubicBezTo>
                      <a:cubicBezTo>
                        <a:pt x="24" y="34"/>
                        <a:pt x="48" y="17"/>
                        <a:pt x="28" y="4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120000" tIns="0" rIns="120000" bIns="0" anchor="ctr" anchorCtr="1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913" name="Google Shape;1913;p43"/>
                <p:cNvSpPr/>
                <p:nvPr/>
              </p:nvSpPr>
              <p:spPr>
                <a:xfrm>
                  <a:off x="1458998" y="3057864"/>
                  <a:ext cx="15782" cy="178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" h="27" extrusionOk="0">
                      <a:moveTo>
                        <a:pt x="21" y="5"/>
                      </a:moveTo>
                      <a:lnTo>
                        <a:pt x="21" y="5"/>
                      </a:lnTo>
                      <a:cubicBezTo>
                        <a:pt x="21" y="3"/>
                        <a:pt x="19" y="2"/>
                        <a:pt x="18" y="2"/>
                      </a:cubicBezTo>
                      <a:cubicBezTo>
                        <a:pt x="16" y="1"/>
                        <a:pt x="14" y="0"/>
                        <a:pt x="12" y="0"/>
                      </a:cubicBezTo>
                      <a:cubicBezTo>
                        <a:pt x="10" y="0"/>
                        <a:pt x="8" y="1"/>
                        <a:pt x="6" y="2"/>
                      </a:cubicBezTo>
                      <a:cubicBezTo>
                        <a:pt x="4" y="3"/>
                        <a:pt x="2" y="4"/>
                        <a:pt x="1" y="6"/>
                      </a:cubicBezTo>
                      <a:cubicBezTo>
                        <a:pt x="0" y="8"/>
                        <a:pt x="0" y="10"/>
                        <a:pt x="0" y="12"/>
                      </a:cubicBezTo>
                      <a:cubicBezTo>
                        <a:pt x="0" y="13"/>
                        <a:pt x="0" y="14"/>
                        <a:pt x="0" y="15"/>
                      </a:cubicBezTo>
                      <a:lnTo>
                        <a:pt x="0" y="15"/>
                      </a:lnTo>
                      <a:cubicBezTo>
                        <a:pt x="2" y="38"/>
                        <a:pt x="33" y="24"/>
                        <a:pt x="21" y="5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120000" tIns="0" rIns="120000" bIns="0" anchor="ctr" anchorCtr="1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914" name="Google Shape;1914;p43"/>
                <p:cNvSpPr/>
                <p:nvPr/>
              </p:nvSpPr>
              <p:spPr>
                <a:xfrm>
                  <a:off x="1458340" y="3067133"/>
                  <a:ext cx="658" cy="6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" h="1" extrusionOk="0">
                      <a:moveTo>
                        <a:pt x="1" y="1"/>
                      </a:moveTo>
                      <a:cubicBezTo>
                        <a:pt x="1" y="1"/>
                        <a:pt x="0" y="-1"/>
                        <a:pt x="1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120000" tIns="0" rIns="120000" bIns="0" anchor="ctr" anchorCtr="1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915" name="Google Shape;1915;p43"/>
                <p:cNvSpPr/>
                <p:nvPr/>
              </p:nvSpPr>
              <p:spPr>
                <a:xfrm>
                  <a:off x="1537250" y="2918816"/>
                  <a:ext cx="307089" cy="3045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7" h="460" extrusionOk="0">
                      <a:moveTo>
                        <a:pt x="466" y="251"/>
                      </a:moveTo>
                      <a:cubicBezTo>
                        <a:pt x="433" y="556"/>
                        <a:pt x="-21" y="514"/>
                        <a:pt x="1" y="209"/>
                      </a:cubicBezTo>
                      <a:cubicBezTo>
                        <a:pt x="34" y="-96"/>
                        <a:pt x="489" y="-55"/>
                        <a:pt x="466" y="25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120000" tIns="60000" rIns="120000" bIns="60000" anchor="ctr" anchorCtr="1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916" name="Google Shape;1916;p43"/>
                <p:cNvSpPr/>
                <p:nvPr/>
              </p:nvSpPr>
              <p:spPr>
                <a:xfrm>
                  <a:off x="1566841" y="2960531"/>
                  <a:ext cx="226864" cy="2251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5" h="340" extrusionOk="0">
                      <a:moveTo>
                        <a:pt x="345" y="185"/>
                      </a:moveTo>
                      <a:cubicBezTo>
                        <a:pt x="321" y="411"/>
                        <a:pt x="-15" y="380"/>
                        <a:pt x="1" y="154"/>
                      </a:cubicBezTo>
                      <a:cubicBezTo>
                        <a:pt x="26" y="-71"/>
                        <a:pt x="362" y="-41"/>
                        <a:pt x="345" y="185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120000" tIns="60000" rIns="120000" bIns="60000" anchor="ctr" anchorCtr="1">
                  <a:noAutofit/>
                </a:bodyPr>
                <a:lstStyle/>
                <a:p>
                  <a:endParaRPr sz="2400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917" name="Google Shape;1917;p43"/>
                <p:cNvSpPr/>
                <p:nvPr/>
              </p:nvSpPr>
              <p:spPr>
                <a:xfrm>
                  <a:off x="1718741" y="2988340"/>
                  <a:ext cx="57867" cy="549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8" h="83" extrusionOk="0">
                      <a:moveTo>
                        <a:pt x="86" y="67"/>
                      </a:moveTo>
                      <a:lnTo>
                        <a:pt x="86" y="67"/>
                      </a:lnTo>
                      <a:lnTo>
                        <a:pt x="86" y="66"/>
                      </a:lnTo>
                      <a:cubicBezTo>
                        <a:pt x="72" y="42"/>
                        <a:pt x="51" y="21"/>
                        <a:pt x="26" y="7"/>
                      </a:cubicBezTo>
                      <a:cubicBezTo>
                        <a:pt x="23" y="5"/>
                        <a:pt x="19" y="3"/>
                        <a:pt x="16" y="1"/>
                      </a:cubicBezTo>
                      <a:cubicBezTo>
                        <a:pt x="2" y="-5"/>
                        <a:pt x="-6" y="17"/>
                        <a:pt x="7" y="23"/>
                      </a:cubicBezTo>
                      <a:lnTo>
                        <a:pt x="7" y="23"/>
                      </a:lnTo>
                      <a:cubicBezTo>
                        <a:pt x="10" y="25"/>
                        <a:pt x="13" y="26"/>
                        <a:pt x="15" y="28"/>
                      </a:cubicBezTo>
                      <a:cubicBezTo>
                        <a:pt x="36" y="39"/>
                        <a:pt x="52" y="56"/>
                        <a:pt x="64" y="77"/>
                      </a:cubicBezTo>
                      <a:cubicBezTo>
                        <a:pt x="64" y="78"/>
                        <a:pt x="65" y="77"/>
                        <a:pt x="65" y="78"/>
                      </a:cubicBezTo>
                      <a:cubicBezTo>
                        <a:pt x="73" y="90"/>
                        <a:pt x="95" y="80"/>
                        <a:pt x="86" y="67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120000" tIns="0" rIns="120000" bIns="0" anchor="ctr" anchorCtr="1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918" name="Google Shape;1918;p43"/>
                <p:cNvSpPr/>
                <p:nvPr/>
              </p:nvSpPr>
              <p:spPr>
                <a:xfrm>
                  <a:off x="1687177" y="2974435"/>
                  <a:ext cx="23015" cy="1721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" h="26" extrusionOk="0">
                      <a:moveTo>
                        <a:pt x="27" y="4"/>
                      </a:moveTo>
                      <a:cubicBezTo>
                        <a:pt x="12" y="-8"/>
                        <a:pt x="-12" y="10"/>
                        <a:pt x="8" y="23"/>
                      </a:cubicBezTo>
                      <a:cubicBezTo>
                        <a:pt x="24" y="34"/>
                        <a:pt x="48" y="17"/>
                        <a:pt x="27" y="4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120000" tIns="0" rIns="120000" bIns="0" anchor="ctr" anchorCtr="1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919" name="Google Shape;1919;p43"/>
                <p:cNvSpPr/>
                <p:nvPr/>
              </p:nvSpPr>
              <p:spPr>
                <a:xfrm>
                  <a:off x="1770032" y="3057864"/>
                  <a:ext cx="16439" cy="178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" h="27" extrusionOk="0">
                      <a:moveTo>
                        <a:pt x="22" y="5"/>
                      </a:moveTo>
                      <a:lnTo>
                        <a:pt x="22" y="5"/>
                      </a:lnTo>
                      <a:cubicBezTo>
                        <a:pt x="21" y="3"/>
                        <a:pt x="20" y="2"/>
                        <a:pt x="19" y="1"/>
                      </a:cubicBezTo>
                      <a:cubicBezTo>
                        <a:pt x="17" y="0"/>
                        <a:pt x="14" y="0"/>
                        <a:pt x="12" y="0"/>
                      </a:cubicBezTo>
                      <a:cubicBezTo>
                        <a:pt x="9" y="0"/>
                        <a:pt x="7" y="0"/>
                        <a:pt x="6" y="1"/>
                      </a:cubicBezTo>
                      <a:cubicBezTo>
                        <a:pt x="4" y="2"/>
                        <a:pt x="3" y="4"/>
                        <a:pt x="2" y="6"/>
                      </a:cubicBezTo>
                      <a:cubicBezTo>
                        <a:pt x="1" y="8"/>
                        <a:pt x="0" y="10"/>
                        <a:pt x="0" y="12"/>
                      </a:cubicBezTo>
                      <a:cubicBezTo>
                        <a:pt x="0" y="13"/>
                        <a:pt x="0" y="14"/>
                        <a:pt x="1" y="15"/>
                      </a:cubicBezTo>
                      <a:lnTo>
                        <a:pt x="1" y="15"/>
                      </a:lnTo>
                      <a:cubicBezTo>
                        <a:pt x="2" y="38"/>
                        <a:pt x="34" y="24"/>
                        <a:pt x="22" y="5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120000" tIns="0" rIns="120000" bIns="0" anchor="ctr" anchorCtr="1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920" name="Google Shape;1920;p43"/>
                <p:cNvSpPr/>
                <p:nvPr/>
              </p:nvSpPr>
              <p:spPr>
                <a:xfrm>
                  <a:off x="1770032" y="3067795"/>
                  <a:ext cx="658" cy="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" h="120000" extrusionOk="0">
                      <a:moveTo>
                        <a:pt x="1" y="0"/>
                      </a:moveTo>
                      <a:cubicBezTo>
                        <a:pt x="1" y="0"/>
                        <a:pt x="0" y="0"/>
                        <a:pt x="1" y="0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120000" tIns="0" rIns="120000" bIns="0" anchor="ctr" anchorCtr="1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921" name="Google Shape;1921;p43"/>
                <p:cNvSpPr/>
                <p:nvPr/>
              </p:nvSpPr>
              <p:spPr>
                <a:xfrm>
                  <a:off x="1473465" y="3202208"/>
                  <a:ext cx="101925" cy="787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5" h="119" extrusionOk="0">
                      <a:moveTo>
                        <a:pt x="153" y="22"/>
                      </a:moveTo>
                      <a:cubicBezTo>
                        <a:pt x="148" y="-8"/>
                        <a:pt x="101" y="-7"/>
                        <a:pt x="106" y="23"/>
                      </a:cubicBezTo>
                      <a:cubicBezTo>
                        <a:pt x="110" y="47"/>
                        <a:pt x="108" y="73"/>
                        <a:pt x="79" y="73"/>
                      </a:cubicBezTo>
                      <a:cubicBezTo>
                        <a:pt x="49" y="73"/>
                        <a:pt x="48" y="48"/>
                        <a:pt x="47" y="25"/>
                      </a:cubicBezTo>
                      <a:cubicBezTo>
                        <a:pt x="46" y="-5"/>
                        <a:pt x="-2" y="-4"/>
                        <a:pt x="0" y="26"/>
                      </a:cubicBezTo>
                      <a:cubicBezTo>
                        <a:pt x="-6" y="152"/>
                        <a:pt x="175" y="149"/>
                        <a:pt x="153" y="22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120000" tIns="0" rIns="120000" bIns="0" anchor="ctr" anchorCtr="1">
                  <a:noAutofit/>
                </a:bodyPr>
                <a:lstStyle/>
                <a:p>
                  <a:endParaRPr sz="2400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922" name="Google Shape;1922;p43"/>
                <p:cNvSpPr/>
                <p:nvPr/>
              </p:nvSpPr>
              <p:spPr>
                <a:xfrm>
                  <a:off x="1585910" y="3517381"/>
                  <a:ext cx="43400" cy="450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6" h="68" extrusionOk="0">
                      <a:moveTo>
                        <a:pt x="33" y="0"/>
                      </a:moveTo>
                      <a:cubicBezTo>
                        <a:pt x="-11" y="0"/>
                        <a:pt x="-11" y="68"/>
                        <a:pt x="33" y="68"/>
                      </a:cubicBezTo>
                      <a:cubicBezTo>
                        <a:pt x="77" y="68"/>
                        <a:pt x="77" y="0"/>
                        <a:pt x="33" y="0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120000" tIns="0" rIns="120000" bIns="0" anchor="ctr" anchorCtr="1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923" name="Google Shape;1923;p43"/>
                <p:cNvSpPr/>
                <p:nvPr/>
              </p:nvSpPr>
              <p:spPr>
                <a:xfrm>
                  <a:off x="1854859" y="3297554"/>
                  <a:ext cx="43400" cy="450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6" h="68" extrusionOk="0">
                      <a:moveTo>
                        <a:pt x="33" y="0"/>
                      </a:moveTo>
                      <a:cubicBezTo>
                        <a:pt x="-11" y="0"/>
                        <a:pt x="-11" y="68"/>
                        <a:pt x="33" y="68"/>
                      </a:cubicBezTo>
                      <a:cubicBezTo>
                        <a:pt x="77" y="68"/>
                        <a:pt x="77" y="0"/>
                        <a:pt x="33" y="0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120000" tIns="0" rIns="120000" bIns="0" anchor="ctr" anchorCtr="1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924" name="Google Shape;1924;p43"/>
                <p:cNvSpPr/>
                <p:nvPr/>
              </p:nvSpPr>
              <p:spPr>
                <a:xfrm>
                  <a:off x="1559607" y="3336620"/>
                  <a:ext cx="43400" cy="450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6" h="68" extrusionOk="0">
                      <a:moveTo>
                        <a:pt x="33" y="0"/>
                      </a:moveTo>
                      <a:cubicBezTo>
                        <a:pt x="-11" y="0"/>
                        <a:pt x="-11" y="68"/>
                        <a:pt x="33" y="68"/>
                      </a:cubicBezTo>
                      <a:cubicBezTo>
                        <a:pt x="77" y="68"/>
                        <a:pt x="77" y="0"/>
                        <a:pt x="33" y="0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120000" tIns="0" rIns="120000" bIns="0" anchor="ctr" anchorCtr="1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925" name="Google Shape;1925;p43"/>
                <p:cNvSpPr/>
                <p:nvPr/>
              </p:nvSpPr>
              <p:spPr>
                <a:xfrm>
                  <a:off x="1490562" y="2894318"/>
                  <a:ext cx="43400" cy="450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6" h="68" extrusionOk="0">
                      <a:moveTo>
                        <a:pt x="33" y="0"/>
                      </a:moveTo>
                      <a:cubicBezTo>
                        <a:pt x="-10" y="0"/>
                        <a:pt x="-11" y="68"/>
                        <a:pt x="33" y="68"/>
                      </a:cubicBezTo>
                      <a:cubicBezTo>
                        <a:pt x="77" y="68"/>
                        <a:pt x="77" y="0"/>
                        <a:pt x="33" y="0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120000" tIns="0" rIns="120000" bIns="0" anchor="ctr" anchorCtr="1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926" name="Google Shape;1926;p43"/>
                <p:cNvSpPr/>
                <p:nvPr/>
              </p:nvSpPr>
              <p:spPr>
                <a:xfrm>
                  <a:off x="1309728" y="2695679"/>
                  <a:ext cx="43400" cy="450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6" h="68" extrusionOk="0">
                      <a:moveTo>
                        <a:pt x="33" y="0"/>
                      </a:moveTo>
                      <a:cubicBezTo>
                        <a:pt x="-11" y="0"/>
                        <a:pt x="-11" y="68"/>
                        <a:pt x="33" y="68"/>
                      </a:cubicBezTo>
                      <a:cubicBezTo>
                        <a:pt x="77" y="68"/>
                        <a:pt x="77" y="0"/>
                        <a:pt x="33" y="0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120000" tIns="0" rIns="120000" bIns="0" anchor="ctr" anchorCtr="1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927" name="Google Shape;1927;p43"/>
                <p:cNvSpPr/>
                <p:nvPr/>
              </p:nvSpPr>
              <p:spPr>
                <a:xfrm>
                  <a:off x="1566183" y="2689058"/>
                  <a:ext cx="43400" cy="450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6" h="68" extrusionOk="0">
                      <a:moveTo>
                        <a:pt x="33" y="0"/>
                      </a:moveTo>
                      <a:cubicBezTo>
                        <a:pt x="-11" y="0"/>
                        <a:pt x="-11" y="68"/>
                        <a:pt x="33" y="68"/>
                      </a:cubicBezTo>
                      <a:cubicBezTo>
                        <a:pt x="77" y="68"/>
                        <a:pt x="77" y="0"/>
                        <a:pt x="33" y="0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120000" tIns="0" rIns="120000" bIns="0" anchor="ctr" anchorCtr="1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928" name="Google Shape;1928;p43"/>
                <p:cNvSpPr/>
                <p:nvPr/>
              </p:nvSpPr>
              <p:spPr>
                <a:xfrm>
                  <a:off x="1765429" y="2801620"/>
                  <a:ext cx="43400" cy="4568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6" h="69" extrusionOk="0">
                      <a:moveTo>
                        <a:pt x="33" y="0"/>
                      </a:moveTo>
                      <a:cubicBezTo>
                        <a:pt x="-11" y="0"/>
                        <a:pt x="-11" y="69"/>
                        <a:pt x="33" y="69"/>
                      </a:cubicBezTo>
                      <a:cubicBezTo>
                        <a:pt x="77" y="69"/>
                        <a:pt x="77" y="0"/>
                        <a:pt x="33" y="0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120000" tIns="0" rIns="120000" bIns="0" anchor="ctr" anchorCtr="1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929" name="Google Shape;1929;p43"/>
                <p:cNvSpPr/>
                <p:nvPr/>
              </p:nvSpPr>
              <p:spPr>
                <a:xfrm>
                  <a:off x="1882478" y="2970463"/>
                  <a:ext cx="43400" cy="450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6" h="68" extrusionOk="0">
                      <a:moveTo>
                        <a:pt x="33" y="0"/>
                      </a:moveTo>
                      <a:cubicBezTo>
                        <a:pt x="-11" y="0"/>
                        <a:pt x="-11" y="68"/>
                        <a:pt x="33" y="68"/>
                      </a:cubicBezTo>
                      <a:cubicBezTo>
                        <a:pt x="77" y="68"/>
                        <a:pt x="77" y="0"/>
                        <a:pt x="33" y="0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120000" tIns="0" rIns="120000" bIns="0" anchor="ctr" anchorCtr="1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930" name="Google Shape;1930;p43"/>
                <p:cNvSpPr/>
                <p:nvPr/>
              </p:nvSpPr>
              <p:spPr>
                <a:xfrm>
                  <a:off x="1406392" y="3286298"/>
                  <a:ext cx="42743" cy="450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5" h="68" extrusionOk="0">
                      <a:moveTo>
                        <a:pt x="33" y="0"/>
                      </a:moveTo>
                      <a:cubicBezTo>
                        <a:pt x="-11" y="0"/>
                        <a:pt x="-11" y="68"/>
                        <a:pt x="33" y="68"/>
                      </a:cubicBezTo>
                      <a:cubicBezTo>
                        <a:pt x="76" y="68"/>
                        <a:pt x="76" y="0"/>
                        <a:pt x="33" y="0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120000" tIns="0" rIns="120000" bIns="0" anchor="ctr" anchorCtr="1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1931" name="Google Shape;1931;p43"/>
              <p:cNvSpPr/>
              <p:nvPr/>
            </p:nvSpPr>
            <p:spPr>
              <a:xfrm>
                <a:off x="1357731" y="3978223"/>
                <a:ext cx="43400" cy="45025"/>
              </a:xfrm>
              <a:custGeom>
                <a:avLst/>
                <a:gdLst/>
                <a:ahLst/>
                <a:cxnLst/>
                <a:rect l="l" t="t" r="r" b="b"/>
                <a:pathLst>
                  <a:path w="66" h="68" extrusionOk="0">
                    <a:moveTo>
                      <a:pt x="33" y="0"/>
                    </a:moveTo>
                    <a:cubicBezTo>
                      <a:pt x="-10" y="0"/>
                      <a:pt x="-11" y="68"/>
                      <a:pt x="33" y="68"/>
                    </a:cubicBezTo>
                    <a:cubicBezTo>
                      <a:pt x="77" y="68"/>
                      <a:pt x="77" y="0"/>
                      <a:pt x="33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32" name="Google Shape;1932;p43"/>
              <p:cNvSpPr/>
              <p:nvPr/>
            </p:nvSpPr>
            <p:spPr>
              <a:xfrm>
                <a:off x="1174925" y="3975574"/>
                <a:ext cx="43400" cy="45025"/>
              </a:xfrm>
              <a:custGeom>
                <a:avLst/>
                <a:gdLst/>
                <a:ahLst/>
                <a:cxnLst/>
                <a:rect l="l" t="t" r="r" b="b"/>
                <a:pathLst>
                  <a:path w="66" h="68" extrusionOk="0">
                    <a:moveTo>
                      <a:pt x="33" y="0"/>
                    </a:moveTo>
                    <a:cubicBezTo>
                      <a:pt x="-11" y="0"/>
                      <a:pt x="-11" y="68"/>
                      <a:pt x="33" y="68"/>
                    </a:cubicBezTo>
                    <a:cubicBezTo>
                      <a:pt x="77" y="68"/>
                      <a:pt x="77" y="0"/>
                      <a:pt x="33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33" name="Google Shape;1933;p43"/>
              <p:cNvSpPr/>
              <p:nvPr/>
            </p:nvSpPr>
            <p:spPr>
              <a:xfrm>
                <a:off x="1236737" y="3739856"/>
                <a:ext cx="43400" cy="45687"/>
              </a:xfrm>
              <a:custGeom>
                <a:avLst/>
                <a:gdLst/>
                <a:ahLst/>
                <a:cxnLst/>
                <a:rect l="l" t="t" r="r" b="b"/>
                <a:pathLst>
                  <a:path w="66" h="69" extrusionOk="0">
                    <a:moveTo>
                      <a:pt x="33" y="0"/>
                    </a:moveTo>
                    <a:cubicBezTo>
                      <a:pt x="-11" y="0"/>
                      <a:pt x="-11" y="69"/>
                      <a:pt x="33" y="69"/>
                    </a:cubicBezTo>
                    <a:cubicBezTo>
                      <a:pt x="77" y="69"/>
                      <a:pt x="77" y="0"/>
                      <a:pt x="33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34" name="Google Shape;1934;p43"/>
              <p:cNvSpPr/>
              <p:nvPr/>
            </p:nvSpPr>
            <p:spPr>
              <a:xfrm>
                <a:off x="1399158" y="3841162"/>
                <a:ext cx="43400" cy="45025"/>
              </a:xfrm>
              <a:custGeom>
                <a:avLst/>
                <a:gdLst/>
                <a:ahLst/>
                <a:cxnLst/>
                <a:rect l="l" t="t" r="r" b="b"/>
                <a:pathLst>
                  <a:path w="66" h="68" extrusionOk="0">
                    <a:moveTo>
                      <a:pt x="33" y="0"/>
                    </a:moveTo>
                    <a:cubicBezTo>
                      <a:pt x="-11" y="0"/>
                      <a:pt x="-11" y="68"/>
                      <a:pt x="33" y="68"/>
                    </a:cubicBezTo>
                    <a:cubicBezTo>
                      <a:pt x="77" y="68"/>
                      <a:pt x="77" y="0"/>
                      <a:pt x="33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935" name="Google Shape;1935;p43"/>
            <p:cNvGrpSpPr/>
            <p:nvPr/>
          </p:nvGrpSpPr>
          <p:grpSpPr>
            <a:xfrm>
              <a:off x="1779045" y="3498841"/>
              <a:ext cx="860769" cy="917712"/>
              <a:chOff x="1652326" y="3498841"/>
              <a:chExt cx="860769" cy="917712"/>
            </a:xfrm>
          </p:grpSpPr>
          <p:sp>
            <p:nvSpPr>
              <p:cNvPr id="1936" name="Google Shape;1936;p43"/>
              <p:cNvSpPr/>
              <p:nvPr/>
            </p:nvSpPr>
            <p:spPr>
              <a:xfrm>
                <a:off x="1652326" y="3498841"/>
                <a:ext cx="860769" cy="917712"/>
              </a:xfrm>
              <a:custGeom>
                <a:avLst/>
                <a:gdLst/>
                <a:ahLst/>
                <a:cxnLst/>
                <a:rect l="l" t="t" r="r" b="b"/>
                <a:pathLst>
                  <a:path w="1309" h="1386" extrusionOk="0">
                    <a:moveTo>
                      <a:pt x="1305" y="595"/>
                    </a:moveTo>
                    <a:cubicBezTo>
                      <a:pt x="1332" y="503"/>
                      <a:pt x="1226" y="457"/>
                      <a:pt x="1150" y="449"/>
                    </a:cubicBezTo>
                    <a:cubicBezTo>
                      <a:pt x="1275" y="273"/>
                      <a:pt x="1150" y="89"/>
                      <a:pt x="956" y="225"/>
                    </a:cubicBezTo>
                    <a:cubicBezTo>
                      <a:pt x="1006" y="-61"/>
                      <a:pt x="776" y="-5"/>
                      <a:pt x="669" y="176"/>
                    </a:cubicBezTo>
                    <a:cubicBezTo>
                      <a:pt x="651" y="74"/>
                      <a:pt x="519" y="-74"/>
                      <a:pt x="427" y="42"/>
                    </a:cubicBezTo>
                    <a:cubicBezTo>
                      <a:pt x="370" y="126"/>
                      <a:pt x="394" y="260"/>
                      <a:pt x="406" y="353"/>
                    </a:cubicBezTo>
                    <a:cubicBezTo>
                      <a:pt x="43" y="137"/>
                      <a:pt x="-130" y="368"/>
                      <a:pt x="247" y="617"/>
                    </a:cubicBezTo>
                    <a:cubicBezTo>
                      <a:pt x="-135" y="653"/>
                      <a:pt x="-42" y="966"/>
                      <a:pt x="306" y="902"/>
                    </a:cubicBezTo>
                    <a:cubicBezTo>
                      <a:pt x="149" y="1228"/>
                      <a:pt x="444" y="1429"/>
                      <a:pt x="654" y="1113"/>
                    </a:cubicBezTo>
                    <a:cubicBezTo>
                      <a:pt x="716" y="1591"/>
                      <a:pt x="1016" y="1371"/>
                      <a:pt x="921" y="1000"/>
                    </a:cubicBezTo>
                    <a:cubicBezTo>
                      <a:pt x="1211" y="1240"/>
                      <a:pt x="1419" y="1015"/>
                      <a:pt x="1148" y="751"/>
                    </a:cubicBezTo>
                    <a:cubicBezTo>
                      <a:pt x="1222" y="725"/>
                      <a:pt x="1282" y="676"/>
                      <a:pt x="1305" y="595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37" name="Google Shape;1937;p43"/>
              <p:cNvSpPr/>
              <p:nvPr/>
            </p:nvSpPr>
            <p:spPr>
              <a:xfrm>
                <a:off x="1808171" y="3665036"/>
                <a:ext cx="549077" cy="585323"/>
              </a:xfrm>
              <a:custGeom>
                <a:avLst/>
                <a:gdLst/>
                <a:ahLst/>
                <a:cxnLst/>
                <a:rect l="l" t="t" r="r" b="b"/>
                <a:pathLst>
                  <a:path w="835" h="884" extrusionOk="0">
                    <a:moveTo>
                      <a:pt x="833" y="379"/>
                    </a:moveTo>
                    <a:cubicBezTo>
                      <a:pt x="849" y="321"/>
                      <a:pt x="782" y="291"/>
                      <a:pt x="734" y="287"/>
                    </a:cubicBezTo>
                    <a:cubicBezTo>
                      <a:pt x="813" y="174"/>
                      <a:pt x="734" y="57"/>
                      <a:pt x="609" y="143"/>
                    </a:cubicBezTo>
                    <a:cubicBezTo>
                      <a:pt x="643" y="-36"/>
                      <a:pt x="492" y="-3"/>
                      <a:pt x="426" y="113"/>
                    </a:cubicBezTo>
                    <a:cubicBezTo>
                      <a:pt x="414" y="47"/>
                      <a:pt x="330" y="-47"/>
                      <a:pt x="271" y="28"/>
                    </a:cubicBezTo>
                    <a:cubicBezTo>
                      <a:pt x="235" y="81"/>
                      <a:pt x="251" y="166"/>
                      <a:pt x="258" y="226"/>
                    </a:cubicBezTo>
                    <a:cubicBezTo>
                      <a:pt x="26" y="86"/>
                      <a:pt x="-82" y="240"/>
                      <a:pt x="157" y="395"/>
                    </a:cubicBezTo>
                    <a:cubicBezTo>
                      <a:pt x="-86" y="415"/>
                      <a:pt x="-26" y="619"/>
                      <a:pt x="195" y="577"/>
                    </a:cubicBezTo>
                    <a:cubicBezTo>
                      <a:pt x="93" y="782"/>
                      <a:pt x="285" y="913"/>
                      <a:pt x="417" y="711"/>
                    </a:cubicBezTo>
                    <a:cubicBezTo>
                      <a:pt x="454" y="1015"/>
                      <a:pt x="650" y="873"/>
                      <a:pt x="587" y="639"/>
                    </a:cubicBezTo>
                    <a:cubicBezTo>
                      <a:pt x="772" y="792"/>
                      <a:pt x="904" y="649"/>
                      <a:pt x="731" y="480"/>
                    </a:cubicBezTo>
                    <a:cubicBezTo>
                      <a:pt x="779" y="463"/>
                      <a:pt x="818" y="431"/>
                      <a:pt x="833" y="379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38" name="Google Shape;1938;p43"/>
              <p:cNvSpPr/>
              <p:nvPr/>
            </p:nvSpPr>
            <p:spPr>
              <a:xfrm>
                <a:off x="1888396" y="3719992"/>
                <a:ext cx="244619" cy="246974"/>
              </a:xfrm>
              <a:custGeom>
                <a:avLst/>
                <a:gdLst/>
                <a:ahLst/>
                <a:cxnLst/>
                <a:rect l="l" t="t" r="r" b="b"/>
                <a:pathLst>
                  <a:path w="372" h="373" extrusionOk="0">
                    <a:moveTo>
                      <a:pt x="311" y="323"/>
                    </a:moveTo>
                    <a:cubicBezTo>
                      <a:pt x="131" y="485"/>
                      <a:pt x="-116" y="213"/>
                      <a:pt x="62" y="49"/>
                    </a:cubicBezTo>
                    <a:cubicBezTo>
                      <a:pt x="245" y="-111"/>
                      <a:pt x="488" y="156"/>
                      <a:pt x="311" y="323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39" name="Google Shape;1939;p43"/>
              <p:cNvSpPr/>
              <p:nvPr/>
            </p:nvSpPr>
            <p:spPr>
              <a:xfrm>
                <a:off x="1926535" y="3759058"/>
                <a:ext cx="181491" cy="182748"/>
              </a:xfrm>
              <a:custGeom>
                <a:avLst/>
                <a:gdLst/>
                <a:ahLst/>
                <a:cxnLst/>
                <a:rect l="l" t="t" r="r" b="b"/>
                <a:pathLst>
                  <a:path w="276" h="276" extrusionOk="0">
                    <a:moveTo>
                      <a:pt x="231" y="239"/>
                    </a:moveTo>
                    <a:cubicBezTo>
                      <a:pt x="95" y="358"/>
                      <a:pt x="-85" y="160"/>
                      <a:pt x="46" y="37"/>
                    </a:cubicBezTo>
                    <a:cubicBezTo>
                      <a:pt x="181" y="-82"/>
                      <a:pt x="361" y="116"/>
                      <a:pt x="231" y="239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endParaRPr sz="2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40" name="Google Shape;1940;p43"/>
              <p:cNvSpPr/>
              <p:nvPr/>
            </p:nvSpPr>
            <p:spPr>
              <a:xfrm>
                <a:off x="2079093" y="3823947"/>
                <a:ext cx="17755" cy="58267"/>
              </a:xfrm>
              <a:custGeom>
                <a:avLst/>
                <a:gdLst/>
                <a:ahLst/>
                <a:cxnLst/>
                <a:rect l="l" t="t" r="r" b="b"/>
                <a:pathLst>
                  <a:path w="27" h="88" extrusionOk="0">
                    <a:moveTo>
                      <a:pt x="23" y="82"/>
                    </a:moveTo>
                    <a:lnTo>
                      <a:pt x="23" y="82"/>
                    </a:lnTo>
                    <a:cubicBezTo>
                      <a:pt x="26" y="72"/>
                      <a:pt x="27" y="62"/>
                      <a:pt x="27" y="53"/>
                    </a:cubicBezTo>
                    <a:cubicBezTo>
                      <a:pt x="27" y="36"/>
                      <a:pt x="24" y="20"/>
                      <a:pt x="18" y="5"/>
                    </a:cubicBezTo>
                    <a:cubicBezTo>
                      <a:pt x="13" y="-6"/>
                      <a:pt x="-4" y="2"/>
                      <a:pt x="1" y="13"/>
                    </a:cubicBezTo>
                    <a:lnTo>
                      <a:pt x="1" y="13"/>
                    </a:lnTo>
                    <a:cubicBezTo>
                      <a:pt x="6" y="26"/>
                      <a:pt x="8" y="39"/>
                      <a:pt x="8" y="52"/>
                    </a:cubicBezTo>
                    <a:cubicBezTo>
                      <a:pt x="8" y="60"/>
                      <a:pt x="7" y="68"/>
                      <a:pt x="5" y="76"/>
                    </a:cubicBezTo>
                    <a:cubicBezTo>
                      <a:pt x="3" y="88"/>
                      <a:pt x="21" y="94"/>
                      <a:pt x="23" y="82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41" name="Google Shape;1941;p43"/>
              <p:cNvSpPr/>
              <p:nvPr/>
            </p:nvSpPr>
            <p:spPr>
              <a:xfrm>
                <a:off x="2067914" y="3799448"/>
                <a:ext cx="15782" cy="16553"/>
              </a:xfrm>
              <a:custGeom>
                <a:avLst/>
                <a:gdLst/>
                <a:ahLst/>
                <a:cxnLst/>
                <a:rect l="l" t="t" r="r" b="b"/>
                <a:pathLst>
                  <a:path w="24" h="25" extrusionOk="0">
                    <a:moveTo>
                      <a:pt x="23" y="12"/>
                    </a:moveTo>
                    <a:cubicBezTo>
                      <a:pt x="20" y="-3"/>
                      <a:pt x="-4" y="-5"/>
                      <a:pt x="1" y="13"/>
                    </a:cubicBezTo>
                    <a:cubicBezTo>
                      <a:pt x="5" y="28"/>
                      <a:pt x="28" y="30"/>
                      <a:pt x="23" y="12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42" name="Google Shape;1942;p43"/>
              <p:cNvSpPr/>
              <p:nvPr/>
            </p:nvSpPr>
            <p:spPr>
              <a:xfrm>
                <a:off x="2071202" y="3891484"/>
                <a:ext cx="13809" cy="14567"/>
              </a:xfrm>
              <a:custGeom>
                <a:avLst/>
                <a:gdLst/>
                <a:ahLst/>
                <a:cxnLst/>
                <a:rect l="l" t="t" r="r" b="b"/>
                <a:pathLst>
                  <a:path w="21" h="22" extrusionOk="0">
                    <a:moveTo>
                      <a:pt x="20" y="12"/>
                    </a:moveTo>
                    <a:lnTo>
                      <a:pt x="20" y="12"/>
                    </a:lnTo>
                    <a:cubicBezTo>
                      <a:pt x="21" y="11"/>
                      <a:pt x="21" y="10"/>
                      <a:pt x="21" y="9"/>
                    </a:cubicBezTo>
                    <a:cubicBezTo>
                      <a:pt x="21" y="7"/>
                      <a:pt x="20" y="5"/>
                      <a:pt x="20" y="4"/>
                    </a:cubicBezTo>
                    <a:cubicBezTo>
                      <a:pt x="19" y="2"/>
                      <a:pt x="17" y="2"/>
                      <a:pt x="16" y="1"/>
                    </a:cubicBezTo>
                    <a:cubicBezTo>
                      <a:pt x="14" y="0"/>
                      <a:pt x="13" y="0"/>
                      <a:pt x="12" y="0"/>
                    </a:cubicBezTo>
                    <a:cubicBezTo>
                      <a:pt x="10" y="0"/>
                      <a:pt x="8" y="0"/>
                      <a:pt x="7" y="1"/>
                    </a:cubicBezTo>
                    <a:cubicBezTo>
                      <a:pt x="5" y="2"/>
                      <a:pt x="3" y="3"/>
                      <a:pt x="3" y="4"/>
                    </a:cubicBezTo>
                    <a:cubicBezTo>
                      <a:pt x="2" y="5"/>
                      <a:pt x="3" y="6"/>
                      <a:pt x="3" y="6"/>
                    </a:cubicBezTo>
                    <a:lnTo>
                      <a:pt x="3" y="6"/>
                    </a:lnTo>
                    <a:cubicBezTo>
                      <a:pt x="-9" y="21"/>
                      <a:pt x="17" y="30"/>
                      <a:pt x="20" y="12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43" name="Google Shape;1943;p43"/>
              <p:cNvSpPr/>
              <p:nvPr/>
            </p:nvSpPr>
            <p:spPr>
              <a:xfrm>
                <a:off x="2073175" y="3894794"/>
                <a:ext cx="0" cy="662"/>
              </a:xfrm>
              <a:custGeom>
                <a:avLst/>
                <a:gdLst/>
                <a:ahLst/>
                <a:cxnLst/>
                <a:rect l="l" t="t" r="r" b="b"/>
                <a:pathLst>
                  <a:path w="120000" h="1" extrusionOk="0">
                    <a:moveTo>
                      <a:pt x="0" y="1"/>
                    </a:moveTo>
                    <a:cubicBezTo>
                      <a:pt x="0" y="1"/>
                      <a:pt x="0" y="0"/>
                      <a:pt x="0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44" name="Google Shape;1944;p43"/>
              <p:cNvSpPr/>
              <p:nvPr/>
            </p:nvSpPr>
            <p:spPr>
              <a:xfrm>
                <a:off x="2071860" y="3896119"/>
                <a:ext cx="658" cy="0"/>
              </a:xfrm>
              <a:custGeom>
                <a:avLst/>
                <a:gdLst/>
                <a:ahLst/>
                <a:cxnLst/>
                <a:rect l="l" t="t" r="r" b="b"/>
                <a:pathLst>
                  <a:path w="1" h="120000" extrusionOk="0">
                    <a:moveTo>
                      <a:pt x="1" y="0"/>
                    </a:moveTo>
                    <a:cubicBezTo>
                      <a:pt x="0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45" name="Google Shape;1945;p43"/>
              <p:cNvSpPr/>
              <p:nvPr/>
            </p:nvSpPr>
            <p:spPr>
              <a:xfrm>
                <a:off x="2084354" y="3899429"/>
                <a:ext cx="244619" cy="246312"/>
              </a:xfrm>
              <a:custGeom>
                <a:avLst/>
                <a:gdLst/>
                <a:ahLst/>
                <a:cxnLst/>
                <a:rect l="l" t="t" r="r" b="b"/>
                <a:pathLst>
                  <a:path w="372" h="372" extrusionOk="0">
                    <a:moveTo>
                      <a:pt x="311" y="323"/>
                    </a:moveTo>
                    <a:cubicBezTo>
                      <a:pt x="129" y="484"/>
                      <a:pt x="-116" y="216"/>
                      <a:pt x="62" y="49"/>
                    </a:cubicBezTo>
                    <a:cubicBezTo>
                      <a:pt x="244" y="-111"/>
                      <a:pt x="488" y="156"/>
                      <a:pt x="311" y="323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46" name="Google Shape;1946;p43"/>
              <p:cNvSpPr/>
              <p:nvPr/>
            </p:nvSpPr>
            <p:spPr>
              <a:xfrm>
                <a:off x="2108684" y="3927239"/>
                <a:ext cx="181491" cy="182748"/>
              </a:xfrm>
              <a:custGeom>
                <a:avLst/>
                <a:gdLst/>
                <a:ahLst/>
                <a:cxnLst/>
                <a:rect l="l" t="t" r="r" b="b"/>
                <a:pathLst>
                  <a:path w="276" h="276" extrusionOk="0">
                    <a:moveTo>
                      <a:pt x="231" y="239"/>
                    </a:moveTo>
                    <a:cubicBezTo>
                      <a:pt x="96" y="358"/>
                      <a:pt x="-85" y="160"/>
                      <a:pt x="46" y="37"/>
                    </a:cubicBezTo>
                    <a:cubicBezTo>
                      <a:pt x="182" y="-82"/>
                      <a:pt x="362" y="116"/>
                      <a:pt x="231" y="239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endParaRPr sz="2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47" name="Google Shape;1947;p43"/>
              <p:cNvSpPr/>
              <p:nvPr/>
            </p:nvSpPr>
            <p:spPr>
              <a:xfrm>
                <a:off x="2261242" y="3992127"/>
                <a:ext cx="17755" cy="58267"/>
              </a:xfrm>
              <a:custGeom>
                <a:avLst/>
                <a:gdLst/>
                <a:ahLst/>
                <a:cxnLst/>
                <a:rect l="l" t="t" r="r" b="b"/>
                <a:pathLst>
                  <a:path w="27" h="88" extrusionOk="0">
                    <a:moveTo>
                      <a:pt x="24" y="82"/>
                    </a:moveTo>
                    <a:lnTo>
                      <a:pt x="24" y="82"/>
                    </a:lnTo>
                    <a:cubicBezTo>
                      <a:pt x="26" y="72"/>
                      <a:pt x="27" y="62"/>
                      <a:pt x="27" y="52"/>
                    </a:cubicBezTo>
                    <a:cubicBezTo>
                      <a:pt x="27" y="36"/>
                      <a:pt x="24" y="20"/>
                      <a:pt x="18" y="5"/>
                    </a:cubicBezTo>
                    <a:cubicBezTo>
                      <a:pt x="13" y="-6"/>
                      <a:pt x="-4" y="2"/>
                      <a:pt x="1" y="13"/>
                    </a:cubicBezTo>
                    <a:lnTo>
                      <a:pt x="1" y="13"/>
                    </a:lnTo>
                    <a:cubicBezTo>
                      <a:pt x="6" y="26"/>
                      <a:pt x="8" y="39"/>
                      <a:pt x="8" y="52"/>
                    </a:cubicBezTo>
                    <a:cubicBezTo>
                      <a:pt x="8" y="60"/>
                      <a:pt x="7" y="68"/>
                      <a:pt x="6" y="76"/>
                    </a:cubicBezTo>
                    <a:cubicBezTo>
                      <a:pt x="3" y="88"/>
                      <a:pt x="21" y="94"/>
                      <a:pt x="24" y="82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48" name="Google Shape;1948;p43"/>
              <p:cNvSpPr/>
              <p:nvPr/>
            </p:nvSpPr>
            <p:spPr>
              <a:xfrm>
                <a:off x="2250721" y="3967629"/>
                <a:ext cx="14467" cy="16553"/>
              </a:xfrm>
              <a:custGeom>
                <a:avLst/>
                <a:gdLst/>
                <a:ahLst/>
                <a:cxnLst/>
                <a:rect l="l" t="t" r="r" b="b"/>
                <a:pathLst>
                  <a:path w="22" h="25" extrusionOk="0">
                    <a:moveTo>
                      <a:pt x="22" y="12"/>
                    </a:moveTo>
                    <a:cubicBezTo>
                      <a:pt x="19" y="-3"/>
                      <a:pt x="-5" y="-6"/>
                      <a:pt x="1" y="13"/>
                    </a:cubicBezTo>
                    <a:cubicBezTo>
                      <a:pt x="4" y="28"/>
                      <a:pt x="27" y="30"/>
                      <a:pt x="22" y="12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49" name="Google Shape;1949;p43"/>
              <p:cNvSpPr/>
              <p:nvPr/>
            </p:nvSpPr>
            <p:spPr>
              <a:xfrm>
                <a:off x="2253351" y="4059665"/>
                <a:ext cx="13809" cy="14567"/>
              </a:xfrm>
              <a:custGeom>
                <a:avLst/>
                <a:gdLst/>
                <a:ahLst/>
                <a:cxnLst/>
                <a:rect l="l" t="t" r="r" b="b"/>
                <a:pathLst>
                  <a:path w="21" h="22" extrusionOk="0">
                    <a:moveTo>
                      <a:pt x="21" y="12"/>
                    </a:moveTo>
                    <a:lnTo>
                      <a:pt x="21" y="12"/>
                    </a:lnTo>
                    <a:cubicBezTo>
                      <a:pt x="21" y="11"/>
                      <a:pt x="21" y="11"/>
                      <a:pt x="21" y="10"/>
                    </a:cubicBezTo>
                    <a:cubicBezTo>
                      <a:pt x="21" y="8"/>
                      <a:pt x="20" y="6"/>
                      <a:pt x="20" y="5"/>
                    </a:cubicBezTo>
                    <a:cubicBezTo>
                      <a:pt x="19" y="3"/>
                      <a:pt x="17" y="3"/>
                      <a:pt x="16" y="2"/>
                    </a:cubicBezTo>
                    <a:cubicBezTo>
                      <a:pt x="14" y="1"/>
                      <a:pt x="12" y="0"/>
                      <a:pt x="11" y="0"/>
                    </a:cubicBezTo>
                    <a:cubicBezTo>
                      <a:pt x="9" y="0"/>
                      <a:pt x="8" y="1"/>
                      <a:pt x="7" y="2"/>
                    </a:cubicBezTo>
                    <a:cubicBezTo>
                      <a:pt x="5" y="3"/>
                      <a:pt x="4" y="4"/>
                      <a:pt x="3" y="5"/>
                    </a:cubicBezTo>
                    <a:lnTo>
                      <a:pt x="3" y="6"/>
                    </a:lnTo>
                    <a:lnTo>
                      <a:pt x="3" y="6"/>
                    </a:lnTo>
                    <a:cubicBezTo>
                      <a:pt x="-9" y="21"/>
                      <a:pt x="17" y="30"/>
                      <a:pt x="21" y="12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50" name="Google Shape;1950;p43"/>
              <p:cNvSpPr/>
              <p:nvPr/>
            </p:nvSpPr>
            <p:spPr>
              <a:xfrm>
                <a:off x="2255324" y="4062975"/>
                <a:ext cx="0" cy="662"/>
              </a:xfrm>
              <a:custGeom>
                <a:avLst/>
                <a:gdLst/>
                <a:ahLst/>
                <a:cxnLst/>
                <a:rect l="l" t="t" r="r" b="b"/>
                <a:pathLst>
                  <a:path w="120000" h="1" extrusionOk="0">
                    <a:moveTo>
                      <a:pt x="0" y="1"/>
                    </a:moveTo>
                    <a:cubicBezTo>
                      <a:pt x="0" y="1"/>
                      <a:pt x="0" y="0"/>
                      <a:pt x="0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51" name="Google Shape;1951;p43"/>
              <p:cNvSpPr/>
              <p:nvPr/>
            </p:nvSpPr>
            <p:spPr>
              <a:xfrm>
                <a:off x="1985060" y="3988155"/>
                <a:ext cx="78252" cy="79456"/>
              </a:xfrm>
              <a:custGeom>
                <a:avLst/>
                <a:gdLst/>
                <a:ahLst/>
                <a:cxnLst/>
                <a:rect l="l" t="t" r="r" b="b"/>
                <a:pathLst>
                  <a:path w="119" h="120" extrusionOk="0">
                    <a:moveTo>
                      <a:pt x="115" y="86"/>
                    </a:moveTo>
                    <a:cubicBezTo>
                      <a:pt x="129" y="66"/>
                      <a:pt x="101" y="41"/>
                      <a:pt x="87" y="61"/>
                    </a:cubicBezTo>
                    <a:cubicBezTo>
                      <a:pt x="77" y="77"/>
                      <a:pt x="61" y="91"/>
                      <a:pt x="44" y="76"/>
                    </a:cubicBezTo>
                    <a:cubicBezTo>
                      <a:pt x="26" y="60"/>
                      <a:pt x="40" y="45"/>
                      <a:pt x="51" y="31"/>
                    </a:cubicBezTo>
                    <a:cubicBezTo>
                      <a:pt x="67" y="13"/>
                      <a:pt x="39" y="-12"/>
                      <a:pt x="23" y="7"/>
                    </a:cubicBezTo>
                    <a:cubicBezTo>
                      <a:pt x="-47" y="77"/>
                      <a:pt x="60" y="172"/>
                      <a:pt x="115" y="86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52" name="Google Shape;1952;p43"/>
              <p:cNvSpPr/>
              <p:nvPr/>
            </p:nvSpPr>
            <p:spPr>
              <a:xfrm>
                <a:off x="1750962" y="3751112"/>
                <a:ext cx="44058" cy="45687"/>
              </a:xfrm>
              <a:custGeom>
                <a:avLst/>
                <a:gdLst/>
                <a:ahLst/>
                <a:cxnLst/>
                <a:rect l="l" t="t" r="r" b="b"/>
                <a:pathLst>
                  <a:path w="67" h="69" extrusionOk="0">
                    <a:moveTo>
                      <a:pt x="47" y="3"/>
                    </a:moveTo>
                    <a:cubicBezTo>
                      <a:pt x="6" y="-14"/>
                      <a:pt x="-20" y="49"/>
                      <a:pt x="21" y="66"/>
                    </a:cubicBezTo>
                    <a:cubicBezTo>
                      <a:pt x="62" y="82"/>
                      <a:pt x="87" y="19"/>
                      <a:pt x="47" y="3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53" name="Google Shape;1953;p43"/>
              <p:cNvSpPr/>
              <p:nvPr/>
            </p:nvSpPr>
            <p:spPr>
              <a:xfrm>
                <a:off x="1984402" y="3574986"/>
                <a:ext cx="44058" cy="45687"/>
              </a:xfrm>
              <a:custGeom>
                <a:avLst/>
                <a:gdLst/>
                <a:ahLst/>
                <a:cxnLst/>
                <a:rect l="l" t="t" r="r" b="b"/>
                <a:pathLst>
                  <a:path w="67" h="69" extrusionOk="0">
                    <a:moveTo>
                      <a:pt x="47" y="3"/>
                    </a:moveTo>
                    <a:cubicBezTo>
                      <a:pt x="6" y="-14"/>
                      <a:pt x="-20" y="49"/>
                      <a:pt x="21" y="66"/>
                    </a:cubicBezTo>
                    <a:cubicBezTo>
                      <a:pt x="62" y="83"/>
                      <a:pt x="88" y="19"/>
                      <a:pt x="47" y="3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54" name="Google Shape;1954;p43"/>
              <p:cNvSpPr/>
              <p:nvPr/>
            </p:nvSpPr>
            <p:spPr>
              <a:xfrm>
                <a:off x="2190881" y="3823285"/>
                <a:ext cx="44058" cy="45687"/>
              </a:xfrm>
              <a:custGeom>
                <a:avLst/>
                <a:gdLst/>
                <a:ahLst/>
                <a:cxnLst/>
                <a:rect l="l" t="t" r="r" b="b"/>
                <a:pathLst>
                  <a:path w="67" h="69" extrusionOk="0">
                    <a:moveTo>
                      <a:pt x="47" y="3"/>
                    </a:moveTo>
                    <a:cubicBezTo>
                      <a:pt x="6" y="-13"/>
                      <a:pt x="-20" y="49"/>
                      <a:pt x="21" y="66"/>
                    </a:cubicBezTo>
                    <a:cubicBezTo>
                      <a:pt x="61" y="82"/>
                      <a:pt x="88" y="19"/>
                      <a:pt x="47" y="3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55" name="Google Shape;1955;p43"/>
              <p:cNvSpPr/>
              <p:nvPr/>
            </p:nvSpPr>
            <p:spPr>
              <a:xfrm>
                <a:off x="2177730" y="3611403"/>
                <a:ext cx="44058" cy="45687"/>
              </a:xfrm>
              <a:custGeom>
                <a:avLst/>
                <a:gdLst/>
                <a:ahLst/>
                <a:cxnLst/>
                <a:rect l="l" t="t" r="r" b="b"/>
                <a:pathLst>
                  <a:path w="67" h="69" extrusionOk="0">
                    <a:moveTo>
                      <a:pt x="46" y="3"/>
                    </a:moveTo>
                    <a:cubicBezTo>
                      <a:pt x="6" y="-14"/>
                      <a:pt x="-20" y="49"/>
                      <a:pt x="21" y="66"/>
                    </a:cubicBezTo>
                    <a:cubicBezTo>
                      <a:pt x="61" y="82"/>
                      <a:pt x="87" y="19"/>
                      <a:pt x="46" y="3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56" name="Google Shape;1956;p43"/>
              <p:cNvSpPr/>
              <p:nvPr/>
            </p:nvSpPr>
            <p:spPr>
              <a:xfrm>
                <a:off x="2345412" y="3696818"/>
                <a:ext cx="44058" cy="45687"/>
              </a:xfrm>
              <a:custGeom>
                <a:avLst/>
                <a:gdLst/>
                <a:ahLst/>
                <a:cxnLst/>
                <a:rect l="l" t="t" r="r" b="b"/>
                <a:pathLst>
                  <a:path w="67" h="69" extrusionOk="0">
                    <a:moveTo>
                      <a:pt x="47" y="3"/>
                    </a:moveTo>
                    <a:cubicBezTo>
                      <a:pt x="6" y="-13"/>
                      <a:pt x="-20" y="49"/>
                      <a:pt x="21" y="66"/>
                    </a:cubicBezTo>
                    <a:cubicBezTo>
                      <a:pt x="62" y="82"/>
                      <a:pt x="88" y="20"/>
                      <a:pt x="47" y="3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57" name="Google Shape;1957;p43"/>
              <p:cNvSpPr/>
              <p:nvPr/>
            </p:nvSpPr>
            <p:spPr>
              <a:xfrm>
                <a:off x="2376318" y="3836527"/>
                <a:ext cx="44058" cy="45687"/>
              </a:xfrm>
              <a:custGeom>
                <a:avLst/>
                <a:gdLst/>
                <a:ahLst/>
                <a:cxnLst/>
                <a:rect l="l" t="t" r="r" b="b"/>
                <a:pathLst>
                  <a:path w="67" h="69" extrusionOk="0">
                    <a:moveTo>
                      <a:pt x="46" y="3"/>
                    </a:moveTo>
                    <a:cubicBezTo>
                      <a:pt x="6" y="-14"/>
                      <a:pt x="-20" y="49"/>
                      <a:pt x="21" y="66"/>
                    </a:cubicBezTo>
                    <a:cubicBezTo>
                      <a:pt x="61" y="82"/>
                      <a:pt x="87" y="19"/>
                      <a:pt x="46" y="3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58" name="Google Shape;1958;p43"/>
              <p:cNvSpPr/>
              <p:nvPr/>
            </p:nvSpPr>
            <p:spPr>
              <a:xfrm>
                <a:off x="2391442" y="4135809"/>
                <a:ext cx="44058" cy="45687"/>
              </a:xfrm>
              <a:custGeom>
                <a:avLst/>
                <a:gdLst/>
                <a:ahLst/>
                <a:cxnLst/>
                <a:rect l="l" t="t" r="r" b="b"/>
                <a:pathLst>
                  <a:path w="67" h="69" extrusionOk="0">
                    <a:moveTo>
                      <a:pt x="47" y="3"/>
                    </a:moveTo>
                    <a:cubicBezTo>
                      <a:pt x="6" y="-13"/>
                      <a:pt x="-20" y="49"/>
                      <a:pt x="21" y="66"/>
                    </a:cubicBezTo>
                    <a:cubicBezTo>
                      <a:pt x="61" y="82"/>
                      <a:pt x="87" y="20"/>
                      <a:pt x="47" y="3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59" name="Google Shape;1959;p43"/>
              <p:cNvSpPr/>
              <p:nvPr/>
            </p:nvSpPr>
            <p:spPr>
              <a:xfrm>
                <a:off x="1988348" y="4113297"/>
                <a:ext cx="44058" cy="45687"/>
              </a:xfrm>
              <a:custGeom>
                <a:avLst/>
                <a:gdLst/>
                <a:ahLst/>
                <a:cxnLst/>
                <a:rect l="l" t="t" r="r" b="b"/>
                <a:pathLst>
                  <a:path w="67" h="69" extrusionOk="0">
                    <a:moveTo>
                      <a:pt x="46" y="3"/>
                    </a:moveTo>
                    <a:cubicBezTo>
                      <a:pt x="5" y="-13"/>
                      <a:pt x="-20" y="49"/>
                      <a:pt x="21" y="66"/>
                    </a:cubicBezTo>
                    <a:cubicBezTo>
                      <a:pt x="61" y="82"/>
                      <a:pt x="87" y="20"/>
                      <a:pt x="46" y="3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60" name="Google Shape;1960;p43"/>
              <p:cNvSpPr/>
              <p:nvPr/>
            </p:nvSpPr>
            <p:spPr>
              <a:xfrm>
                <a:off x="1716111" y="3972926"/>
                <a:ext cx="44058" cy="45025"/>
              </a:xfrm>
              <a:custGeom>
                <a:avLst/>
                <a:gdLst/>
                <a:ahLst/>
                <a:cxnLst/>
                <a:rect l="l" t="t" r="r" b="b"/>
                <a:pathLst>
                  <a:path w="67" h="68" extrusionOk="0">
                    <a:moveTo>
                      <a:pt x="47" y="3"/>
                    </a:moveTo>
                    <a:cubicBezTo>
                      <a:pt x="6" y="-14"/>
                      <a:pt x="-20" y="50"/>
                      <a:pt x="21" y="66"/>
                    </a:cubicBezTo>
                    <a:cubicBezTo>
                      <a:pt x="62" y="82"/>
                      <a:pt x="87" y="20"/>
                      <a:pt x="47" y="3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961" name="Google Shape;1961;p43"/>
            <p:cNvGrpSpPr/>
            <p:nvPr/>
          </p:nvGrpSpPr>
          <p:grpSpPr>
            <a:xfrm rot="-1800044">
              <a:off x="1999684" y="803660"/>
              <a:ext cx="1680533" cy="1645882"/>
              <a:chOff x="1712280" y="622475"/>
              <a:chExt cx="1680570" cy="1645918"/>
            </a:xfrm>
          </p:grpSpPr>
          <p:sp>
            <p:nvSpPr>
              <p:cNvPr id="1962" name="Google Shape;1962;p43"/>
              <p:cNvSpPr/>
              <p:nvPr/>
            </p:nvSpPr>
            <p:spPr>
              <a:xfrm>
                <a:off x="2346348" y="1387047"/>
                <a:ext cx="498528" cy="881347"/>
              </a:xfrm>
              <a:custGeom>
                <a:avLst/>
                <a:gdLst/>
                <a:ahLst/>
                <a:cxnLst/>
                <a:rect l="l" t="t" r="r" b="b"/>
                <a:pathLst>
                  <a:path w="857" h="1517" extrusionOk="0">
                    <a:moveTo>
                      <a:pt x="831" y="437"/>
                    </a:moveTo>
                    <a:lnTo>
                      <a:pt x="831" y="437"/>
                    </a:lnTo>
                    <a:cubicBezTo>
                      <a:pt x="795" y="454"/>
                      <a:pt x="760" y="472"/>
                      <a:pt x="725" y="492"/>
                    </a:cubicBezTo>
                    <a:cubicBezTo>
                      <a:pt x="530" y="605"/>
                      <a:pt x="367" y="767"/>
                      <a:pt x="254" y="963"/>
                    </a:cubicBezTo>
                    <a:cubicBezTo>
                      <a:pt x="243" y="983"/>
                      <a:pt x="231" y="1004"/>
                      <a:pt x="221" y="1025"/>
                    </a:cubicBezTo>
                    <a:cubicBezTo>
                      <a:pt x="211" y="674"/>
                      <a:pt x="148" y="324"/>
                      <a:pt x="35" y="15"/>
                    </a:cubicBezTo>
                    <a:cubicBezTo>
                      <a:pt x="24" y="-16"/>
                      <a:pt x="-8" y="5"/>
                      <a:pt x="1" y="38"/>
                    </a:cubicBezTo>
                    <a:lnTo>
                      <a:pt x="1" y="38"/>
                    </a:lnTo>
                    <a:cubicBezTo>
                      <a:pt x="110" y="469"/>
                      <a:pt x="166" y="912"/>
                      <a:pt x="166" y="1356"/>
                    </a:cubicBezTo>
                    <a:cubicBezTo>
                      <a:pt x="166" y="1400"/>
                      <a:pt x="165" y="1444"/>
                      <a:pt x="164" y="1488"/>
                    </a:cubicBezTo>
                    <a:cubicBezTo>
                      <a:pt x="163" y="1523"/>
                      <a:pt x="198" y="1528"/>
                      <a:pt x="202" y="1494"/>
                    </a:cubicBezTo>
                    <a:lnTo>
                      <a:pt x="202" y="1494"/>
                    </a:lnTo>
                    <a:cubicBezTo>
                      <a:pt x="215" y="1372"/>
                      <a:pt x="222" y="1249"/>
                      <a:pt x="222" y="1126"/>
                    </a:cubicBezTo>
                    <a:cubicBezTo>
                      <a:pt x="222" y="1120"/>
                      <a:pt x="222" y="1113"/>
                      <a:pt x="222" y="1107"/>
                    </a:cubicBezTo>
                    <a:lnTo>
                      <a:pt x="222" y="1107"/>
                    </a:lnTo>
                    <a:cubicBezTo>
                      <a:pt x="222" y="1106"/>
                      <a:pt x="223" y="1106"/>
                      <a:pt x="223" y="1106"/>
                    </a:cubicBezTo>
                    <a:lnTo>
                      <a:pt x="223" y="1106"/>
                    </a:lnTo>
                    <a:cubicBezTo>
                      <a:pt x="382" y="850"/>
                      <a:pt x="596" y="633"/>
                      <a:pt x="850" y="470"/>
                    </a:cubicBezTo>
                    <a:cubicBezTo>
                      <a:pt x="867" y="459"/>
                      <a:pt x="850" y="429"/>
                      <a:pt x="831" y="437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endParaRPr sz="2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63" name="Google Shape;1963;p43"/>
              <p:cNvSpPr/>
              <p:nvPr/>
            </p:nvSpPr>
            <p:spPr>
              <a:xfrm>
                <a:off x="2075851" y="710784"/>
                <a:ext cx="422323" cy="438059"/>
              </a:xfrm>
              <a:custGeom>
                <a:avLst/>
                <a:gdLst/>
                <a:ahLst/>
                <a:cxnLst/>
                <a:rect l="l" t="t" r="r" b="b"/>
                <a:pathLst>
                  <a:path w="726" h="754" extrusionOk="0">
                    <a:moveTo>
                      <a:pt x="635" y="106"/>
                    </a:moveTo>
                    <a:cubicBezTo>
                      <a:pt x="513" y="-13"/>
                      <a:pt x="372" y="-27"/>
                      <a:pt x="218" y="38"/>
                    </a:cubicBezTo>
                    <a:lnTo>
                      <a:pt x="218" y="38"/>
                    </a:lnTo>
                    <a:cubicBezTo>
                      <a:pt x="205" y="43"/>
                      <a:pt x="193" y="49"/>
                      <a:pt x="181" y="56"/>
                    </a:cubicBezTo>
                    <a:cubicBezTo>
                      <a:pt x="126" y="88"/>
                      <a:pt x="81" y="133"/>
                      <a:pt x="49" y="188"/>
                    </a:cubicBezTo>
                    <a:cubicBezTo>
                      <a:pt x="18" y="242"/>
                      <a:pt x="1" y="303"/>
                      <a:pt x="0" y="364"/>
                    </a:cubicBezTo>
                    <a:cubicBezTo>
                      <a:pt x="191" y="440"/>
                      <a:pt x="333" y="571"/>
                      <a:pt x="445" y="754"/>
                    </a:cubicBezTo>
                    <a:cubicBezTo>
                      <a:pt x="501" y="550"/>
                      <a:pt x="546" y="353"/>
                      <a:pt x="726" y="230"/>
                    </a:cubicBezTo>
                    <a:cubicBezTo>
                      <a:pt x="696" y="189"/>
                      <a:pt x="671" y="142"/>
                      <a:pt x="635" y="106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64" name="Google Shape;1964;p43"/>
              <p:cNvSpPr/>
              <p:nvPr/>
            </p:nvSpPr>
            <p:spPr>
              <a:xfrm>
                <a:off x="2894323" y="1231925"/>
                <a:ext cx="369969" cy="382866"/>
              </a:xfrm>
              <a:custGeom>
                <a:avLst/>
                <a:gdLst/>
                <a:ahLst/>
                <a:cxnLst/>
                <a:rect l="l" t="t" r="r" b="b"/>
                <a:pathLst>
                  <a:path w="636" h="659" extrusionOk="0">
                    <a:moveTo>
                      <a:pt x="632" y="422"/>
                    </a:moveTo>
                    <a:cubicBezTo>
                      <a:pt x="654" y="253"/>
                      <a:pt x="580" y="132"/>
                      <a:pt x="436" y="47"/>
                    </a:cubicBezTo>
                    <a:lnTo>
                      <a:pt x="436" y="47"/>
                    </a:lnTo>
                    <a:cubicBezTo>
                      <a:pt x="382" y="16"/>
                      <a:pt x="320" y="0"/>
                      <a:pt x="258" y="0"/>
                    </a:cubicBezTo>
                    <a:cubicBezTo>
                      <a:pt x="194" y="0"/>
                      <a:pt x="132" y="16"/>
                      <a:pt x="77" y="48"/>
                    </a:cubicBezTo>
                    <a:cubicBezTo>
                      <a:pt x="66" y="54"/>
                      <a:pt x="55" y="62"/>
                      <a:pt x="45" y="69"/>
                    </a:cubicBezTo>
                    <a:cubicBezTo>
                      <a:pt x="99" y="267"/>
                      <a:pt x="79" y="460"/>
                      <a:pt x="0" y="659"/>
                    </a:cubicBezTo>
                    <a:cubicBezTo>
                      <a:pt x="196" y="581"/>
                      <a:pt x="381" y="499"/>
                      <a:pt x="587" y="569"/>
                    </a:cubicBezTo>
                    <a:cubicBezTo>
                      <a:pt x="602" y="520"/>
                      <a:pt x="625" y="472"/>
                      <a:pt x="632" y="42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65" name="Google Shape;1965;p43"/>
              <p:cNvSpPr/>
              <p:nvPr/>
            </p:nvSpPr>
            <p:spPr>
              <a:xfrm>
                <a:off x="2826263" y="622475"/>
                <a:ext cx="376368" cy="397971"/>
              </a:xfrm>
              <a:custGeom>
                <a:avLst/>
                <a:gdLst/>
                <a:ahLst/>
                <a:cxnLst/>
                <a:rect l="l" t="t" r="r" b="b"/>
                <a:pathLst>
                  <a:path w="647" h="685" extrusionOk="0">
                    <a:moveTo>
                      <a:pt x="57" y="676"/>
                    </a:moveTo>
                    <a:cubicBezTo>
                      <a:pt x="144" y="736"/>
                      <a:pt x="724" y="479"/>
                      <a:pt x="638" y="287"/>
                    </a:cubicBezTo>
                    <a:cubicBezTo>
                      <a:pt x="560" y="111"/>
                      <a:pt x="269" y="349"/>
                      <a:pt x="269" y="349"/>
                    </a:cubicBezTo>
                    <a:cubicBezTo>
                      <a:pt x="269" y="349"/>
                      <a:pt x="352" y="-24"/>
                      <a:pt x="181" y="1"/>
                    </a:cubicBezTo>
                    <a:cubicBezTo>
                      <a:pt x="-35" y="34"/>
                      <a:pt x="-33" y="614"/>
                      <a:pt x="57" y="676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66" name="Google Shape;1966;p43"/>
              <p:cNvSpPr/>
              <p:nvPr/>
            </p:nvSpPr>
            <p:spPr>
              <a:xfrm>
                <a:off x="1851891" y="764234"/>
                <a:ext cx="885948" cy="723901"/>
              </a:xfrm>
              <a:custGeom>
                <a:avLst/>
                <a:gdLst/>
                <a:ahLst/>
                <a:cxnLst/>
                <a:rect l="l" t="t" r="r" b="b"/>
                <a:pathLst>
                  <a:path w="1523" h="1246" extrusionOk="0">
                    <a:moveTo>
                      <a:pt x="896" y="1245"/>
                    </a:moveTo>
                    <a:cubicBezTo>
                      <a:pt x="1151" y="1212"/>
                      <a:pt x="1824" y="153"/>
                      <a:pt x="1369" y="16"/>
                    </a:cubicBezTo>
                    <a:cubicBezTo>
                      <a:pt x="951" y="-110"/>
                      <a:pt x="783" y="560"/>
                      <a:pt x="783" y="560"/>
                    </a:cubicBezTo>
                    <a:cubicBezTo>
                      <a:pt x="783" y="560"/>
                      <a:pt x="358" y="-22"/>
                      <a:pt x="79" y="227"/>
                    </a:cubicBezTo>
                    <a:cubicBezTo>
                      <a:pt x="-271" y="540"/>
                      <a:pt x="634" y="1280"/>
                      <a:pt x="896" y="1245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67" name="Google Shape;1967;p43"/>
              <p:cNvSpPr/>
              <p:nvPr/>
            </p:nvSpPr>
            <p:spPr>
              <a:xfrm>
                <a:off x="2664546" y="1086098"/>
                <a:ext cx="728304" cy="717510"/>
              </a:xfrm>
              <a:custGeom>
                <a:avLst/>
                <a:gdLst/>
                <a:ahLst/>
                <a:cxnLst/>
                <a:rect l="l" t="t" r="r" b="b"/>
                <a:pathLst>
                  <a:path w="1252" h="1235" extrusionOk="0">
                    <a:moveTo>
                      <a:pt x="87" y="1146"/>
                    </a:moveTo>
                    <a:cubicBezTo>
                      <a:pt x="248" y="1316"/>
                      <a:pt x="1383" y="1258"/>
                      <a:pt x="1239" y="849"/>
                    </a:cubicBezTo>
                    <a:cubicBezTo>
                      <a:pt x="1106" y="475"/>
                      <a:pt x="527" y="701"/>
                      <a:pt x="527" y="701"/>
                    </a:cubicBezTo>
                    <a:cubicBezTo>
                      <a:pt x="527" y="701"/>
                      <a:pt x="723" y="81"/>
                      <a:pt x="393" y="6"/>
                    </a:cubicBezTo>
                    <a:cubicBezTo>
                      <a:pt x="-26" y="-89"/>
                      <a:pt x="-79" y="970"/>
                      <a:pt x="87" y="1146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68" name="Google Shape;1968;p43"/>
              <p:cNvSpPr/>
              <p:nvPr/>
            </p:nvSpPr>
            <p:spPr>
              <a:xfrm>
                <a:off x="1712280" y="1558436"/>
                <a:ext cx="677695" cy="400295"/>
              </a:xfrm>
              <a:custGeom>
                <a:avLst/>
                <a:gdLst/>
                <a:ahLst/>
                <a:cxnLst/>
                <a:rect l="l" t="t" r="r" b="b"/>
                <a:pathLst>
                  <a:path w="1165" h="689" extrusionOk="0">
                    <a:moveTo>
                      <a:pt x="1092" y="474"/>
                    </a:moveTo>
                    <a:cubicBezTo>
                      <a:pt x="973" y="296"/>
                      <a:pt x="798" y="170"/>
                      <a:pt x="602" y="79"/>
                    </a:cubicBezTo>
                    <a:cubicBezTo>
                      <a:pt x="426" y="-3"/>
                      <a:pt x="247" y="-23"/>
                      <a:pt x="66" y="30"/>
                    </a:cubicBezTo>
                    <a:lnTo>
                      <a:pt x="66" y="30"/>
                    </a:lnTo>
                    <a:cubicBezTo>
                      <a:pt x="60" y="32"/>
                      <a:pt x="53" y="35"/>
                      <a:pt x="47" y="39"/>
                    </a:cubicBezTo>
                    <a:cubicBezTo>
                      <a:pt x="32" y="47"/>
                      <a:pt x="20" y="59"/>
                      <a:pt x="12" y="74"/>
                    </a:cubicBezTo>
                    <a:cubicBezTo>
                      <a:pt x="3" y="88"/>
                      <a:pt x="0" y="104"/>
                      <a:pt x="0" y="121"/>
                    </a:cubicBezTo>
                    <a:cubicBezTo>
                      <a:pt x="0" y="133"/>
                      <a:pt x="2" y="145"/>
                      <a:pt x="7" y="156"/>
                    </a:cubicBezTo>
                    <a:cubicBezTo>
                      <a:pt x="145" y="501"/>
                      <a:pt x="643" y="739"/>
                      <a:pt x="1116" y="680"/>
                    </a:cubicBezTo>
                    <a:lnTo>
                      <a:pt x="1116" y="680"/>
                    </a:lnTo>
                    <a:cubicBezTo>
                      <a:pt x="1123" y="679"/>
                      <a:pt x="1132" y="676"/>
                      <a:pt x="1137" y="673"/>
                    </a:cubicBezTo>
                    <a:cubicBezTo>
                      <a:pt x="1146" y="668"/>
                      <a:pt x="1152" y="660"/>
                      <a:pt x="1157" y="652"/>
                    </a:cubicBezTo>
                    <a:cubicBezTo>
                      <a:pt x="1162" y="643"/>
                      <a:pt x="1165" y="635"/>
                      <a:pt x="1165" y="625"/>
                    </a:cubicBezTo>
                    <a:cubicBezTo>
                      <a:pt x="1165" y="617"/>
                      <a:pt x="1163" y="609"/>
                      <a:pt x="1159" y="601"/>
                    </a:cubicBezTo>
                    <a:lnTo>
                      <a:pt x="1159" y="601"/>
                    </a:lnTo>
                    <a:cubicBezTo>
                      <a:pt x="1145" y="569"/>
                      <a:pt x="1129" y="537"/>
                      <a:pt x="1111" y="506"/>
                    </a:cubicBezTo>
                    <a:cubicBezTo>
                      <a:pt x="1105" y="495"/>
                      <a:pt x="1098" y="485"/>
                      <a:pt x="1092" y="47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endParaRPr sz="2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69" name="Google Shape;1969;p43"/>
              <p:cNvSpPr/>
              <p:nvPr/>
            </p:nvSpPr>
            <p:spPr>
              <a:xfrm>
                <a:off x="1796047" y="1611306"/>
                <a:ext cx="531685" cy="273642"/>
              </a:xfrm>
              <a:custGeom>
                <a:avLst/>
                <a:gdLst/>
                <a:ahLst/>
                <a:cxnLst/>
                <a:rect l="l" t="t" r="r" b="b"/>
                <a:pathLst>
                  <a:path w="914" h="471" extrusionOk="0">
                    <a:moveTo>
                      <a:pt x="7" y="18"/>
                    </a:moveTo>
                    <a:lnTo>
                      <a:pt x="7" y="18"/>
                    </a:lnTo>
                    <a:cubicBezTo>
                      <a:pt x="215" y="77"/>
                      <a:pt x="416" y="160"/>
                      <a:pt x="603" y="269"/>
                    </a:cubicBezTo>
                    <a:cubicBezTo>
                      <a:pt x="707" y="328"/>
                      <a:pt x="806" y="396"/>
                      <a:pt x="900" y="469"/>
                    </a:cubicBezTo>
                    <a:lnTo>
                      <a:pt x="900" y="469"/>
                    </a:lnTo>
                    <a:lnTo>
                      <a:pt x="901" y="470"/>
                    </a:lnTo>
                    <a:cubicBezTo>
                      <a:pt x="903" y="471"/>
                      <a:pt x="905" y="471"/>
                      <a:pt x="906" y="471"/>
                    </a:cubicBezTo>
                    <a:cubicBezTo>
                      <a:pt x="908" y="471"/>
                      <a:pt x="909" y="471"/>
                      <a:pt x="910" y="470"/>
                    </a:cubicBezTo>
                    <a:cubicBezTo>
                      <a:pt x="911" y="469"/>
                      <a:pt x="912" y="468"/>
                      <a:pt x="913" y="467"/>
                    </a:cubicBezTo>
                    <a:cubicBezTo>
                      <a:pt x="914" y="466"/>
                      <a:pt x="914" y="464"/>
                      <a:pt x="914" y="463"/>
                    </a:cubicBezTo>
                    <a:cubicBezTo>
                      <a:pt x="914" y="461"/>
                      <a:pt x="914" y="460"/>
                      <a:pt x="913" y="458"/>
                    </a:cubicBezTo>
                    <a:cubicBezTo>
                      <a:pt x="913" y="458"/>
                      <a:pt x="912" y="457"/>
                      <a:pt x="911" y="456"/>
                    </a:cubicBezTo>
                    <a:cubicBezTo>
                      <a:pt x="676" y="226"/>
                      <a:pt x="336" y="52"/>
                      <a:pt x="11" y="0"/>
                    </a:cubicBezTo>
                    <a:lnTo>
                      <a:pt x="11" y="0"/>
                    </a:lnTo>
                    <a:cubicBezTo>
                      <a:pt x="10" y="0"/>
                      <a:pt x="10" y="0"/>
                      <a:pt x="9" y="0"/>
                    </a:cubicBezTo>
                    <a:cubicBezTo>
                      <a:pt x="8" y="0"/>
                      <a:pt x="7" y="0"/>
                      <a:pt x="5" y="1"/>
                    </a:cubicBezTo>
                    <a:cubicBezTo>
                      <a:pt x="4" y="1"/>
                      <a:pt x="2" y="3"/>
                      <a:pt x="1" y="5"/>
                    </a:cubicBezTo>
                    <a:cubicBezTo>
                      <a:pt x="1" y="6"/>
                      <a:pt x="0" y="7"/>
                      <a:pt x="0" y="9"/>
                    </a:cubicBezTo>
                    <a:cubicBezTo>
                      <a:pt x="0" y="10"/>
                      <a:pt x="1" y="11"/>
                      <a:pt x="1" y="13"/>
                    </a:cubicBezTo>
                    <a:cubicBezTo>
                      <a:pt x="2" y="14"/>
                      <a:pt x="3" y="16"/>
                      <a:pt x="5" y="17"/>
                    </a:cubicBezTo>
                    <a:cubicBezTo>
                      <a:pt x="5" y="17"/>
                      <a:pt x="6" y="17"/>
                      <a:pt x="7" y="18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70" name="Google Shape;1970;p43"/>
              <p:cNvSpPr/>
              <p:nvPr/>
            </p:nvSpPr>
            <p:spPr>
              <a:xfrm>
                <a:off x="2509228" y="1918645"/>
                <a:ext cx="576477" cy="253888"/>
              </a:xfrm>
              <a:custGeom>
                <a:avLst/>
                <a:gdLst/>
                <a:ahLst/>
                <a:cxnLst/>
                <a:rect l="l" t="t" r="r" b="b"/>
                <a:pathLst>
                  <a:path w="991" h="437" extrusionOk="0">
                    <a:moveTo>
                      <a:pt x="863" y="39"/>
                    </a:moveTo>
                    <a:cubicBezTo>
                      <a:pt x="704" y="-14"/>
                      <a:pt x="534" y="-8"/>
                      <a:pt x="369" y="31"/>
                    </a:cubicBezTo>
                    <a:cubicBezTo>
                      <a:pt x="220" y="66"/>
                      <a:pt x="99" y="140"/>
                      <a:pt x="13" y="261"/>
                    </a:cubicBezTo>
                    <a:lnTo>
                      <a:pt x="13" y="261"/>
                    </a:lnTo>
                    <a:cubicBezTo>
                      <a:pt x="12" y="263"/>
                      <a:pt x="12" y="265"/>
                      <a:pt x="10" y="267"/>
                    </a:cubicBezTo>
                    <a:cubicBezTo>
                      <a:pt x="4" y="278"/>
                      <a:pt x="0" y="291"/>
                      <a:pt x="0" y="304"/>
                    </a:cubicBezTo>
                    <a:cubicBezTo>
                      <a:pt x="0" y="317"/>
                      <a:pt x="4" y="330"/>
                      <a:pt x="10" y="341"/>
                    </a:cubicBezTo>
                    <a:cubicBezTo>
                      <a:pt x="17" y="352"/>
                      <a:pt x="25" y="362"/>
                      <a:pt x="37" y="368"/>
                    </a:cubicBezTo>
                    <a:lnTo>
                      <a:pt x="37" y="368"/>
                    </a:lnTo>
                    <a:cubicBezTo>
                      <a:pt x="290" y="514"/>
                      <a:pt x="713" y="420"/>
                      <a:pt x="978" y="155"/>
                    </a:cubicBezTo>
                    <a:lnTo>
                      <a:pt x="978" y="155"/>
                    </a:lnTo>
                    <a:cubicBezTo>
                      <a:pt x="981" y="152"/>
                      <a:pt x="984" y="149"/>
                      <a:pt x="985" y="146"/>
                    </a:cubicBezTo>
                    <a:cubicBezTo>
                      <a:pt x="990" y="139"/>
                      <a:pt x="991" y="132"/>
                      <a:pt x="991" y="124"/>
                    </a:cubicBezTo>
                    <a:cubicBezTo>
                      <a:pt x="991" y="116"/>
                      <a:pt x="989" y="108"/>
                      <a:pt x="985" y="102"/>
                    </a:cubicBezTo>
                    <a:cubicBezTo>
                      <a:pt x="981" y="95"/>
                      <a:pt x="976" y="90"/>
                      <a:pt x="969" y="87"/>
                    </a:cubicBezTo>
                    <a:cubicBezTo>
                      <a:pt x="968" y="86"/>
                      <a:pt x="968" y="86"/>
                      <a:pt x="967" y="85"/>
                    </a:cubicBezTo>
                    <a:lnTo>
                      <a:pt x="967" y="85"/>
                    </a:lnTo>
                    <a:cubicBezTo>
                      <a:pt x="934" y="67"/>
                      <a:pt x="899" y="52"/>
                      <a:pt x="863" y="39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endParaRPr sz="2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71" name="Google Shape;1971;p43"/>
              <p:cNvSpPr/>
              <p:nvPr/>
            </p:nvSpPr>
            <p:spPr>
              <a:xfrm>
                <a:off x="2564491" y="1973838"/>
                <a:ext cx="457808" cy="100510"/>
              </a:xfrm>
              <a:custGeom>
                <a:avLst/>
                <a:gdLst/>
                <a:ahLst/>
                <a:cxnLst/>
                <a:rect l="l" t="t" r="r" b="b"/>
                <a:pathLst>
                  <a:path w="787" h="173" extrusionOk="0">
                    <a:moveTo>
                      <a:pt x="9" y="173"/>
                    </a:moveTo>
                    <a:lnTo>
                      <a:pt x="9" y="173"/>
                    </a:lnTo>
                    <a:cubicBezTo>
                      <a:pt x="254" y="73"/>
                      <a:pt x="516" y="22"/>
                      <a:pt x="780" y="21"/>
                    </a:cubicBezTo>
                    <a:lnTo>
                      <a:pt x="780" y="21"/>
                    </a:lnTo>
                    <a:lnTo>
                      <a:pt x="781" y="21"/>
                    </a:lnTo>
                    <a:cubicBezTo>
                      <a:pt x="782" y="21"/>
                      <a:pt x="783" y="20"/>
                      <a:pt x="784" y="20"/>
                    </a:cubicBezTo>
                    <a:cubicBezTo>
                      <a:pt x="785" y="19"/>
                      <a:pt x="786" y="18"/>
                      <a:pt x="786" y="17"/>
                    </a:cubicBezTo>
                    <a:cubicBezTo>
                      <a:pt x="787" y="16"/>
                      <a:pt x="787" y="15"/>
                      <a:pt x="787" y="14"/>
                    </a:cubicBezTo>
                    <a:cubicBezTo>
                      <a:pt x="787" y="13"/>
                      <a:pt x="787" y="12"/>
                      <a:pt x="786" y="11"/>
                    </a:cubicBezTo>
                    <a:cubicBezTo>
                      <a:pt x="786" y="10"/>
                      <a:pt x="786" y="8"/>
                      <a:pt x="784" y="8"/>
                    </a:cubicBezTo>
                    <a:cubicBezTo>
                      <a:pt x="784" y="7"/>
                      <a:pt x="782" y="7"/>
                      <a:pt x="781" y="7"/>
                    </a:cubicBezTo>
                    <a:cubicBezTo>
                      <a:pt x="524" y="-21"/>
                      <a:pt x="229" y="35"/>
                      <a:pt x="3" y="161"/>
                    </a:cubicBezTo>
                    <a:lnTo>
                      <a:pt x="3" y="161"/>
                    </a:lnTo>
                    <a:cubicBezTo>
                      <a:pt x="2" y="161"/>
                      <a:pt x="2" y="162"/>
                      <a:pt x="1" y="163"/>
                    </a:cubicBezTo>
                    <a:cubicBezTo>
                      <a:pt x="1" y="164"/>
                      <a:pt x="0" y="165"/>
                      <a:pt x="0" y="167"/>
                    </a:cubicBezTo>
                    <a:cubicBezTo>
                      <a:pt x="0" y="168"/>
                      <a:pt x="1" y="169"/>
                      <a:pt x="1" y="170"/>
                    </a:cubicBezTo>
                    <a:cubicBezTo>
                      <a:pt x="2" y="171"/>
                      <a:pt x="2" y="171"/>
                      <a:pt x="3" y="172"/>
                    </a:cubicBezTo>
                    <a:cubicBezTo>
                      <a:pt x="5" y="172"/>
                      <a:pt x="5" y="173"/>
                      <a:pt x="6" y="173"/>
                    </a:cubicBezTo>
                    <a:cubicBezTo>
                      <a:pt x="7" y="173"/>
                      <a:pt x="8" y="173"/>
                      <a:pt x="9" y="173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23033" rIns="120000" bIns="23033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72" name="Google Shape;1972;p43"/>
              <p:cNvSpPr/>
              <p:nvPr/>
            </p:nvSpPr>
            <p:spPr>
              <a:xfrm>
                <a:off x="2433606" y="1235410"/>
                <a:ext cx="105872" cy="74365"/>
              </a:xfrm>
              <a:custGeom>
                <a:avLst/>
                <a:gdLst/>
                <a:ahLst/>
                <a:cxnLst/>
                <a:rect l="l" t="t" r="r" b="b"/>
                <a:pathLst>
                  <a:path w="182" h="128" extrusionOk="0">
                    <a:moveTo>
                      <a:pt x="0" y="74"/>
                    </a:moveTo>
                    <a:cubicBezTo>
                      <a:pt x="3" y="109"/>
                      <a:pt x="47" y="132"/>
                      <a:pt x="97" y="127"/>
                    </a:cubicBezTo>
                    <a:cubicBezTo>
                      <a:pt x="147" y="121"/>
                      <a:pt x="185" y="90"/>
                      <a:pt x="181" y="55"/>
                    </a:cubicBezTo>
                    <a:cubicBezTo>
                      <a:pt x="178" y="20"/>
                      <a:pt x="134" y="-5"/>
                      <a:pt x="84" y="1"/>
                    </a:cubicBezTo>
                    <a:cubicBezTo>
                      <a:pt x="35" y="6"/>
                      <a:pt x="-4" y="40"/>
                      <a:pt x="0" y="74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120000" tIns="1433" rIns="120000" bIns="1433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73" name="Google Shape;1973;p43"/>
              <p:cNvSpPr/>
              <p:nvPr/>
            </p:nvSpPr>
            <p:spPr>
              <a:xfrm>
                <a:off x="2146820" y="1265622"/>
                <a:ext cx="105872" cy="74365"/>
              </a:xfrm>
              <a:custGeom>
                <a:avLst/>
                <a:gdLst/>
                <a:ahLst/>
                <a:cxnLst/>
                <a:rect l="l" t="t" r="r" b="b"/>
                <a:pathLst>
                  <a:path w="182" h="128" extrusionOk="0">
                    <a:moveTo>
                      <a:pt x="0" y="74"/>
                    </a:moveTo>
                    <a:cubicBezTo>
                      <a:pt x="4" y="109"/>
                      <a:pt x="49" y="132"/>
                      <a:pt x="98" y="127"/>
                    </a:cubicBezTo>
                    <a:cubicBezTo>
                      <a:pt x="148" y="121"/>
                      <a:pt x="185" y="90"/>
                      <a:pt x="181" y="55"/>
                    </a:cubicBezTo>
                    <a:cubicBezTo>
                      <a:pt x="178" y="20"/>
                      <a:pt x="134" y="-5"/>
                      <a:pt x="84" y="1"/>
                    </a:cubicBezTo>
                    <a:cubicBezTo>
                      <a:pt x="34" y="6"/>
                      <a:pt x="-4" y="39"/>
                      <a:pt x="0" y="74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120000" tIns="1433" rIns="120000" bIns="1433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74" name="Google Shape;1974;p43"/>
              <p:cNvSpPr/>
              <p:nvPr/>
            </p:nvSpPr>
            <p:spPr>
              <a:xfrm>
                <a:off x="2364382" y="1036134"/>
                <a:ext cx="140193" cy="184171"/>
              </a:xfrm>
              <a:custGeom>
                <a:avLst/>
                <a:gdLst/>
                <a:ahLst/>
                <a:cxnLst/>
                <a:rect l="l" t="t" r="r" b="b"/>
                <a:pathLst>
                  <a:path w="241" h="317" extrusionOk="0">
                    <a:moveTo>
                      <a:pt x="0" y="175"/>
                    </a:moveTo>
                    <a:lnTo>
                      <a:pt x="0" y="175"/>
                    </a:lnTo>
                    <a:cubicBezTo>
                      <a:pt x="3" y="197"/>
                      <a:pt x="10" y="218"/>
                      <a:pt x="21" y="237"/>
                    </a:cubicBezTo>
                    <a:cubicBezTo>
                      <a:pt x="35" y="261"/>
                      <a:pt x="55" y="280"/>
                      <a:pt x="79" y="295"/>
                    </a:cubicBezTo>
                    <a:cubicBezTo>
                      <a:pt x="104" y="309"/>
                      <a:pt x="131" y="317"/>
                      <a:pt x="159" y="317"/>
                    </a:cubicBezTo>
                    <a:cubicBezTo>
                      <a:pt x="162" y="317"/>
                      <a:pt x="164" y="317"/>
                      <a:pt x="167" y="317"/>
                    </a:cubicBezTo>
                    <a:lnTo>
                      <a:pt x="179" y="316"/>
                    </a:lnTo>
                    <a:cubicBezTo>
                      <a:pt x="268" y="306"/>
                      <a:pt x="237" y="239"/>
                      <a:pt x="228" y="151"/>
                    </a:cubicBezTo>
                    <a:cubicBezTo>
                      <a:pt x="219" y="72"/>
                      <a:pt x="247" y="2"/>
                      <a:pt x="168" y="0"/>
                    </a:cubicBezTo>
                    <a:lnTo>
                      <a:pt x="168" y="0"/>
                    </a:lnTo>
                    <a:cubicBezTo>
                      <a:pt x="167" y="0"/>
                      <a:pt x="165" y="0"/>
                      <a:pt x="164" y="0"/>
                    </a:cubicBezTo>
                    <a:cubicBezTo>
                      <a:pt x="158" y="0"/>
                      <a:pt x="152" y="0"/>
                      <a:pt x="145" y="1"/>
                    </a:cubicBezTo>
                    <a:lnTo>
                      <a:pt x="145" y="1"/>
                    </a:lnTo>
                    <a:cubicBezTo>
                      <a:pt x="122" y="3"/>
                      <a:pt x="100" y="10"/>
                      <a:pt x="80" y="21"/>
                    </a:cubicBezTo>
                    <a:cubicBezTo>
                      <a:pt x="55" y="35"/>
                      <a:pt x="35" y="56"/>
                      <a:pt x="21" y="80"/>
                    </a:cubicBezTo>
                    <a:cubicBezTo>
                      <a:pt x="7" y="104"/>
                      <a:pt x="0" y="132"/>
                      <a:pt x="0" y="160"/>
                    </a:cubicBezTo>
                    <a:cubicBezTo>
                      <a:pt x="0" y="165"/>
                      <a:pt x="0" y="170"/>
                      <a:pt x="0" y="175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75" name="Google Shape;1975;p43"/>
              <p:cNvSpPr/>
              <p:nvPr/>
            </p:nvSpPr>
            <p:spPr>
              <a:xfrm>
                <a:off x="2434769" y="1036134"/>
                <a:ext cx="117506" cy="184171"/>
              </a:xfrm>
              <a:custGeom>
                <a:avLst/>
                <a:gdLst/>
                <a:ahLst/>
                <a:cxnLst/>
                <a:rect l="l" t="t" r="r" b="b"/>
                <a:pathLst>
                  <a:path w="202" h="317" extrusionOk="0">
                    <a:moveTo>
                      <a:pt x="202" y="141"/>
                    </a:moveTo>
                    <a:lnTo>
                      <a:pt x="202" y="141"/>
                    </a:lnTo>
                    <a:cubicBezTo>
                      <a:pt x="202" y="146"/>
                      <a:pt x="202" y="151"/>
                      <a:pt x="202" y="156"/>
                    </a:cubicBezTo>
                    <a:cubicBezTo>
                      <a:pt x="202" y="184"/>
                      <a:pt x="195" y="211"/>
                      <a:pt x="181" y="236"/>
                    </a:cubicBezTo>
                    <a:cubicBezTo>
                      <a:pt x="167" y="260"/>
                      <a:pt x="147" y="281"/>
                      <a:pt x="122" y="295"/>
                    </a:cubicBezTo>
                    <a:cubicBezTo>
                      <a:pt x="102" y="307"/>
                      <a:pt x="80" y="314"/>
                      <a:pt x="57" y="316"/>
                    </a:cubicBezTo>
                    <a:lnTo>
                      <a:pt x="45" y="317"/>
                    </a:lnTo>
                    <a:cubicBezTo>
                      <a:pt x="-33" y="183"/>
                      <a:pt x="6" y="67"/>
                      <a:pt x="45" y="0"/>
                    </a:cubicBezTo>
                    <a:lnTo>
                      <a:pt x="45" y="0"/>
                    </a:lnTo>
                    <a:cubicBezTo>
                      <a:pt x="73" y="0"/>
                      <a:pt x="100" y="8"/>
                      <a:pt x="123" y="21"/>
                    </a:cubicBezTo>
                    <a:cubicBezTo>
                      <a:pt x="148" y="35"/>
                      <a:pt x="167" y="55"/>
                      <a:pt x="181" y="80"/>
                    </a:cubicBezTo>
                    <a:cubicBezTo>
                      <a:pt x="192" y="98"/>
                      <a:pt x="199" y="119"/>
                      <a:pt x="202" y="14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endParaRPr sz="2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76" name="Google Shape;1976;p43"/>
              <p:cNvSpPr/>
              <p:nvPr/>
            </p:nvSpPr>
            <p:spPr>
              <a:xfrm>
                <a:off x="2102610" y="1063440"/>
                <a:ext cx="143101" cy="184171"/>
              </a:xfrm>
              <a:custGeom>
                <a:avLst/>
                <a:gdLst/>
                <a:ahLst/>
                <a:cxnLst/>
                <a:rect l="l" t="t" r="r" b="b"/>
                <a:pathLst>
                  <a:path w="246" h="317" extrusionOk="0">
                    <a:moveTo>
                      <a:pt x="1" y="176"/>
                    </a:moveTo>
                    <a:lnTo>
                      <a:pt x="1" y="176"/>
                    </a:lnTo>
                    <a:cubicBezTo>
                      <a:pt x="4" y="198"/>
                      <a:pt x="12" y="219"/>
                      <a:pt x="22" y="237"/>
                    </a:cubicBezTo>
                    <a:cubicBezTo>
                      <a:pt x="37" y="262"/>
                      <a:pt x="56" y="282"/>
                      <a:pt x="80" y="296"/>
                    </a:cubicBezTo>
                    <a:cubicBezTo>
                      <a:pt x="104" y="310"/>
                      <a:pt x="132" y="317"/>
                      <a:pt x="160" y="317"/>
                    </a:cubicBezTo>
                    <a:cubicBezTo>
                      <a:pt x="162" y="317"/>
                      <a:pt x="165" y="317"/>
                      <a:pt x="167" y="317"/>
                    </a:cubicBezTo>
                    <a:cubicBezTo>
                      <a:pt x="171" y="317"/>
                      <a:pt x="175" y="317"/>
                      <a:pt x="180" y="316"/>
                    </a:cubicBezTo>
                    <a:cubicBezTo>
                      <a:pt x="269" y="307"/>
                      <a:pt x="245" y="237"/>
                      <a:pt x="235" y="150"/>
                    </a:cubicBezTo>
                    <a:cubicBezTo>
                      <a:pt x="227" y="70"/>
                      <a:pt x="247" y="2"/>
                      <a:pt x="168" y="0"/>
                    </a:cubicBezTo>
                    <a:lnTo>
                      <a:pt x="168" y="0"/>
                    </a:lnTo>
                    <a:cubicBezTo>
                      <a:pt x="167" y="0"/>
                      <a:pt x="165" y="0"/>
                      <a:pt x="164" y="0"/>
                    </a:cubicBezTo>
                    <a:cubicBezTo>
                      <a:pt x="158" y="0"/>
                      <a:pt x="152" y="1"/>
                      <a:pt x="146" y="1"/>
                    </a:cubicBezTo>
                    <a:lnTo>
                      <a:pt x="146" y="1"/>
                    </a:lnTo>
                    <a:cubicBezTo>
                      <a:pt x="123" y="3"/>
                      <a:pt x="102" y="10"/>
                      <a:pt x="81" y="22"/>
                    </a:cubicBezTo>
                    <a:cubicBezTo>
                      <a:pt x="57" y="36"/>
                      <a:pt x="36" y="56"/>
                      <a:pt x="22" y="81"/>
                    </a:cubicBezTo>
                    <a:cubicBezTo>
                      <a:pt x="8" y="105"/>
                      <a:pt x="0" y="133"/>
                      <a:pt x="0" y="161"/>
                    </a:cubicBezTo>
                    <a:cubicBezTo>
                      <a:pt x="0" y="166"/>
                      <a:pt x="1" y="171"/>
                      <a:pt x="1" y="176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77" name="Google Shape;1977;p43"/>
              <p:cNvSpPr/>
              <p:nvPr/>
            </p:nvSpPr>
            <p:spPr>
              <a:xfrm>
                <a:off x="2173579" y="1063440"/>
                <a:ext cx="117506" cy="184171"/>
              </a:xfrm>
              <a:custGeom>
                <a:avLst/>
                <a:gdLst/>
                <a:ahLst/>
                <a:cxnLst/>
                <a:rect l="l" t="t" r="r" b="b"/>
                <a:pathLst>
                  <a:path w="202" h="317" extrusionOk="0">
                    <a:moveTo>
                      <a:pt x="201" y="141"/>
                    </a:moveTo>
                    <a:lnTo>
                      <a:pt x="201" y="141"/>
                    </a:lnTo>
                    <a:cubicBezTo>
                      <a:pt x="202" y="147"/>
                      <a:pt x="202" y="152"/>
                      <a:pt x="202" y="157"/>
                    </a:cubicBezTo>
                    <a:cubicBezTo>
                      <a:pt x="202" y="185"/>
                      <a:pt x="195" y="213"/>
                      <a:pt x="181" y="237"/>
                    </a:cubicBezTo>
                    <a:cubicBezTo>
                      <a:pt x="167" y="261"/>
                      <a:pt x="147" y="282"/>
                      <a:pt x="122" y="296"/>
                    </a:cubicBezTo>
                    <a:cubicBezTo>
                      <a:pt x="103" y="307"/>
                      <a:pt x="80" y="314"/>
                      <a:pt x="57" y="316"/>
                    </a:cubicBezTo>
                    <a:cubicBezTo>
                      <a:pt x="53" y="316"/>
                      <a:pt x="49" y="317"/>
                      <a:pt x="45" y="317"/>
                    </a:cubicBezTo>
                    <a:cubicBezTo>
                      <a:pt x="-33" y="184"/>
                      <a:pt x="6" y="68"/>
                      <a:pt x="45" y="0"/>
                    </a:cubicBezTo>
                    <a:lnTo>
                      <a:pt x="45" y="0"/>
                    </a:lnTo>
                    <a:cubicBezTo>
                      <a:pt x="72" y="1"/>
                      <a:pt x="99" y="8"/>
                      <a:pt x="123" y="22"/>
                    </a:cubicBezTo>
                    <a:cubicBezTo>
                      <a:pt x="147" y="36"/>
                      <a:pt x="167" y="56"/>
                      <a:pt x="181" y="80"/>
                    </a:cubicBezTo>
                    <a:cubicBezTo>
                      <a:pt x="192" y="99"/>
                      <a:pt x="199" y="120"/>
                      <a:pt x="201" y="14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endParaRPr sz="2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78" name="Google Shape;1978;p43"/>
              <p:cNvSpPr/>
              <p:nvPr/>
            </p:nvSpPr>
            <p:spPr>
              <a:xfrm>
                <a:off x="2434769" y="972226"/>
                <a:ext cx="99473" cy="49964"/>
              </a:xfrm>
              <a:custGeom>
                <a:avLst/>
                <a:gdLst/>
                <a:ahLst/>
                <a:cxnLst/>
                <a:rect l="l" t="t" r="r" b="b"/>
                <a:pathLst>
                  <a:path w="171" h="86" extrusionOk="0">
                    <a:moveTo>
                      <a:pt x="143" y="86"/>
                    </a:moveTo>
                    <a:lnTo>
                      <a:pt x="143" y="86"/>
                    </a:lnTo>
                    <a:cubicBezTo>
                      <a:pt x="147" y="85"/>
                      <a:pt x="152" y="84"/>
                      <a:pt x="155" y="82"/>
                    </a:cubicBezTo>
                    <a:cubicBezTo>
                      <a:pt x="160" y="79"/>
                      <a:pt x="163" y="75"/>
                      <a:pt x="166" y="70"/>
                    </a:cubicBezTo>
                    <a:cubicBezTo>
                      <a:pt x="169" y="66"/>
                      <a:pt x="170" y="61"/>
                      <a:pt x="170" y="56"/>
                    </a:cubicBezTo>
                    <a:lnTo>
                      <a:pt x="170" y="56"/>
                    </a:lnTo>
                    <a:cubicBezTo>
                      <a:pt x="170" y="54"/>
                      <a:pt x="171" y="52"/>
                      <a:pt x="171" y="50"/>
                    </a:cubicBezTo>
                    <a:cubicBezTo>
                      <a:pt x="171" y="44"/>
                      <a:pt x="170" y="37"/>
                      <a:pt x="166" y="32"/>
                    </a:cubicBezTo>
                    <a:cubicBezTo>
                      <a:pt x="163" y="26"/>
                      <a:pt x="158" y="21"/>
                      <a:pt x="152" y="18"/>
                    </a:cubicBezTo>
                    <a:cubicBezTo>
                      <a:pt x="150" y="17"/>
                      <a:pt x="148" y="16"/>
                      <a:pt x="146" y="15"/>
                    </a:cubicBezTo>
                    <a:lnTo>
                      <a:pt x="146" y="15"/>
                    </a:lnTo>
                    <a:cubicBezTo>
                      <a:pt x="117" y="5"/>
                      <a:pt x="86" y="0"/>
                      <a:pt x="55" y="0"/>
                    </a:cubicBezTo>
                    <a:cubicBezTo>
                      <a:pt x="45" y="0"/>
                      <a:pt x="35" y="1"/>
                      <a:pt x="25" y="2"/>
                    </a:cubicBezTo>
                    <a:lnTo>
                      <a:pt x="25" y="2"/>
                    </a:lnTo>
                    <a:cubicBezTo>
                      <a:pt x="23" y="3"/>
                      <a:pt x="20" y="4"/>
                      <a:pt x="18" y="5"/>
                    </a:cubicBezTo>
                    <a:cubicBezTo>
                      <a:pt x="12" y="8"/>
                      <a:pt x="8" y="13"/>
                      <a:pt x="4" y="19"/>
                    </a:cubicBezTo>
                    <a:cubicBezTo>
                      <a:pt x="1" y="24"/>
                      <a:pt x="0" y="30"/>
                      <a:pt x="0" y="37"/>
                    </a:cubicBezTo>
                    <a:cubicBezTo>
                      <a:pt x="0" y="43"/>
                      <a:pt x="1" y="49"/>
                      <a:pt x="4" y="55"/>
                    </a:cubicBezTo>
                    <a:cubicBezTo>
                      <a:pt x="8" y="60"/>
                      <a:pt x="13" y="65"/>
                      <a:pt x="18" y="68"/>
                    </a:cubicBezTo>
                    <a:cubicBezTo>
                      <a:pt x="23" y="71"/>
                      <a:pt x="27" y="73"/>
                      <a:pt x="32" y="73"/>
                    </a:cubicBezTo>
                    <a:lnTo>
                      <a:pt x="32" y="73"/>
                    </a:lnTo>
                    <a:cubicBezTo>
                      <a:pt x="40" y="72"/>
                      <a:pt x="49" y="72"/>
                      <a:pt x="57" y="72"/>
                    </a:cubicBezTo>
                    <a:cubicBezTo>
                      <a:pt x="82" y="72"/>
                      <a:pt x="107" y="76"/>
                      <a:pt x="131" y="84"/>
                    </a:cubicBezTo>
                    <a:lnTo>
                      <a:pt x="131" y="84"/>
                    </a:lnTo>
                    <a:cubicBezTo>
                      <a:pt x="134" y="85"/>
                      <a:pt x="137" y="86"/>
                      <a:pt x="140" y="86"/>
                    </a:cubicBezTo>
                    <a:cubicBezTo>
                      <a:pt x="142" y="86"/>
                      <a:pt x="143" y="86"/>
                      <a:pt x="144" y="86"/>
                    </a:cubicBezTo>
                    <a:lnTo>
                      <a:pt x="143" y="86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79" name="Google Shape;1979;p43"/>
              <p:cNvSpPr/>
              <p:nvPr/>
            </p:nvSpPr>
            <p:spPr>
              <a:xfrm>
                <a:off x="2120062" y="1000694"/>
                <a:ext cx="98309" cy="59260"/>
              </a:xfrm>
              <a:custGeom>
                <a:avLst/>
                <a:gdLst/>
                <a:ahLst/>
                <a:cxnLst/>
                <a:rect l="l" t="t" r="r" b="b"/>
                <a:pathLst>
                  <a:path w="169" h="102" extrusionOk="0">
                    <a:moveTo>
                      <a:pt x="154" y="65"/>
                    </a:moveTo>
                    <a:lnTo>
                      <a:pt x="154" y="65"/>
                    </a:lnTo>
                    <a:cubicBezTo>
                      <a:pt x="158" y="62"/>
                      <a:pt x="162" y="59"/>
                      <a:pt x="164" y="54"/>
                    </a:cubicBezTo>
                    <a:cubicBezTo>
                      <a:pt x="167" y="50"/>
                      <a:pt x="169" y="44"/>
                      <a:pt x="169" y="39"/>
                    </a:cubicBezTo>
                    <a:cubicBezTo>
                      <a:pt x="169" y="35"/>
                      <a:pt x="168" y="31"/>
                      <a:pt x="166" y="27"/>
                    </a:cubicBezTo>
                    <a:lnTo>
                      <a:pt x="166" y="27"/>
                    </a:lnTo>
                    <a:cubicBezTo>
                      <a:pt x="166" y="24"/>
                      <a:pt x="164" y="21"/>
                      <a:pt x="163" y="19"/>
                    </a:cubicBezTo>
                    <a:cubicBezTo>
                      <a:pt x="160" y="13"/>
                      <a:pt x="155" y="8"/>
                      <a:pt x="149" y="5"/>
                    </a:cubicBezTo>
                    <a:cubicBezTo>
                      <a:pt x="143" y="2"/>
                      <a:pt x="137" y="0"/>
                      <a:pt x="130" y="0"/>
                    </a:cubicBezTo>
                    <a:cubicBezTo>
                      <a:pt x="130" y="0"/>
                      <a:pt x="129" y="0"/>
                      <a:pt x="128" y="0"/>
                    </a:cubicBezTo>
                    <a:lnTo>
                      <a:pt x="128" y="0"/>
                    </a:lnTo>
                    <a:cubicBezTo>
                      <a:pt x="88" y="4"/>
                      <a:pt x="50" y="17"/>
                      <a:pt x="15" y="37"/>
                    </a:cubicBezTo>
                    <a:cubicBezTo>
                      <a:pt x="14" y="37"/>
                      <a:pt x="13" y="38"/>
                      <a:pt x="12" y="39"/>
                    </a:cubicBezTo>
                    <a:lnTo>
                      <a:pt x="12" y="39"/>
                    </a:lnTo>
                    <a:cubicBezTo>
                      <a:pt x="9" y="41"/>
                      <a:pt x="8" y="44"/>
                      <a:pt x="5" y="48"/>
                    </a:cubicBezTo>
                    <a:cubicBezTo>
                      <a:pt x="2" y="53"/>
                      <a:pt x="0" y="59"/>
                      <a:pt x="0" y="66"/>
                    </a:cubicBezTo>
                    <a:cubicBezTo>
                      <a:pt x="0" y="72"/>
                      <a:pt x="2" y="78"/>
                      <a:pt x="5" y="84"/>
                    </a:cubicBezTo>
                    <a:cubicBezTo>
                      <a:pt x="9" y="89"/>
                      <a:pt x="13" y="93"/>
                      <a:pt x="18" y="97"/>
                    </a:cubicBezTo>
                    <a:cubicBezTo>
                      <a:pt x="24" y="100"/>
                      <a:pt x="30" y="102"/>
                      <a:pt x="36" y="102"/>
                    </a:cubicBezTo>
                    <a:cubicBezTo>
                      <a:pt x="40" y="102"/>
                      <a:pt x="44" y="102"/>
                      <a:pt x="48" y="100"/>
                    </a:cubicBezTo>
                    <a:lnTo>
                      <a:pt x="48" y="100"/>
                    </a:lnTo>
                    <a:cubicBezTo>
                      <a:pt x="49" y="100"/>
                      <a:pt x="50" y="99"/>
                      <a:pt x="51" y="99"/>
                    </a:cubicBezTo>
                    <a:cubicBezTo>
                      <a:pt x="79" y="83"/>
                      <a:pt x="110" y="72"/>
                      <a:pt x="142" y="69"/>
                    </a:cubicBezTo>
                    <a:lnTo>
                      <a:pt x="142" y="69"/>
                    </a:lnTo>
                    <a:cubicBezTo>
                      <a:pt x="146" y="69"/>
                      <a:pt x="150" y="67"/>
                      <a:pt x="154" y="65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80" name="Google Shape;1980;p43"/>
              <p:cNvSpPr/>
              <p:nvPr/>
            </p:nvSpPr>
            <p:spPr>
              <a:xfrm>
                <a:off x="2294576" y="1210428"/>
                <a:ext cx="84348" cy="81918"/>
              </a:xfrm>
              <a:custGeom>
                <a:avLst/>
                <a:gdLst/>
                <a:ahLst/>
                <a:cxnLst/>
                <a:rect l="l" t="t" r="r" b="b"/>
                <a:pathLst>
                  <a:path w="145" h="141" extrusionOk="0">
                    <a:moveTo>
                      <a:pt x="0" y="36"/>
                    </a:moveTo>
                    <a:cubicBezTo>
                      <a:pt x="-6" y="10"/>
                      <a:pt x="33" y="1"/>
                      <a:pt x="39" y="26"/>
                    </a:cubicBezTo>
                    <a:cubicBezTo>
                      <a:pt x="45" y="49"/>
                      <a:pt x="47" y="99"/>
                      <a:pt x="79" y="100"/>
                    </a:cubicBezTo>
                    <a:cubicBezTo>
                      <a:pt x="116" y="101"/>
                      <a:pt x="103" y="46"/>
                      <a:pt x="97" y="25"/>
                    </a:cubicBezTo>
                    <a:cubicBezTo>
                      <a:pt x="90" y="-1"/>
                      <a:pt x="130" y="-10"/>
                      <a:pt x="137" y="15"/>
                    </a:cubicBezTo>
                    <a:cubicBezTo>
                      <a:pt x="150" y="62"/>
                      <a:pt x="150" y="124"/>
                      <a:pt x="93" y="139"/>
                    </a:cubicBezTo>
                    <a:cubicBezTo>
                      <a:pt x="27" y="155"/>
                      <a:pt x="11" y="83"/>
                      <a:pt x="0" y="36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0000" tIns="7667" rIns="120000" bIns="7667" anchor="ctr" anchorCtr="1">
                <a:noAutofit/>
              </a:bodyPr>
              <a:lstStyle/>
              <a:p>
                <a:endParaRPr sz="2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81" name="Google Shape;1981;p43"/>
              <p:cNvSpPr/>
              <p:nvPr/>
            </p:nvSpPr>
            <p:spPr>
              <a:xfrm>
                <a:off x="2258510" y="1119214"/>
                <a:ext cx="16288" cy="58679"/>
              </a:xfrm>
              <a:custGeom>
                <a:avLst/>
                <a:gdLst/>
                <a:ahLst/>
                <a:cxnLst/>
                <a:rect l="l" t="t" r="r" b="b"/>
                <a:pathLst>
                  <a:path w="28" h="101" extrusionOk="0">
                    <a:moveTo>
                      <a:pt x="20" y="7"/>
                    </a:moveTo>
                    <a:lnTo>
                      <a:pt x="20" y="7"/>
                    </a:lnTo>
                    <a:cubicBezTo>
                      <a:pt x="25" y="22"/>
                      <a:pt x="28" y="39"/>
                      <a:pt x="28" y="55"/>
                    </a:cubicBezTo>
                    <a:cubicBezTo>
                      <a:pt x="28" y="68"/>
                      <a:pt x="26" y="82"/>
                      <a:pt x="23" y="94"/>
                    </a:cubicBezTo>
                    <a:cubicBezTo>
                      <a:pt x="19" y="108"/>
                      <a:pt x="-1" y="100"/>
                      <a:pt x="3" y="87"/>
                    </a:cubicBezTo>
                    <a:lnTo>
                      <a:pt x="3" y="87"/>
                    </a:lnTo>
                    <a:cubicBezTo>
                      <a:pt x="6" y="76"/>
                      <a:pt x="7" y="66"/>
                      <a:pt x="7" y="55"/>
                    </a:cubicBezTo>
                    <a:cubicBezTo>
                      <a:pt x="7" y="41"/>
                      <a:pt x="5" y="28"/>
                      <a:pt x="0" y="15"/>
                    </a:cubicBezTo>
                    <a:cubicBezTo>
                      <a:pt x="-4" y="2"/>
                      <a:pt x="16" y="-7"/>
                      <a:pt x="20" y="7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82" name="Google Shape;1982;p43"/>
              <p:cNvSpPr/>
              <p:nvPr/>
            </p:nvSpPr>
            <p:spPr>
              <a:xfrm>
                <a:off x="2251529" y="1186027"/>
                <a:ext cx="15125" cy="18010"/>
              </a:xfrm>
              <a:custGeom>
                <a:avLst/>
                <a:gdLst/>
                <a:ahLst/>
                <a:cxnLst/>
                <a:rect l="l" t="t" r="r" b="b"/>
                <a:pathLst>
                  <a:path w="26" h="31" extrusionOk="0">
                    <a:moveTo>
                      <a:pt x="25" y="15"/>
                    </a:moveTo>
                    <a:cubicBezTo>
                      <a:pt x="24" y="18"/>
                      <a:pt x="22" y="21"/>
                      <a:pt x="21" y="24"/>
                    </a:cubicBezTo>
                    <a:lnTo>
                      <a:pt x="21" y="24"/>
                    </a:lnTo>
                    <a:cubicBezTo>
                      <a:pt x="21" y="25"/>
                      <a:pt x="21" y="25"/>
                      <a:pt x="20" y="26"/>
                    </a:cubicBezTo>
                    <a:cubicBezTo>
                      <a:pt x="20" y="27"/>
                      <a:pt x="19" y="28"/>
                      <a:pt x="16" y="29"/>
                    </a:cubicBezTo>
                    <a:cubicBezTo>
                      <a:pt x="14" y="29"/>
                      <a:pt x="13" y="31"/>
                      <a:pt x="11" y="31"/>
                    </a:cubicBezTo>
                    <a:cubicBezTo>
                      <a:pt x="9" y="31"/>
                      <a:pt x="7" y="29"/>
                      <a:pt x="5" y="29"/>
                    </a:cubicBezTo>
                    <a:cubicBezTo>
                      <a:pt x="4" y="28"/>
                      <a:pt x="2" y="27"/>
                      <a:pt x="1" y="26"/>
                    </a:cubicBezTo>
                    <a:cubicBezTo>
                      <a:pt x="0" y="24"/>
                      <a:pt x="0" y="22"/>
                      <a:pt x="0" y="20"/>
                    </a:cubicBezTo>
                    <a:cubicBezTo>
                      <a:pt x="0" y="19"/>
                      <a:pt x="0" y="18"/>
                      <a:pt x="1" y="16"/>
                    </a:cubicBezTo>
                    <a:cubicBezTo>
                      <a:pt x="2" y="13"/>
                      <a:pt x="3" y="10"/>
                      <a:pt x="5" y="7"/>
                    </a:cubicBezTo>
                    <a:lnTo>
                      <a:pt x="5" y="7"/>
                    </a:lnTo>
                    <a:lnTo>
                      <a:pt x="5" y="6"/>
                    </a:lnTo>
                    <a:cubicBezTo>
                      <a:pt x="6" y="4"/>
                      <a:pt x="8" y="3"/>
                      <a:pt x="9" y="2"/>
                    </a:cubicBezTo>
                    <a:cubicBezTo>
                      <a:pt x="11" y="1"/>
                      <a:pt x="13" y="0"/>
                      <a:pt x="15" y="0"/>
                    </a:cubicBezTo>
                    <a:cubicBezTo>
                      <a:pt x="16" y="0"/>
                      <a:pt x="17" y="0"/>
                      <a:pt x="19" y="1"/>
                    </a:cubicBezTo>
                    <a:lnTo>
                      <a:pt x="19" y="1"/>
                    </a:lnTo>
                    <a:cubicBezTo>
                      <a:pt x="19" y="1"/>
                      <a:pt x="20" y="1"/>
                      <a:pt x="20" y="2"/>
                    </a:cubicBezTo>
                    <a:cubicBezTo>
                      <a:pt x="22" y="3"/>
                      <a:pt x="23" y="3"/>
                      <a:pt x="24" y="5"/>
                    </a:cubicBezTo>
                    <a:cubicBezTo>
                      <a:pt x="25" y="6"/>
                      <a:pt x="26" y="9"/>
                      <a:pt x="26" y="11"/>
                    </a:cubicBezTo>
                    <a:cubicBezTo>
                      <a:pt x="26" y="12"/>
                      <a:pt x="25" y="13"/>
                      <a:pt x="25" y="15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83" name="Google Shape;1983;p43"/>
              <p:cNvSpPr/>
              <p:nvPr/>
            </p:nvSpPr>
            <p:spPr>
              <a:xfrm>
                <a:off x="2244548" y="1097137"/>
                <a:ext cx="13961" cy="14525"/>
              </a:xfrm>
              <a:custGeom>
                <a:avLst/>
                <a:gdLst/>
                <a:ahLst/>
                <a:cxnLst/>
                <a:rect l="l" t="t" r="r" b="b"/>
                <a:pathLst>
                  <a:path w="24" h="25" extrusionOk="0">
                    <a:moveTo>
                      <a:pt x="23" y="10"/>
                    </a:moveTo>
                    <a:lnTo>
                      <a:pt x="23" y="10"/>
                    </a:lnTo>
                    <a:cubicBezTo>
                      <a:pt x="24" y="11"/>
                      <a:pt x="24" y="13"/>
                      <a:pt x="24" y="14"/>
                    </a:cubicBezTo>
                    <a:cubicBezTo>
                      <a:pt x="24" y="16"/>
                      <a:pt x="24" y="17"/>
                      <a:pt x="23" y="19"/>
                    </a:cubicBezTo>
                    <a:cubicBezTo>
                      <a:pt x="22" y="20"/>
                      <a:pt x="21" y="22"/>
                      <a:pt x="19" y="23"/>
                    </a:cubicBezTo>
                    <a:cubicBezTo>
                      <a:pt x="18" y="24"/>
                      <a:pt x="15" y="25"/>
                      <a:pt x="13" y="25"/>
                    </a:cubicBezTo>
                    <a:cubicBezTo>
                      <a:pt x="12" y="25"/>
                      <a:pt x="10" y="24"/>
                      <a:pt x="8" y="23"/>
                    </a:cubicBezTo>
                    <a:cubicBezTo>
                      <a:pt x="6" y="22"/>
                      <a:pt x="5" y="21"/>
                      <a:pt x="4" y="19"/>
                    </a:cubicBezTo>
                    <a:lnTo>
                      <a:pt x="4" y="19"/>
                    </a:lnTo>
                    <a:lnTo>
                      <a:pt x="4" y="19"/>
                    </a:lnTo>
                    <a:lnTo>
                      <a:pt x="4" y="19"/>
                    </a:lnTo>
                    <a:cubicBezTo>
                      <a:pt x="3" y="18"/>
                      <a:pt x="3" y="17"/>
                      <a:pt x="2" y="16"/>
                    </a:cubicBezTo>
                    <a:cubicBezTo>
                      <a:pt x="2" y="14"/>
                      <a:pt x="0" y="13"/>
                      <a:pt x="0" y="11"/>
                    </a:cubicBezTo>
                    <a:cubicBezTo>
                      <a:pt x="0" y="9"/>
                      <a:pt x="1" y="6"/>
                      <a:pt x="2" y="5"/>
                    </a:cubicBezTo>
                    <a:cubicBezTo>
                      <a:pt x="3" y="3"/>
                      <a:pt x="5" y="2"/>
                      <a:pt x="6" y="2"/>
                    </a:cubicBezTo>
                    <a:cubicBezTo>
                      <a:pt x="8" y="1"/>
                      <a:pt x="9" y="0"/>
                      <a:pt x="11" y="0"/>
                    </a:cubicBezTo>
                    <a:cubicBezTo>
                      <a:pt x="13" y="0"/>
                      <a:pt x="14" y="0"/>
                      <a:pt x="16" y="1"/>
                    </a:cubicBezTo>
                    <a:lnTo>
                      <a:pt x="16" y="1"/>
                    </a:lnTo>
                    <a:cubicBezTo>
                      <a:pt x="19" y="3"/>
                      <a:pt x="21" y="6"/>
                      <a:pt x="23" y="9"/>
                    </a:cubicBezTo>
                    <a:lnTo>
                      <a:pt x="23" y="1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84" name="Google Shape;1984;p43"/>
              <p:cNvSpPr/>
              <p:nvPr/>
            </p:nvSpPr>
            <p:spPr>
              <a:xfrm>
                <a:off x="2246875" y="1107595"/>
                <a:ext cx="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20000" h="120000" extrusionOk="0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85" name="Google Shape;1985;p43"/>
              <p:cNvSpPr/>
              <p:nvPr/>
            </p:nvSpPr>
            <p:spPr>
              <a:xfrm>
                <a:off x="2246294" y="1107014"/>
                <a:ext cx="0" cy="581"/>
              </a:xfrm>
              <a:custGeom>
                <a:avLst/>
                <a:gdLst/>
                <a:ahLst/>
                <a:cxnLst/>
                <a:rect l="l" t="t" r="r" b="b"/>
                <a:pathLst>
                  <a:path w="120000" h="1" extrusionOk="0">
                    <a:moveTo>
                      <a:pt x="0" y="1"/>
                    </a:moveTo>
                    <a:cubicBezTo>
                      <a:pt x="0" y="0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86" name="Google Shape;1986;p43"/>
              <p:cNvSpPr/>
              <p:nvPr/>
            </p:nvSpPr>
            <p:spPr>
              <a:xfrm>
                <a:off x="2523189" y="1090746"/>
                <a:ext cx="16288" cy="59260"/>
              </a:xfrm>
              <a:custGeom>
                <a:avLst/>
                <a:gdLst/>
                <a:ahLst/>
                <a:cxnLst/>
                <a:rect l="l" t="t" r="r" b="b"/>
                <a:pathLst>
                  <a:path w="28" h="102" extrusionOk="0">
                    <a:moveTo>
                      <a:pt x="20" y="7"/>
                    </a:moveTo>
                    <a:lnTo>
                      <a:pt x="20" y="7"/>
                    </a:lnTo>
                    <a:cubicBezTo>
                      <a:pt x="25" y="22"/>
                      <a:pt x="28" y="39"/>
                      <a:pt x="28" y="55"/>
                    </a:cubicBezTo>
                    <a:cubicBezTo>
                      <a:pt x="28" y="68"/>
                      <a:pt x="26" y="82"/>
                      <a:pt x="22" y="95"/>
                    </a:cubicBezTo>
                    <a:cubicBezTo>
                      <a:pt x="18" y="108"/>
                      <a:pt x="-2" y="100"/>
                      <a:pt x="3" y="87"/>
                    </a:cubicBezTo>
                    <a:lnTo>
                      <a:pt x="3" y="87"/>
                    </a:lnTo>
                    <a:cubicBezTo>
                      <a:pt x="5" y="77"/>
                      <a:pt x="7" y="66"/>
                      <a:pt x="7" y="55"/>
                    </a:cubicBezTo>
                    <a:cubicBezTo>
                      <a:pt x="7" y="42"/>
                      <a:pt x="4" y="28"/>
                      <a:pt x="0" y="15"/>
                    </a:cubicBezTo>
                    <a:cubicBezTo>
                      <a:pt x="-4" y="2"/>
                      <a:pt x="16" y="-6"/>
                      <a:pt x="20" y="7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87" name="Google Shape;1987;p43"/>
              <p:cNvSpPr/>
              <p:nvPr/>
            </p:nvSpPr>
            <p:spPr>
              <a:xfrm>
                <a:off x="2516209" y="1157559"/>
                <a:ext cx="14543" cy="18010"/>
              </a:xfrm>
              <a:custGeom>
                <a:avLst/>
                <a:gdLst/>
                <a:ahLst/>
                <a:cxnLst/>
                <a:rect l="l" t="t" r="r" b="b"/>
                <a:pathLst>
                  <a:path w="25" h="31" extrusionOk="0">
                    <a:moveTo>
                      <a:pt x="25" y="15"/>
                    </a:moveTo>
                    <a:cubicBezTo>
                      <a:pt x="23" y="18"/>
                      <a:pt x="22" y="21"/>
                      <a:pt x="20" y="24"/>
                    </a:cubicBezTo>
                    <a:lnTo>
                      <a:pt x="20" y="24"/>
                    </a:lnTo>
                    <a:cubicBezTo>
                      <a:pt x="20" y="25"/>
                      <a:pt x="21" y="25"/>
                      <a:pt x="20" y="26"/>
                    </a:cubicBezTo>
                    <a:cubicBezTo>
                      <a:pt x="20" y="27"/>
                      <a:pt x="18" y="29"/>
                      <a:pt x="16" y="30"/>
                    </a:cubicBezTo>
                    <a:cubicBezTo>
                      <a:pt x="15" y="31"/>
                      <a:pt x="12" y="31"/>
                      <a:pt x="10" y="31"/>
                    </a:cubicBezTo>
                    <a:cubicBezTo>
                      <a:pt x="9" y="31"/>
                      <a:pt x="8" y="31"/>
                      <a:pt x="7" y="30"/>
                    </a:cubicBezTo>
                    <a:lnTo>
                      <a:pt x="7" y="30"/>
                    </a:lnTo>
                    <a:cubicBezTo>
                      <a:pt x="6" y="30"/>
                      <a:pt x="6" y="30"/>
                      <a:pt x="5" y="30"/>
                    </a:cubicBezTo>
                    <a:cubicBezTo>
                      <a:pt x="4" y="29"/>
                      <a:pt x="2" y="27"/>
                      <a:pt x="1" y="26"/>
                    </a:cubicBezTo>
                    <a:cubicBezTo>
                      <a:pt x="0" y="24"/>
                      <a:pt x="0" y="22"/>
                      <a:pt x="0" y="20"/>
                    </a:cubicBezTo>
                    <a:cubicBezTo>
                      <a:pt x="0" y="19"/>
                      <a:pt x="0" y="18"/>
                      <a:pt x="0" y="17"/>
                    </a:cubicBezTo>
                    <a:cubicBezTo>
                      <a:pt x="2" y="13"/>
                      <a:pt x="3" y="10"/>
                      <a:pt x="5" y="7"/>
                    </a:cubicBezTo>
                    <a:lnTo>
                      <a:pt x="5" y="7"/>
                    </a:lnTo>
                    <a:lnTo>
                      <a:pt x="5" y="6"/>
                    </a:lnTo>
                    <a:cubicBezTo>
                      <a:pt x="6" y="4"/>
                      <a:pt x="8" y="3"/>
                      <a:pt x="9" y="2"/>
                    </a:cubicBezTo>
                    <a:cubicBezTo>
                      <a:pt x="11" y="1"/>
                      <a:pt x="13" y="0"/>
                      <a:pt x="15" y="0"/>
                    </a:cubicBezTo>
                    <a:cubicBezTo>
                      <a:pt x="16" y="0"/>
                      <a:pt x="17" y="1"/>
                      <a:pt x="18" y="1"/>
                    </a:cubicBezTo>
                    <a:lnTo>
                      <a:pt x="18" y="1"/>
                    </a:lnTo>
                    <a:cubicBezTo>
                      <a:pt x="19" y="1"/>
                      <a:pt x="19" y="1"/>
                      <a:pt x="20" y="2"/>
                    </a:cubicBezTo>
                    <a:cubicBezTo>
                      <a:pt x="22" y="3"/>
                      <a:pt x="23" y="4"/>
                      <a:pt x="24" y="6"/>
                    </a:cubicBezTo>
                    <a:cubicBezTo>
                      <a:pt x="25" y="7"/>
                      <a:pt x="25" y="9"/>
                      <a:pt x="25" y="11"/>
                    </a:cubicBezTo>
                    <a:cubicBezTo>
                      <a:pt x="25" y="12"/>
                      <a:pt x="25" y="14"/>
                      <a:pt x="25" y="15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88" name="Google Shape;1988;p43"/>
              <p:cNvSpPr/>
              <p:nvPr/>
            </p:nvSpPr>
            <p:spPr>
              <a:xfrm>
                <a:off x="2508647" y="1068669"/>
                <a:ext cx="14543" cy="14525"/>
              </a:xfrm>
              <a:custGeom>
                <a:avLst/>
                <a:gdLst/>
                <a:ahLst/>
                <a:cxnLst/>
                <a:rect l="l" t="t" r="r" b="b"/>
                <a:pathLst>
                  <a:path w="25" h="25" extrusionOk="0">
                    <a:moveTo>
                      <a:pt x="24" y="10"/>
                    </a:moveTo>
                    <a:lnTo>
                      <a:pt x="24" y="10"/>
                    </a:lnTo>
                    <a:cubicBezTo>
                      <a:pt x="25" y="12"/>
                      <a:pt x="25" y="13"/>
                      <a:pt x="25" y="14"/>
                    </a:cubicBezTo>
                    <a:cubicBezTo>
                      <a:pt x="25" y="16"/>
                      <a:pt x="24" y="18"/>
                      <a:pt x="23" y="20"/>
                    </a:cubicBezTo>
                    <a:cubicBezTo>
                      <a:pt x="22" y="21"/>
                      <a:pt x="21" y="23"/>
                      <a:pt x="19" y="24"/>
                    </a:cubicBezTo>
                    <a:cubicBezTo>
                      <a:pt x="18" y="25"/>
                      <a:pt x="16" y="25"/>
                      <a:pt x="14" y="25"/>
                    </a:cubicBezTo>
                    <a:cubicBezTo>
                      <a:pt x="12" y="25"/>
                      <a:pt x="11" y="25"/>
                      <a:pt x="9" y="24"/>
                    </a:cubicBezTo>
                    <a:cubicBezTo>
                      <a:pt x="8" y="23"/>
                      <a:pt x="6" y="21"/>
                      <a:pt x="5" y="20"/>
                    </a:cubicBezTo>
                    <a:cubicBezTo>
                      <a:pt x="5" y="19"/>
                      <a:pt x="5" y="19"/>
                      <a:pt x="4" y="19"/>
                    </a:cubicBezTo>
                    <a:lnTo>
                      <a:pt x="4" y="19"/>
                    </a:lnTo>
                    <a:lnTo>
                      <a:pt x="4" y="19"/>
                    </a:lnTo>
                    <a:cubicBezTo>
                      <a:pt x="3" y="18"/>
                      <a:pt x="3" y="17"/>
                      <a:pt x="2" y="16"/>
                    </a:cubicBezTo>
                    <a:cubicBezTo>
                      <a:pt x="2" y="14"/>
                      <a:pt x="0" y="12"/>
                      <a:pt x="0" y="10"/>
                    </a:cubicBezTo>
                    <a:cubicBezTo>
                      <a:pt x="0" y="8"/>
                      <a:pt x="2" y="6"/>
                      <a:pt x="2" y="5"/>
                    </a:cubicBezTo>
                    <a:cubicBezTo>
                      <a:pt x="3" y="4"/>
                      <a:pt x="2" y="4"/>
                      <a:pt x="2" y="4"/>
                    </a:cubicBezTo>
                    <a:lnTo>
                      <a:pt x="2" y="4"/>
                    </a:lnTo>
                    <a:cubicBezTo>
                      <a:pt x="3" y="3"/>
                      <a:pt x="4" y="2"/>
                      <a:pt x="5" y="1"/>
                    </a:cubicBezTo>
                    <a:cubicBezTo>
                      <a:pt x="7" y="0"/>
                      <a:pt x="9" y="0"/>
                      <a:pt x="11" y="0"/>
                    </a:cubicBezTo>
                    <a:cubicBezTo>
                      <a:pt x="13" y="0"/>
                      <a:pt x="14" y="0"/>
                      <a:pt x="16" y="1"/>
                    </a:cubicBezTo>
                    <a:cubicBezTo>
                      <a:pt x="16" y="1"/>
                      <a:pt x="17" y="1"/>
                      <a:pt x="17" y="2"/>
                    </a:cubicBezTo>
                    <a:lnTo>
                      <a:pt x="17" y="2"/>
                    </a:lnTo>
                    <a:cubicBezTo>
                      <a:pt x="20" y="4"/>
                      <a:pt x="22" y="6"/>
                      <a:pt x="23" y="9"/>
                    </a:cubicBezTo>
                    <a:cubicBezTo>
                      <a:pt x="24" y="10"/>
                      <a:pt x="24" y="10"/>
                      <a:pt x="24" y="1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89" name="Google Shape;1989;p43"/>
              <p:cNvSpPr/>
              <p:nvPr/>
            </p:nvSpPr>
            <p:spPr>
              <a:xfrm>
                <a:off x="2510973" y="1079707"/>
                <a:ext cx="582" cy="0"/>
              </a:xfrm>
              <a:custGeom>
                <a:avLst/>
                <a:gdLst/>
                <a:ahLst/>
                <a:cxnLst/>
                <a:rect l="l" t="t" r="r" b="b"/>
                <a:pathLst>
                  <a:path w="1" h="120000" extrusionOk="0">
                    <a:moveTo>
                      <a:pt x="0" y="0"/>
                    </a:moveTo>
                    <a:cubicBezTo>
                      <a:pt x="0" y="0"/>
                      <a:pt x="1" y="0"/>
                      <a:pt x="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90" name="Google Shape;1990;p43"/>
              <p:cNvSpPr/>
              <p:nvPr/>
            </p:nvSpPr>
            <p:spPr>
              <a:xfrm>
                <a:off x="2720972" y="1533454"/>
                <a:ext cx="88420" cy="79013"/>
              </a:xfrm>
              <a:custGeom>
                <a:avLst/>
                <a:gdLst/>
                <a:ahLst/>
                <a:cxnLst/>
                <a:rect l="l" t="t" r="r" b="b"/>
                <a:pathLst>
                  <a:path w="152" h="136" extrusionOk="0">
                    <a:moveTo>
                      <a:pt x="143" y="118"/>
                    </a:moveTo>
                    <a:cubicBezTo>
                      <a:pt x="124" y="144"/>
                      <a:pt x="78" y="142"/>
                      <a:pt x="41" y="115"/>
                    </a:cubicBezTo>
                    <a:cubicBezTo>
                      <a:pt x="4" y="87"/>
                      <a:pt x="-11" y="44"/>
                      <a:pt x="8" y="18"/>
                    </a:cubicBezTo>
                    <a:cubicBezTo>
                      <a:pt x="28" y="-8"/>
                      <a:pt x="73" y="-6"/>
                      <a:pt x="110" y="22"/>
                    </a:cubicBezTo>
                    <a:cubicBezTo>
                      <a:pt x="147" y="49"/>
                      <a:pt x="162" y="92"/>
                      <a:pt x="143" y="11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120000" tIns="5267" rIns="120000" bIns="5267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91" name="Google Shape;1991;p43"/>
              <p:cNvSpPr/>
              <p:nvPr/>
            </p:nvSpPr>
            <p:spPr>
              <a:xfrm>
                <a:off x="2933880" y="1690319"/>
                <a:ext cx="87839" cy="79013"/>
              </a:xfrm>
              <a:custGeom>
                <a:avLst/>
                <a:gdLst/>
                <a:ahLst/>
                <a:cxnLst/>
                <a:rect l="l" t="t" r="r" b="b"/>
                <a:pathLst>
                  <a:path w="151" h="136" extrusionOk="0">
                    <a:moveTo>
                      <a:pt x="142" y="118"/>
                    </a:moveTo>
                    <a:cubicBezTo>
                      <a:pt x="123" y="144"/>
                      <a:pt x="77" y="142"/>
                      <a:pt x="40" y="115"/>
                    </a:cubicBezTo>
                    <a:cubicBezTo>
                      <a:pt x="3" y="87"/>
                      <a:pt x="-11" y="43"/>
                      <a:pt x="8" y="18"/>
                    </a:cubicBezTo>
                    <a:cubicBezTo>
                      <a:pt x="28" y="-8"/>
                      <a:pt x="72" y="-6"/>
                      <a:pt x="109" y="22"/>
                    </a:cubicBezTo>
                    <a:cubicBezTo>
                      <a:pt x="146" y="49"/>
                      <a:pt x="161" y="92"/>
                      <a:pt x="142" y="11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120000" tIns="5267" rIns="120000" bIns="5267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92" name="Google Shape;1992;p43"/>
              <p:cNvSpPr/>
              <p:nvPr/>
            </p:nvSpPr>
            <p:spPr>
              <a:xfrm>
                <a:off x="2786706" y="1391114"/>
                <a:ext cx="153572" cy="165579"/>
              </a:xfrm>
              <a:custGeom>
                <a:avLst/>
                <a:gdLst/>
                <a:ahLst/>
                <a:cxnLst/>
                <a:rect l="l" t="t" r="r" b="b"/>
                <a:pathLst>
                  <a:path w="264" h="285" extrusionOk="0">
                    <a:moveTo>
                      <a:pt x="236" y="227"/>
                    </a:moveTo>
                    <a:lnTo>
                      <a:pt x="236" y="227"/>
                    </a:lnTo>
                    <a:cubicBezTo>
                      <a:pt x="224" y="242"/>
                      <a:pt x="209" y="255"/>
                      <a:pt x="192" y="265"/>
                    </a:cubicBezTo>
                    <a:cubicBezTo>
                      <a:pt x="170" y="277"/>
                      <a:pt x="145" y="285"/>
                      <a:pt x="119" y="285"/>
                    </a:cubicBezTo>
                    <a:cubicBezTo>
                      <a:pt x="94" y="285"/>
                      <a:pt x="68" y="278"/>
                      <a:pt x="45" y="265"/>
                    </a:cubicBezTo>
                    <a:cubicBezTo>
                      <a:pt x="43" y="264"/>
                      <a:pt x="41" y="263"/>
                      <a:pt x="38" y="261"/>
                    </a:cubicBezTo>
                    <a:cubicBezTo>
                      <a:pt x="35" y="259"/>
                      <a:pt x="33" y="257"/>
                      <a:pt x="30" y="255"/>
                    </a:cubicBezTo>
                    <a:cubicBezTo>
                      <a:pt x="-36" y="206"/>
                      <a:pt x="20" y="167"/>
                      <a:pt x="68" y="103"/>
                    </a:cubicBezTo>
                    <a:cubicBezTo>
                      <a:pt x="112" y="44"/>
                      <a:pt x="122" y="-25"/>
                      <a:pt x="186" y="10"/>
                    </a:cubicBezTo>
                    <a:lnTo>
                      <a:pt x="186" y="10"/>
                    </a:lnTo>
                    <a:cubicBezTo>
                      <a:pt x="186" y="11"/>
                      <a:pt x="187" y="11"/>
                      <a:pt x="188" y="12"/>
                    </a:cubicBezTo>
                    <a:cubicBezTo>
                      <a:pt x="193" y="15"/>
                      <a:pt x="198" y="18"/>
                      <a:pt x="203" y="22"/>
                    </a:cubicBezTo>
                    <a:lnTo>
                      <a:pt x="203" y="22"/>
                    </a:lnTo>
                    <a:cubicBezTo>
                      <a:pt x="220" y="34"/>
                      <a:pt x="234" y="49"/>
                      <a:pt x="244" y="67"/>
                    </a:cubicBezTo>
                    <a:cubicBezTo>
                      <a:pt x="257" y="89"/>
                      <a:pt x="264" y="115"/>
                      <a:pt x="264" y="141"/>
                    </a:cubicBezTo>
                    <a:cubicBezTo>
                      <a:pt x="264" y="166"/>
                      <a:pt x="258" y="192"/>
                      <a:pt x="244" y="214"/>
                    </a:cubicBezTo>
                    <a:cubicBezTo>
                      <a:pt x="242" y="218"/>
                      <a:pt x="239" y="223"/>
                      <a:pt x="236" y="227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93" name="Google Shape;1993;p43"/>
              <p:cNvSpPr/>
              <p:nvPr/>
            </p:nvSpPr>
            <p:spPr>
              <a:xfrm>
                <a:off x="2768673" y="1386466"/>
                <a:ext cx="126232" cy="156284"/>
              </a:xfrm>
              <a:custGeom>
                <a:avLst/>
                <a:gdLst/>
                <a:ahLst/>
                <a:cxnLst/>
                <a:rect l="l" t="t" r="r" b="b"/>
                <a:pathLst>
                  <a:path w="217" h="269" extrusionOk="0">
                    <a:moveTo>
                      <a:pt x="28" y="58"/>
                    </a:moveTo>
                    <a:lnTo>
                      <a:pt x="28" y="58"/>
                    </a:lnTo>
                    <a:cubicBezTo>
                      <a:pt x="25" y="62"/>
                      <a:pt x="23" y="66"/>
                      <a:pt x="20" y="71"/>
                    </a:cubicBezTo>
                    <a:cubicBezTo>
                      <a:pt x="8" y="93"/>
                      <a:pt x="0" y="118"/>
                      <a:pt x="0" y="144"/>
                    </a:cubicBezTo>
                    <a:cubicBezTo>
                      <a:pt x="0" y="170"/>
                      <a:pt x="7" y="195"/>
                      <a:pt x="20" y="218"/>
                    </a:cubicBezTo>
                    <a:cubicBezTo>
                      <a:pt x="30" y="235"/>
                      <a:pt x="44" y="251"/>
                      <a:pt x="61" y="263"/>
                    </a:cubicBezTo>
                    <a:cubicBezTo>
                      <a:pt x="64" y="265"/>
                      <a:pt x="66" y="267"/>
                      <a:pt x="69" y="269"/>
                    </a:cubicBezTo>
                    <a:cubicBezTo>
                      <a:pt x="194" y="200"/>
                      <a:pt x="217" y="90"/>
                      <a:pt x="217" y="18"/>
                    </a:cubicBezTo>
                    <a:lnTo>
                      <a:pt x="217" y="18"/>
                    </a:lnTo>
                    <a:cubicBezTo>
                      <a:pt x="195" y="6"/>
                      <a:pt x="170" y="0"/>
                      <a:pt x="145" y="0"/>
                    </a:cubicBezTo>
                    <a:cubicBezTo>
                      <a:pt x="119" y="0"/>
                      <a:pt x="94" y="6"/>
                      <a:pt x="72" y="19"/>
                    </a:cubicBezTo>
                    <a:cubicBezTo>
                      <a:pt x="55" y="29"/>
                      <a:pt x="40" y="42"/>
                      <a:pt x="28" y="58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endParaRPr sz="2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94" name="Google Shape;1994;p43"/>
              <p:cNvSpPr/>
              <p:nvPr/>
            </p:nvSpPr>
            <p:spPr>
              <a:xfrm>
                <a:off x="2979835" y="1534616"/>
                <a:ext cx="154154" cy="165579"/>
              </a:xfrm>
              <a:custGeom>
                <a:avLst/>
                <a:gdLst/>
                <a:ahLst/>
                <a:cxnLst/>
                <a:rect l="l" t="t" r="r" b="b"/>
                <a:pathLst>
                  <a:path w="265" h="285" extrusionOk="0">
                    <a:moveTo>
                      <a:pt x="237" y="226"/>
                    </a:moveTo>
                    <a:lnTo>
                      <a:pt x="237" y="226"/>
                    </a:lnTo>
                    <a:cubicBezTo>
                      <a:pt x="225" y="242"/>
                      <a:pt x="210" y="255"/>
                      <a:pt x="193" y="265"/>
                    </a:cubicBezTo>
                    <a:cubicBezTo>
                      <a:pt x="171" y="278"/>
                      <a:pt x="146" y="285"/>
                      <a:pt x="120" y="285"/>
                    </a:cubicBezTo>
                    <a:cubicBezTo>
                      <a:pt x="95" y="285"/>
                      <a:pt x="69" y="278"/>
                      <a:pt x="46" y="265"/>
                    </a:cubicBezTo>
                    <a:cubicBezTo>
                      <a:pt x="44" y="264"/>
                      <a:pt x="42" y="263"/>
                      <a:pt x="40" y="261"/>
                    </a:cubicBezTo>
                    <a:lnTo>
                      <a:pt x="31" y="255"/>
                    </a:lnTo>
                    <a:cubicBezTo>
                      <a:pt x="-35" y="206"/>
                      <a:pt x="16" y="162"/>
                      <a:pt x="64" y="97"/>
                    </a:cubicBezTo>
                    <a:cubicBezTo>
                      <a:pt x="108" y="38"/>
                      <a:pt x="123" y="-25"/>
                      <a:pt x="187" y="10"/>
                    </a:cubicBezTo>
                    <a:lnTo>
                      <a:pt x="187" y="10"/>
                    </a:lnTo>
                    <a:cubicBezTo>
                      <a:pt x="188" y="11"/>
                      <a:pt x="189" y="11"/>
                      <a:pt x="190" y="12"/>
                    </a:cubicBezTo>
                    <a:cubicBezTo>
                      <a:pt x="195" y="15"/>
                      <a:pt x="200" y="18"/>
                      <a:pt x="204" y="21"/>
                    </a:cubicBezTo>
                    <a:lnTo>
                      <a:pt x="204" y="21"/>
                    </a:lnTo>
                    <a:cubicBezTo>
                      <a:pt x="221" y="33"/>
                      <a:pt x="235" y="49"/>
                      <a:pt x="245" y="67"/>
                    </a:cubicBezTo>
                    <a:cubicBezTo>
                      <a:pt x="258" y="89"/>
                      <a:pt x="265" y="114"/>
                      <a:pt x="265" y="140"/>
                    </a:cubicBezTo>
                    <a:cubicBezTo>
                      <a:pt x="265" y="166"/>
                      <a:pt x="259" y="191"/>
                      <a:pt x="245" y="214"/>
                    </a:cubicBezTo>
                    <a:cubicBezTo>
                      <a:pt x="243" y="218"/>
                      <a:pt x="240" y="222"/>
                      <a:pt x="237" y="226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95" name="Google Shape;1995;p43"/>
              <p:cNvSpPr/>
              <p:nvPr/>
            </p:nvSpPr>
            <p:spPr>
              <a:xfrm>
                <a:off x="2962384" y="1529387"/>
                <a:ext cx="126232" cy="156865"/>
              </a:xfrm>
              <a:custGeom>
                <a:avLst/>
                <a:gdLst/>
                <a:ahLst/>
                <a:cxnLst/>
                <a:rect l="l" t="t" r="r" b="b"/>
                <a:pathLst>
                  <a:path w="217" h="270" extrusionOk="0">
                    <a:moveTo>
                      <a:pt x="28" y="58"/>
                    </a:moveTo>
                    <a:lnTo>
                      <a:pt x="28" y="58"/>
                    </a:lnTo>
                    <a:cubicBezTo>
                      <a:pt x="25" y="62"/>
                      <a:pt x="23" y="67"/>
                      <a:pt x="20" y="71"/>
                    </a:cubicBezTo>
                    <a:cubicBezTo>
                      <a:pt x="8" y="94"/>
                      <a:pt x="0" y="119"/>
                      <a:pt x="0" y="145"/>
                    </a:cubicBezTo>
                    <a:cubicBezTo>
                      <a:pt x="0" y="171"/>
                      <a:pt x="8" y="196"/>
                      <a:pt x="20" y="218"/>
                    </a:cubicBezTo>
                    <a:cubicBezTo>
                      <a:pt x="31" y="236"/>
                      <a:pt x="44" y="252"/>
                      <a:pt x="61" y="264"/>
                    </a:cubicBezTo>
                    <a:cubicBezTo>
                      <a:pt x="64" y="266"/>
                      <a:pt x="67" y="268"/>
                      <a:pt x="70" y="270"/>
                    </a:cubicBezTo>
                    <a:cubicBezTo>
                      <a:pt x="194" y="201"/>
                      <a:pt x="217" y="91"/>
                      <a:pt x="217" y="19"/>
                    </a:cubicBezTo>
                    <a:lnTo>
                      <a:pt x="217" y="19"/>
                    </a:lnTo>
                    <a:cubicBezTo>
                      <a:pt x="195" y="7"/>
                      <a:pt x="170" y="0"/>
                      <a:pt x="145" y="0"/>
                    </a:cubicBezTo>
                    <a:cubicBezTo>
                      <a:pt x="119" y="0"/>
                      <a:pt x="94" y="7"/>
                      <a:pt x="72" y="20"/>
                    </a:cubicBezTo>
                    <a:cubicBezTo>
                      <a:pt x="55" y="30"/>
                      <a:pt x="40" y="43"/>
                      <a:pt x="28" y="58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endParaRPr sz="2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96" name="Google Shape;1996;p43"/>
              <p:cNvSpPr/>
              <p:nvPr/>
            </p:nvSpPr>
            <p:spPr>
              <a:xfrm>
                <a:off x="2850113" y="1326625"/>
                <a:ext cx="89584" cy="59841"/>
              </a:xfrm>
              <a:custGeom>
                <a:avLst/>
                <a:gdLst/>
                <a:ahLst/>
                <a:cxnLst/>
                <a:rect l="l" t="t" r="r" b="b"/>
                <a:pathLst>
                  <a:path w="154" h="103" extrusionOk="0">
                    <a:moveTo>
                      <a:pt x="11" y="57"/>
                    </a:moveTo>
                    <a:lnTo>
                      <a:pt x="11" y="57"/>
                    </a:lnTo>
                    <a:cubicBezTo>
                      <a:pt x="8" y="55"/>
                      <a:pt x="6" y="52"/>
                      <a:pt x="4" y="49"/>
                    </a:cubicBezTo>
                    <a:cubicBezTo>
                      <a:pt x="2" y="45"/>
                      <a:pt x="0" y="40"/>
                      <a:pt x="0" y="35"/>
                    </a:cubicBezTo>
                    <a:cubicBezTo>
                      <a:pt x="0" y="30"/>
                      <a:pt x="1" y="25"/>
                      <a:pt x="4" y="21"/>
                    </a:cubicBezTo>
                    <a:lnTo>
                      <a:pt x="4" y="21"/>
                    </a:lnTo>
                    <a:cubicBezTo>
                      <a:pt x="4" y="20"/>
                      <a:pt x="6" y="18"/>
                      <a:pt x="6" y="17"/>
                    </a:cubicBezTo>
                    <a:cubicBezTo>
                      <a:pt x="10" y="12"/>
                      <a:pt x="13" y="7"/>
                      <a:pt x="18" y="4"/>
                    </a:cubicBezTo>
                    <a:cubicBezTo>
                      <a:pt x="24" y="1"/>
                      <a:pt x="29" y="0"/>
                      <a:pt x="36" y="0"/>
                    </a:cubicBezTo>
                    <a:cubicBezTo>
                      <a:pt x="37" y="0"/>
                      <a:pt x="39" y="0"/>
                      <a:pt x="41" y="0"/>
                    </a:cubicBezTo>
                    <a:lnTo>
                      <a:pt x="41" y="0"/>
                    </a:lnTo>
                    <a:cubicBezTo>
                      <a:pt x="68" y="6"/>
                      <a:pt x="96" y="16"/>
                      <a:pt x="119" y="30"/>
                    </a:cubicBezTo>
                    <a:cubicBezTo>
                      <a:pt x="128" y="35"/>
                      <a:pt x="136" y="40"/>
                      <a:pt x="144" y="46"/>
                    </a:cubicBezTo>
                    <a:lnTo>
                      <a:pt x="144" y="46"/>
                    </a:lnTo>
                    <a:cubicBezTo>
                      <a:pt x="146" y="48"/>
                      <a:pt x="149" y="51"/>
                      <a:pt x="150" y="54"/>
                    </a:cubicBezTo>
                    <a:cubicBezTo>
                      <a:pt x="153" y="59"/>
                      <a:pt x="154" y="64"/>
                      <a:pt x="154" y="70"/>
                    </a:cubicBezTo>
                    <a:cubicBezTo>
                      <a:pt x="154" y="76"/>
                      <a:pt x="153" y="82"/>
                      <a:pt x="150" y="87"/>
                    </a:cubicBezTo>
                    <a:cubicBezTo>
                      <a:pt x="148" y="92"/>
                      <a:pt x="142" y="96"/>
                      <a:pt x="137" y="99"/>
                    </a:cubicBezTo>
                    <a:cubicBezTo>
                      <a:pt x="132" y="102"/>
                      <a:pt x="127" y="103"/>
                      <a:pt x="121" y="103"/>
                    </a:cubicBezTo>
                    <a:cubicBezTo>
                      <a:pt x="115" y="103"/>
                      <a:pt x="110" y="102"/>
                      <a:pt x="105" y="99"/>
                    </a:cubicBezTo>
                    <a:lnTo>
                      <a:pt x="105" y="99"/>
                    </a:lnTo>
                    <a:cubicBezTo>
                      <a:pt x="99" y="94"/>
                      <a:pt x="92" y="90"/>
                      <a:pt x="86" y="87"/>
                    </a:cubicBezTo>
                    <a:cubicBezTo>
                      <a:pt x="66" y="75"/>
                      <a:pt x="44" y="67"/>
                      <a:pt x="22" y="62"/>
                    </a:cubicBezTo>
                    <a:lnTo>
                      <a:pt x="22" y="62"/>
                    </a:lnTo>
                    <a:cubicBezTo>
                      <a:pt x="19" y="62"/>
                      <a:pt x="17" y="60"/>
                      <a:pt x="14" y="59"/>
                    </a:cubicBezTo>
                    <a:cubicBezTo>
                      <a:pt x="14" y="58"/>
                      <a:pt x="12" y="58"/>
                      <a:pt x="11" y="58"/>
                    </a:cubicBezTo>
                    <a:lnTo>
                      <a:pt x="11" y="57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97" name="Google Shape;1997;p43"/>
              <p:cNvSpPr/>
              <p:nvPr/>
            </p:nvSpPr>
            <p:spPr>
              <a:xfrm>
                <a:off x="3090942" y="1489880"/>
                <a:ext cx="75623" cy="79594"/>
              </a:xfrm>
              <a:custGeom>
                <a:avLst/>
                <a:gdLst/>
                <a:ahLst/>
                <a:cxnLst/>
                <a:rect l="l" t="t" r="r" b="b"/>
                <a:pathLst>
                  <a:path w="130" h="137" extrusionOk="0">
                    <a:moveTo>
                      <a:pt x="3" y="45"/>
                    </a:moveTo>
                    <a:lnTo>
                      <a:pt x="3" y="45"/>
                    </a:lnTo>
                    <a:cubicBezTo>
                      <a:pt x="1" y="41"/>
                      <a:pt x="0" y="37"/>
                      <a:pt x="0" y="32"/>
                    </a:cubicBezTo>
                    <a:cubicBezTo>
                      <a:pt x="0" y="27"/>
                      <a:pt x="1" y="22"/>
                      <a:pt x="4" y="18"/>
                    </a:cubicBezTo>
                    <a:cubicBezTo>
                      <a:pt x="7" y="15"/>
                      <a:pt x="8" y="12"/>
                      <a:pt x="11" y="10"/>
                    </a:cubicBezTo>
                    <a:lnTo>
                      <a:pt x="11" y="10"/>
                    </a:lnTo>
                    <a:cubicBezTo>
                      <a:pt x="13" y="8"/>
                      <a:pt x="16" y="6"/>
                      <a:pt x="18" y="5"/>
                    </a:cubicBezTo>
                    <a:cubicBezTo>
                      <a:pt x="24" y="2"/>
                      <a:pt x="29" y="0"/>
                      <a:pt x="35" y="0"/>
                    </a:cubicBezTo>
                    <a:cubicBezTo>
                      <a:pt x="41" y="0"/>
                      <a:pt x="47" y="2"/>
                      <a:pt x="52" y="5"/>
                    </a:cubicBezTo>
                    <a:cubicBezTo>
                      <a:pt x="53" y="5"/>
                      <a:pt x="53" y="6"/>
                      <a:pt x="54" y="6"/>
                    </a:cubicBezTo>
                    <a:lnTo>
                      <a:pt x="54" y="6"/>
                    </a:lnTo>
                    <a:cubicBezTo>
                      <a:pt x="83" y="28"/>
                      <a:pt x="108" y="55"/>
                      <a:pt x="125" y="86"/>
                    </a:cubicBezTo>
                    <a:cubicBezTo>
                      <a:pt x="127" y="88"/>
                      <a:pt x="127" y="89"/>
                      <a:pt x="128" y="91"/>
                    </a:cubicBezTo>
                    <a:lnTo>
                      <a:pt x="128" y="91"/>
                    </a:lnTo>
                    <a:cubicBezTo>
                      <a:pt x="130" y="95"/>
                      <a:pt x="130" y="99"/>
                      <a:pt x="130" y="104"/>
                    </a:cubicBezTo>
                    <a:cubicBezTo>
                      <a:pt x="130" y="109"/>
                      <a:pt x="129" y="115"/>
                      <a:pt x="126" y="120"/>
                    </a:cubicBezTo>
                    <a:cubicBezTo>
                      <a:pt x="123" y="125"/>
                      <a:pt x="119" y="129"/>
                      <a:pt x="114" y="132"/>
                    </a:cubicBezTo>
                    <a:cubicBezTo>
                      <a:pt x="109" y="135"/>
                      <a:pt x="103" y="137"/>
                      <a:pt x="97" y="137"/>
                    </a:cubicBezTo>
                    <a:cubicBezTo>
                      <a:pt x="92" y="137"/>
                      <a:pt x="86" y="135"/>
                      <a:pt x="81" y="132"/>
                    </a:cubicBezTo>
                    <a:cubicBezTo>
                      <a:pt x="77" y="130"/>
                      <a:pt x="73" y="127"/>
                      <a:pt x="71" y="123"/>
                    </a:cubicBezTo>
                    <a:lnTo>
                      <a:pt x="71" y="123"/>
                    </a:lnTo>
                    <a:cubicBezTo>
                      <a:pt x="70" y="122"/>
                      <a:pt x="69" y="120"/>
                      <a:pt x="68" y="119"/>
                    </a:cubicBezTo>
                    <a:cubicBezTo>
                      <a:pt x="54" y="94"/>
                      <a:pt x="34" y="72"/>
                      <a:pt x="11" y="55"/>
                    </a:cubicBezTo>
                    <a:lnTo>
                      <a:pt x="11" y="55"/>
                    </a:lnTo>
                    <a:cubicBezTo>
                      <a:pt x="8" y="52"/>
                      <a:pt x="5" y="50"/>
                      <a:pt x="3" y="46"/>
                    </a:cubicBezTo>
                    <a:lnTo>
                      <a:pt x="3" y="46"/>
                    </a:lnTo>
                    <a:lnTo>
                      <a:pt x="3" y="45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0000" tIns="5733" rIns="120000" bIns="5733" anchor="ctr" anchorCtr="1">
                <a:noAutofit/>
              </a:bodyPr>
              <a:lstStyle/>
              <a:p>
                <a:endParaRPr sz="2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98" name="Google Shape;1998;p43"/>
              <p:cNvSpPr/>
              <p:nvPr/>
            </p:nvSpPr>
            <p:spPr>
              <a:xfrm>
                <a:off x="2854767" y="1579352"/>
                <a:ext cx="83767" cy="81918"/>
              </a:xfrm>
              <a:custGeom>
                <a:avLst/>
                <a:gdLst/>
                <a:ahLst/>
                <a:cxnLst/>
                <a:rect l="l" t="t" r="r" b="b"/>
                <a:pathLst>
                  <a:path w="144" h="141" extrusionOk="0">
                    <a:moveTo>
                      <a:pt x="139" y="86"/>
                    </a:moveTo>
                    <a:lnTo>
                      <a:pt x="139" y="86"/>
                    </a:lnTo>
                    <a:cubicBezTo>
                      <a:pt x="140" y="85"/>
                      <a:pt x="142" y="83"/>
                      <a:pt x="142" y="82"/>
                    </a:cubicBezTo>
                    <a:cubicBezTo>
                      <a:pt x="145" y="79"/>
                      <a:pt x="144" y="76"/>
                      <a:pt x="144" y="73"/>
                    </a:cubicBezTo>
                    <a:cubicBezTo>
                      <a:pt x="144" y="70"/>
                      <a:pt x="144" y="66"/>
                      <a:pt x="142" y="64"/>
                    </a:cubicBezTo>
                    <a:cubicBezTo>
                      <a:pt x="140" y="61"/>
                      <a:pt x="138" y="58"/>
                      <a:pt x="135" y="57"/>
                    </a:cubicBezTo>
                    <a:cubicBezTo>
                      <a:pt x="132" y="55"/>
                      <a:pt x="129" y="54"/>
                      <a:pt x="126" y="54"/>
                    </a:cubicBezTo>
                    <a:cubicBezTo>
                      <a:pt x="123" y="54"/>
                      <a:pt x="120" y="55"/>
                      <a:pt x="117" y="57"/>
                    </a:cubicBezTo>
                    <a:cubicBezTo>
                      <a:pt x="116" y="58"/>
                      <a:pt x="114" y="59"/>
                      <a:pt x="112" y="60"/>
                    </a:cubicBezTo>
                    <a:cubicBezTo>
                      <a:pt x="98" y="75"/>
                      <a:pt x="72" y="114"/>
                      <a:pt x="47" y="100"/>
                    </a:cubicBezTo>
                    <a:cubicBezTo>
                      <a:pt x="17" y="83"/>
                      <a:pt x="53" y="45"/>
                      <a:pt x="67" y="32"/>
                    </a:cubicBezTo>
                    <a:cubicBezTo>
                      <a:pt x="85" y="15"/>
                      <a:pt x="58" y="-11"/>
                      <a:pt x="41" y="6"/>
                    </a:cubicBezTo>
                    <a:cubicBezTo>
                      <a:pt x="8" y="36"/>
                      <a:pt x="-21" y="86"/>
                      <a:pt x="18" y="124"/>
                    </a:cubicBezTo>
                    <a:cubicBezTo>
                      <a:pt x="62" y="168"/>
                      <a:pt x="109" y="118"/>
                      <a:pt x="139" y="86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0000" tIns="7667" rIns="120000" bIns="7667" anchor="ctr" anchorCtr="1">
                <a:noAutofit/>
              </a:bodyPr>
              <a:lstStyle/>
              <a:p>
                <a:endParaRPr sz="2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99" name="Google Shape;1999;p43"/>
              <p:cNvSpPr/>
              <p:nvPr/>
            </p:nvSpPr>
            <p:spPr>
              <a:xfrm>
                <a:off x="2980417" y="1553207"/>
                <a:ext cx="34321" cy="47640"/>
              </a:xfrm>
              <a:custGeom>
                <a:avLst/>
                <a:gdLst/>
                <a:ahLst/>
                <a:cxnLst/>
                <a:rect l="l" t="t" r="r" b="b"/>
                <a:pathLst>
                  <a:path w="59" h="82" extrusionOk="0">
                    <a:moveTo>
                      <a:pt x="43" y="3"/>
                    </a:moveTo>
                    <a:lnTo>
                      <a:pt x="43" y="3"/>
                    </a:lnTo>
                    <a:cubicBezTo>
                      <a:pt x="31" y="13"/>
                      <a:pt x="21" y="25"/>
                      <a:pt x="14" y="38"/>
                    </a:cubicBezTo>
                    <a:cubicBezTo>
                      <a:pt x="8" y="49"/>
                      <a:pt x="3" y="60"/>
                      <a:pt x="0" y="71"/>
                    </a:cubicBezTo>
                    <a:cubicBezTo>
                      <a:pt x="-3" y="83"/>
                      <a:pt x="17" y="87"/>
                      <a:pt x="19" y="75"/>
                    </a:cubicBezTo>
                    <a:lnTo>
                      <a:pt x="19" y="75"/>
                    </a:lnTo>
                    <a:cubicBezTo>
                      <a:pt x="22" y="65"/>
                      <a:pt x="27" y="56"/>
                      <a:pt x="31" y="48"/>
                    </a:cubicBezTo>
                    <a:cubicBezTo>
                      <a:pt x="38" y="37"/>
                      <a:pt x="45" y="27"/>
                      <a:pt x="55" y="19"/>
                    </a:cubicBezTo>
                    <a:cubicBezTo>
                      <a:pt x="64" y="11"/>
                      <a:pt x="53" y="-6"/>
                      <a:pt x="43" y="3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00" name="Google Shape;2000;p43"/>
              <p:cNvSpPr/>
              <p:nvPr/>
            </p:nvSpPr>
            <p:spPr>
              <a:xfrm>
                <a:off x="2974600" y="1608401"/>
                <a:ext cx="12216" cy="17429"/>
              </a:xfrm>
              <a:custGeom>
                <a:avLst/>
                <a:gdLst/>
                <a:ahLst/>
                <a:cxnLst/>
                <a:rect l="l" t="t" r="r" b="b"/>
                <a:pathLst>
                  <a:path w="21" h="30" extrusionOk="0">
                    <a:moveTo>
                      <a:pt x="2" y="9"/>
                    </a:moveTo>
                    <a:cubicBezTo>
                      <a:pt x="2" y="12"/>
                      <a:pt x="1" y="15"/>
                      <a:pt x="1" y="18"/>
                    </a:cubicBezTo>
                    <a:lnTo>
                      <a:pt x="1" y="18"/>
                    </a:lnTo>
                    <a:cubicBezTo>
                      <a:pt x="0" y="19"/>
                      <a:pt x="0" y="20"/>
                      <a:pt x="0" y="20"/>
                    </a:cubicBezTo>
                    <a:cubicBezTo>
                      <a:pt x="0" y="22"/>
                      <a:pt x="2" y="23"/>
                      <a:pt x="2" y="25"/>
                    </a:cubicBezTo>
                    <a:cubicBezTo>
                      <a:pt x="3" y="27"/>
                      <a:pt x="4" y="28"/>
                      <a:pt x="5" y="29"/>
                    </a:cubicBezTo>
                    <a:cubicBezTo>
                      <a:pt x="7" y="30"/>
                      <a:pt x="8" y="30"/>
                      <a:pt x="10" y="30"/>
                    </a:cubicBezTo>
                    <a:cubicBezTo>
                      <a:pt x="12" y="30"/>
                      <a:pt x="14" y="30"/>
                      <a:pt x="15" y="29"/>
                    </a:cubicBezTo>
                    <a:cubicBezTo>
                      <a:pt x="17" y="28"/>
                      <a:pt x="19" y="27"/>
                      <a:pt x="19" y="25"/>
                    </a:cubicBezTo>
                    <a:cubicBezTo>
                      <a:pt x="20" y="24"/>
                      <a:pt x="20" y="23"/>
                      <a:pt x="20" y="21"/>
                    </a:cubicBezTo>
                    <a:cubicBezTo>
                      <a:pt x="20" y="18"/>
                      <a:pt x="21" y="15"/>
                      <a:pt x="21" y="12"/>
                    </a:cubicBezTo>
                    <a:lnTo>
                      <a:pt x="21" y="12"/>
                    </a:lnTo>
                    <a:cubicBezTo>
                      <a:pt x="21" y="11"/>
                      <a:pt x="21" y="11"/>
                      <a:pt x="21" y="10"/>
                    </a:cubicBezTo>
                    <a:cubicBezTo>
                      <a:pt x="21" y="9"/>
                      <a:pt x="21" y="6"/>
                      <a:pt x="20" y="5"/>
                    </a:cubicBezTo>
                    <a:cubicBezTo>
                      <a:pt x="19" y="3"/>
                      <a:pt x="18" y="3"/>
                      <a:pt x="16" y="2"/>
                    </a:cubicBezTo>
                    <a:cubicBezTo>
                      <a:pt x="15" y="1"/>
                      <a:pt x="14" y="1"/>
                      <a:pt x="13" y="1"/>
                    </a:cubicBezTo>
                    <a:lnTo>
                      <a:pt x="13" y="1"/>
                    </a:lnTo>
                    <a:cubicBezTo>
                      <a:pt x="12" y="0"/>
                      <a:pt x="12" y="0"/>
                      <a:pt x="11" y="0"/>
                    </a:cubicBezTo>
                    <a:cubicBezTo>
                      <a:pt x="10" y="0"/>
                      <a:pt x="8" y="1"/>
                      <a:pt x="6" y="2"/>
                    </a:cubicBezTo>
                    <a:cubicBezTo>
                      <a:pt x="5" y="3"/>
                      <a:pt x="4" y="4"/>
                      <a:pt x="3" y="5"/>
                    </a:cubicBezTo>
                    <a:cubicBezTo>
                      <a:pt x="2" y="6"/>
                      <a:pt x="2" y="7"/>
                      <a:pt x="2" y="9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01" name="Google Shape;2001;p43"/>
              <p:cNvSpPr/>
              <p:nvPr/>
            </p:nvSpPr>
            <p:spPr>
              <a:xfrm>
                <a:off x="3022300" y="1542750"/>
                <a:ext cx="14543" cy="12201"/>
              </a:xfrm>
              <a:custGeom>
                <a:avLst/>
                <a:gdLst/>
                <a:ahLst/>
                <a:cxnLst/>
                <a:rect l="l" t="t" r="r" b="b"/>
                <a:pathLst>
                  <a:path w="25" h="21" extrusionOk="0">
                    <a:moveTo>
                      <a:pt x="4" y="3"/>
                    </a:moveTo>
                    <a:lnTo>
                      <a:pt x="4" y="3"/>
                    </a:lnTo>
                    <a:cubicBezTo>
                      <a:pt x="3" y="4"/>
                      <a:pt x="2" y="5"/>
                      <a:pt x="1" y="6"/>
                    </a:cubicBezTo>
                    <a:cubicBezTo>
                      <a:pt x="0" y="8"/>
                      <a:pt x="0" y="9"/>
                      <a:pt x="0" y="11"/>
                    </a:cubicBezTo>
                    <a:cubicBezTo>
                      <a:pt x="0" y="13"/>
                      <a:pt x="0" y="14"/>
                      <a:pt x="1" y="16"/>
                    </a:cubicBezTo>
                    <a:cubicBezTo>
                      <a:pt x="2" y="17"/>
                      <a:pt x="4" y="19"/>
                      <a:pt x="5" y="20"/>
                    </a:cubicBezTo>
                    <a:cubicBezTo>
                      <a:pt x="7" y="21"/>
                      <a:pt x="9" y="21"/>
                      <a:pt x="10" y="21"/>
                    </a:cubicBezTo>
                    <a:cubicBezTo>
                      <a:pt x="12" y="21"/>
                      <a:pt x="13" y="21"/>
                      <a:pt x="15" y="20"/>
                    </a:cubicBezTo>
                    <a:cubicBezTo>
                      <a:pt x="15" y="20"/>
                      <a:pt x="15" y="19"/>
                      <a:pt x="16" y="19"/>
                    </a:cubicBezTo>
                    <a:lnTo>
                      <a:pt x="16" y="19"/>
                    </a:lnTo>
                    <a:lnTo>
                      <a:pt x="16" y="19"/>
                    </a:lnTo>
                    <a:cubicBezTo>
                      <a:pt x="17" y="19"/>
                      <a:pt x="19" y="19"/>
                      <a:pt x="20" y="18"/>
                    </a:cubicBezTo>
                    <a:cubicBezTo>
                      <a:pt x="22" y="17"/>
                      <a:pt x="22" y="15"/>
                      <a:pt x="23" y="14"/>
                    </a:cubicBezTo>
                    <a:cubicBezTo>
                      <a:pt x="24" y="12"/>
                      <a:pt x="25" y="11"/>
                      <a:pt x="25" y="9"/>
                    </a:cubicBezTo>
                    <a:lnTo>
                      <a:pt x="25" y="8"/>
                    </a:lnTo>
                    <a:lnTo>
                      <a:pt x="25" y="8"/>
                    </a:lnTo>
                    <a:cubicBezTo>
                      <a:pt x="24" y="7"/>
                      <a:pt x="25" y="6"/>
                      <a:pt x="23" y="4"/>
                    </a:cubicBezTo>
                    <a:cubicBezTo>
                      <a:pt x="23" y="3"/>
                      <a:pt x="22" y="2"/>
                      <a:pt x="20" y="1"/>
                    </a:cubicBezTo>
                    <a:cubicBezTo>
                      <a:pt x="19" y="0"/>
                      <a:pt x="17" y="0"/>
                      <a:pt x="15" y="0"/>
                    </a:cubicBezTo>
                    <a:cubicBezTo>
                      <a:pt x="14" y="0"/>
                      <a:pt x="14" y="0"/>
                      <a:pt x="14" y="0"/>
                    </a:cubicBezTo>
                    <a:lnTo>
                      <a:pt x="14" y="0"/>
                    </a:lnTo>
                    <a:cubicBezTo>
                      <a:pt x="10" y="0"/>
                      <a:pt x="7" y="1"/>
                      <a:pt x="4" y="3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02" name="Google Shape;2002;p43"/>
              <p:cNvSpPr/>
              <p:nvPr/>
            </p:nvSpPr>
            <p:spPr>
              <a:xfrm>
                <a:off x="3031026" y="1553788"/>
                <a:ext cx="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20000" h="120000" extrusionOk="0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03" name="Google Shape;2003;p43"/>
              <p:cNvSpPr/>
              <p:nvPr/>
            </p:nvSpPr>
            <p:spPr>
              <a:xfrm>
                <a:off x="2784379" y="1407962"/>
                <a:ext cx="34321" cy="47640"/>
              </a:xfrm>
              <a:custGeom>
                <a:avLst/>
                <a:gdLst/>
                <a:ahLst/>
                <a:cxnLst/>
                <a:rect l="l" t="t" r="r" b="b"/>
                <a:pathLst>
                  <a:path w="59" h="82" extrusionOk="0">
                    <a:moveTo>
                      <a:pt x="43" y="3"/>
                    </a:moveTo>
                    <a:lnTo>
                      <a:pt x="43" y="3"/>
                    </a:lnTo>
                    <a:cubicBezTo>
                      <a:pt x="32" y="13"/>
                      <a:pt x="22" y="25"/>
                      <a:pt x="14" y="38"/>
                    </a:cubicBezTo>
                    <a:cubicBezTo>
                      <a:pt x="8" y="49"/>
                      <a:pt x="3" y="60"/>
                      <a:pt x="0" y="71"/>
                    </a:cubicBezTo>
                    <a:cubicBezTo>
                      <a:pt x="-3" y="83"/>
                      <a:pt x="17" y="87"/>
                      <a:pt x="20" y="74"/>
                    </a:cubicBezTo>
                    <a:lnTo>
                      <a:pt x="20" y="74"/>
                    </a:lnTo>
                    <a:cubicBezTo>
                      <a:pt x="22" y="65"/>
                      <a:pt x="27" y="56"/>
                      <a:pt x="31" y="48"/>
                    </a:cubicBezTo>
                    <a:cubicBezTo>
                      <a:pt x="38" y="37"/>
                      <a:pt x="45" y="27"/>
                      <a:pt x="55" y="19"/>
                    </a:cubicBezTo>
                    <a:cubicBezTo>
                      <a:pt x="64" y="10"/>
                      <a:pt x="53" y="-6"/>
                      <a:pt x="43" y="3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04" name="Google Shape;2004;p43"/>
              <p:cNvSpPr/>
              <p:nvPr/>
            </p:nvSpPr>
            <p:spPr>
              <a:xfrm>
                <a:off x="2778562" y="1463155"/>
                <a:ext cx="12216" cy="17429"/>
              </a:xfrm>
              <a:custGeom>
                <a:avLst/>
                <a:gdLst/>
                <a:ahLst/>
                <a:cxnLst/>
                <a:rect l="l" t="t" r="r" b="b"/>
                <a:pathLst>
                  <a:path w="21" h="30" extrusionOk="0">
                    <a:moveTo>
                      <a:pt x="2" y="9"/>
                    </a:moveTo>
                    <a:cubicBezTo>
                      <a:pt x="2" y="12"/>
                      <a:pt x="1" y="15"/>
                      <a:pt x="1" y="18"/>
                    </a:cubicBezTo>
                    <a:lnTo>
                      <a:pt x="1" y="18"/>
                    </a:lnTo>
                    <a:cubicBezTo>
                      <a:pt x="1" y="19"/>
                      <a:pt x="0" y="19"/>
                      <a:pt x="0" y="20"/>
                    </a:cubicBezTo>
                    <a:cubicBezTo>
                      <a:pt x="0" y="22"/>
                      <a:pt x="1" y="23"/>
                      <a:pt x="2" y="25"/>
                    </a:cubicBezTo>
                    <a:cubicBezTo>
                      <a:pt x="3" y="26"/>
                      <a:pt x="4" y="28"/>
                      <a:pt x="5" y="29"/>
                    </a:cubicBezTo>
                    <a:cubicBezTo>
                      <a:pt x="7" y="30"/>
                      <a:pt x="9" y="30"/>
                      <a:pt x="10" y="30"/>
                    </a:cubicBezTo>
                    <a:cubicBezTo>
                      <a:pt x="12" y="30"/>
                      <a:pt x="14" y="30"/>
                      <a:pt x="15" y="29"/>
                    </a:cubicBezTo>
                    <a:cubicBezTo>
                      <a:pt x="17" y="28"/>
                      <a:pt x="18" y="27"/>
                      <a:pt x="19" y="25"/>
                    </a:cubicBezTo>
                    <a:cubicBezTo>
                      <a:pt x="20" y="24"/>
                      <a:pt x="20" y="23"/>
                      <a:pt x="20" y="21"/>
                    </a:cubicBezTo>
                    <a:lnTo>
                      <a:pt x="21" y="12"/>
                    </a:lnTo>
                    <a:lnTo>
                      <a:pt x="21" y="12"/>
                    </a:lnTo>
                    <a:cubicBezTo>
                      <a:pt x="21" y="11"/>
                      <a:pt x="21" y="11"/>
                      <a:pt x="21" y="10"/>
                    </a:cubicBezTo>
                    <a:cubicBezTo>
                      <a:pt x="21" y="8"/>
                      <a:pt x="21" y="6"/>
                      <a:pt x="20" y="5"/>
                    </a:cubicBezTo>
                    <a:cubicBezTo>
                      <a:pt x="19" y="3"/>
                      <a:pt x="18" y="2"/>
                      <a:pt x="16" y="2"/>
                    </a:cubicBezTo>
                    <a:cubicBezTo>
                      <a:pt x="15" y="1"/>
                      <a:pt x="13" y="0"/>
                      <a:pt x="11" y="0"/>
                    </a:cubicBezTo>
                    <a:cubicBezTo>
                      <a:pt x="10" y="0"/>
                      <a:pt x="9" y="1"/>
                      <a:pt x="7" y="2"/>
                    </a:cubicBezTo>
                    <a:cubicBezTo>
                      <a:pt x="6" y="2"/>
                      <a:pt x="4" y="4"/>
                      <a:pt x="3" y="5"/>
                    </a:cubicBezTo>
                    <a:cubicBezTo>
                      <a:pt x="2" y="6"/>
                      <a:pt x="2" y="7"/>
                      <a:pt x="2" y="9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05" name="Google Shape;2005;p43"/>
              <p:cNvSpPr/>
              <p:nvPr/>
            </p:nvSpPr>
            <p:spPr>
              <a:xfrm>
                <a:off x="2826263" y="1396923"/>
                <a:ext cx="13961" cy="12782"/>
              </a:xfrm>
              <a:custGeom>
                <a:avLst/>
                <a:gdLst/>
                <a:ahLst/>
                <a:cxnLst/>
                <a:rect l="l" t="t" r="r" b="b"/>
                <a:pathLst>
                  <a:path w="24" h="22" extrusionOk="0">
                    <a:moveTo>
                      <a:pt x="4" y="4"/>
                    </a:moveTo>
                    <a:lnTo>
                      <a:pt x="4" y="4"/>
                    </a:lnTo>
                    <a:cubicBezTo>
                      <a:pt x="3" y="5"/>
                      <a:pt x="2" y="6"/>
                      <a:pt x="1" y="7"/>
                    </a:cubicBezTo>
                    <a:cubicBezTo>
                      <a:pt x="0" y="9"/>
                      <a:pt x="0" y="10"/>
                      <a:pt x="0" y="12"/>
                    </a:cubicBezTo>
                    <a:cubicBezTo>
                      <a:pt x="0" y="14"/>
                      <a:pt x="0" y="16"/>
                      <a:pt x="1" y="17"/>
                    </a:cubicBezTo>
                    <a:cubicBezTo>
                      <a:pt x="2" y="18"/>
                      <a:pt x="4" y="20"/>
                      <a:pt x="5" y="21"/>
                    </a:cubicBezTo>
                    <a:cubicBezTo>
                      <a:pt x="7" y="21"/>
                      <a:pt x="9" y="22"/>
                      <a:pt x="10" y="22"/>
                    </a:cubicBezTo>
                    <a:cubicBezTo>
                      <a:pt x="12" y="22"/>
                      <a:pt x="14" y="21"/>
                      <a:pt x="14" y="21"/>
                    </a:cubicBezTo>
                    <a:cubicBezTo>
                      <a:pt x="16" y="20"/>
                      <a:pt x="15" y="20"/>
                      <a:pt x="15" y="20"/>
                    </a:cubicBezTo>
                    <a:lnTo>
                      <a:pt x="15" y="20"/>
                    </a:lnTo>
                    <a:lnTo>
                      <a:pt x="15" y="20"/>
                    </a:lnTo>
                    <a:cubicBezTo>
                      <a:pt x="17" y="20"/>
                      <a:pt x="19" y="19"/>
                      <a:pt x="19" y="19"/>
                    </a:cubicBezTo>
                    <a:cubicBezTo>
                      <a:pt x="21" y="18"/>
                      <a:pt x="22" y="17"/>
                      <a:pt x="22" y="15"/>
                    </a:cubicBezTo>
                    <a:cubicBezTo>
                      <a:pt x="23" y="13"/>
                      <a:pt x="24" y="11"/>
                      <a:pt x="24" y="10"/>
                    </a:cubicBezTo>
                    <a:cubicBezTo>
                      <a:pt x="24" y="8"/>
                      <a:pt x="23" y="6"/>
                      <a:pt x="22" y="5"/>
                    </a:cubicBezTo>
                    <a:cubicBezTo>
                      <a:pt x="22" y="3"/>
                      <a:pt x="21" y="3"/>
                      <a:pt x="19" y="2"/>
                    </a:cubicBezTo>
                    <a:cubicBezTo>
                      <a:pt x="18" y="1"/>
                      <a:pt x="16" y="0"/>
                      <a:pt x="14" y="0"/>
                    </a:cubicBezTo>
                    <a:lnTo>
                      <a:pt x="13" y="0"/>
                    </a:lnTo>
                    <a:lnTo>
                      <a:pt x="13" y="0"/>
                    </a:lnTo>
                    <a:cubicBezTo>
                      <a:pt x="10" y="1"/>
                      <a:pt x="8" y="2"/>
                      <a:pt x="5" y="3"/>
                    </a:cubicBezTo>
                    <a:cubicBezTo>
                      <a:pt x="5" y="4"/>
                      <a:pt x="4" y="4"/>
                      <a:pt x="4" y="4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06" name="Google Shape;2006;p43"/>
              <p:cNvSpPr/>
              <p:nvPr/>
            </p:nvSpPr>
            <p:spPr>
              <a:xfrm>
                <a:off x="2834988" y="1408543"/>
                <a:ext cx="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20000" h="120000" extrusionOk="0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07" name="Google Shape;2007;p43"/>
              <p:cNvSpPr/>
              <p:nvPr/>
            </p:nvSpPr>
            <p:spPr>
              <a:xfrm>
                <a:off x="2834988" y="1408543"/>
                <a:ext cx="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20000" h="120000" extrusionOk="0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08" name="Google Shape;2008;p43"/>
              <p:cNvSpPr/>
              <p:nvPr/>
            </p:nvSpPr>
            <p:spPr>
              <a:xfrm>
                <a:off x="2182305" y="779340"/>
                <a:ext cx="45374" cy="40669"/>
              </a:xfrm>
              <a:custGeom>
                <a:avLst/>
                <a:gdLst/>
                <a:ahLst/>
                <a:cxnLst/>
                <a:rect l="l" t="t" r="r" b="b"/>
                <a:pathLst>
                  <a:path w="78" h="70" extrusionOk="0">
                    <a:moveTo>
                      <a:pt x="78" y="27"/>
                    </a:moveTo>
                    <a:lnTo>
                      <a:pt x="78" y="27"/>
                    </a:lnTo>
                    <a:cubicBezTo>
                      <a:pt x="78" y="28"/>
                      <a:pt x="78" y="29"/>
                      <a:pt x="78" y="30"/>
                    </a:cubicBezTo>
                    <a:cubicBezTo>
                      <a:pt x="78" y="37"/>
                      <a:pt x="77" y="44"/>
                      <a:pt x="73" y="50"/>
                    </a:cubicBezTo>
                    <a:cubicBezTo>
                      <a:pt x="70" y="56"/>
                      <a:pt x="64" y="60"/>
                      <a:pt x="58" y="64"/>
                    </a:cubicBezTo>
                    <a:cubicBezTo>
                      <a:pt x="52" y="67"/>
                      <a:pt x="45" y="70"/>
                      <a:pt x="38" y="70"/>
                    </a:cubicBezTo>
                    <a:cubicBezTo>
                      <a:pt x="31" y="70"/>
                      <a:pt x="25" y="67"/>
                      <a:pt x="19" y="64"/>
                    </a:cubicBezTo>
                    <a:cubicBezTo>
                      <a:pt x="13" y="60"/>
                      <a:pt x="8" y="56"/>
                      <a:pt x="4" y="50"/>
                    </a:cubicBezTo>
                    <a:cubicBezTo>
                      <a:pt x="3" y="47"/>
                      <a:pt x="1" y="45"/>
                      <a:pt x="1" y="42"/>
                    </a:cubicBezTo>
                    <a:lnTo>
                      <a:pt x="1" y="42"/>
                    </a:lnTo>
                    <a:cubicBezTo>
                      <a:pt x="1" y="41"/>
                      <a:pt x="0" y="40"/>
                      <a:pt x="0" y="40"/>
                    </a:cubicBezTo>
                    <a:cubicBezTo>
                      <a:pt x="0" y="33"/>
                      <a:pt x="3" y="26"/>
                      <a:pt x="6" y="20"/>
                    </a:cubicBezTo>
                    <a:cubicBezTo>
                      <a:pt x="10" y="14"/>
                      <a:pt x="14" y="8"/>
                      <a:pt x="20" y="5"/>
                    </a:cubicBezTo>
                    <a:cubicBezTo>
                      <a:pt x="26" y="1"/>
                      <a:pt x="33" y="0"/>
                      <a:pt x="40" y="0"/>
                    </a:cubicBezTo>
                    <a:cubicBezTo>
                      <a:pt x="47" y="0"/>
                      <a:pt x="54" y="1"/>
                      <a:pt x="60" y="5"/>
                    </a:cubicBezTo>
                    <a:cubicBezTo>
                      <a:pt x="66" y="8"/>
                      <a:pt x="72" y="14"/>
                      <a:pt x="75" y="20"/>
                    </a:cubicBezTo>
                    <a:cubicBezTo>
                      <a:pt x="77" y="22"/>
                      <a:pt x="77" y="25"/>
                      <a:pt x="78" y="27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09" name="Google Shape;2009;p43"/>
              <p:cNvSpPr/>
              <p:nvPr/>
            </p:nvSpPr>
            <p:spPr>
              <a:xfrm>
                <a:off x="2281778" y="728214"/>
                <a:ext cx="44792" cy="40669"/>
              </a:xfrm>
              <a:custGeom>
                <a:avLst/>
                <a:gdLst/>
                <a:ahLst/>
                <a:cxnLst/>
                <a:rect l="l" t="t" r="r" b="b"/>
                <a:pathLst>
                  <a:path w="77" h="70" extrusionOk="0">
                    <a:moveTo>
                      <a:pt x="77" y="28"/>
                    </a:moveTo>
                    <a:lnTo>
                      <a:pt x="77" y="28"/>
                    </a:lnTo>
                    <a:cubicBezTo>
                      <a:pt x="77" y="29"/>
                      <a:pt x="77" y="29"/>
                      <a:pt x="77" y="30"/>
                    </a:cubicBezTo>
                    <a:cubicBezTo>
                      <a:pt x="77" y="37"/>
                      <a:pt x="76" y="44"/>
                      <a:pt x="72" y="50"/>
                    </a:cubicBezTo>
                    <a:cubicBezTo>
                      <a:pt x="69" y="56"/>
                      <a:pt x="63" y="60"/>
                      <a:pt x="57" y="64"/>
                    </a:cubicBezTo>
                    <a:cubicBezTo>
                      <a:pt x="51" y="67"/>
                      <a:pt x="45" y="70"/>
                      <a:pt x="38" y="70"/>
                    </a:cubicBezTo>
                    <a:cubicBezTo>
                      <a:pt x="32" y="70"/>
                      <a:pt x="24" y="67"/>
                      <a:pt x="18" y="64"/>
                    </a:cubicBezTo>
                    <a:cubicBezTo>
                      <a:pt x="12" y="60"/>
                      <a:pt x="7" y="56"/>
                      <a:pt x="3" y="50"/>
                    </a:cubicBezTo>
                    <a:cubicBezTo>
                      <a:pt x="2" y="47"/>
                      <a:pt x="1" y="45"/>
                      <a:pt x="0" y="42"/>
                    </a:cubicBezTo>
                    <a:lnTo>
                      <a:pt x="0" y="42"/>
                    </a:lnTo>
                    <a:cubicBezTo>
                      <a:pt x="0" y="41"/>
                      <a:pt x="0" y="41"/>
                      <a:pt x="0" y="40"/>
                    </a:cubicBezTo>
                    <a:cubicBezTo>
                      <a:pt x="0" y="33"/>
                      <a:pt x="2" y="26"/>
                      <a:pt x="5" y="20"/>
                    </a:cubicBezTo>
                    <a:cubicBezTo>
                      <a:pt x="9" y="14"/>
                      <a:pt x="13" y="8"/>
                      <a:pt x="19" y="5"/>
                    </a:cubicBezTo>
                    <a:cubicBezTo>
                      <a:pt x="26" y="1"/>
                      <a:pt x="32" y="0"/>
                      <a:pt x="39" y="0"/>
                    </a:cubicBezTo>
                    <a:cubicBezTo>
                      <a:pt x="46" y="0"/>
                      <a:pt x="53" y="1"/>
                      <a:pt x="59" y="5"/>
                    </a:cubicBezTo>
                    <a:cubicBezTo>
                      <a:pt x="65" y="8"/>
                      <a:pt x="71" y="14"/>
                      <a:pt x="74" y="20"/>
                    </a:cubicBezTo>
                    <a:cubicBezTo>
                      <a:pt x="76" y="22"/>
                      <a:pt x="76" y="25"/>
                      <a:pt x="77" y="28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10" name="Google Shape;2010;p43"/>
              <p:cNvSpPr/>
              <p:nvPr/>
            </p:nvSpPr>
            <p:spPr>
              <a:xfrm>
                <a:off x="2263163" y="841505"/>
                <a:ext cx="46537" cy="46478"/>
              </a:xfrm>
              <a:custGeom>
                <a:avLst/>
                <a:gdLst/>
                <a:ahLst/>
                <a:cxnLst/>
                <a:rect l="l" t="t" r="r" b="b"/>
                <a:pathLst>
                  <a:path w="80" h="80" extrusionOk="0">
                    <a:moveTo>
                      <a:pt x="78" y="27"/>
                    </a:moveTo>
                    <a:lnTo>
                      <a:pt x="78" y="27"/>
                    </a:lnTo>
                    <a:cubicBezTo>
                      <a:pt x="79" y="31"/>
                      <a:pt x="80" y="36"/>
                      <a:pt x="80" y="40"/>
                    </a:cubicBezTo>
                    <a:cubicBezTo>
                      <a:pt x="80" y="47"/>
                      <a:pt x="78" y="54"/>
                      <a:pt x="74" y="60"/>
                    </a:cubicBezTo>
                    <a:cubicBezTo>
                      <a:pt x="71" y="66"/>
                      <a:pt x="66" y="70"/>
                      <a:pt x="60" y="74"/>
                    </a:cubicBezTo>
                    <a:cubicBezTo>
                      <a:pt x="54" y="77"/>
                      <a:pt x="47" y="80"/>
                      <a:pt x="40" y="80"/>
                    </a:cubicBezTo>
                    <a:cubicBezTo>
                      <a:pt x="33" y="80"/>
                      <a:pt x="26" y="77"/>
                      <a:pt x="20" y="74"/>
                    </a:cubicBezTo>
                    <a:cubicBezTo>
                      <a:pt x="14" y="70"/>
                      <a:pt x="9" y="66"/>
                      <a:pt x="5" y="60"/>
                    </a:cubicBezTo>
                    <a:cubicBezTo>
                      <a:pt x="2" y="54"/>
                      <a:pt x="0" y="47"/>
                      <a:pt x="0" y="40"/>
                    </a:cubicBezTo>
                    <a:cubicBezTo>
                      <a:pt x="0" y="33"/>
                      <a:pt x="2" y="26"/>
                      <a:pt x="5" y="20"/>
                    </a:cubicBezTo>
                    <a:cubicBezTo>
                      <a:pt x="9" y="14"/>
                      <a:pt x="14" y="9"/>
                      <a:pt x="20" y="5"/>
                    </a:cubicBezTo>
                    <a:cubicBezTo>
                      <a:pt x="24" y="3"/>
                      <a:pt x="28" y="2"/>
                      <a:pt x="33" y="1"/>
                    </a:cubicBezTo>
                    <a:lnTo>
                      <a:pt x="33" y="1"/>
                    </a:lnTo>
                    <a:cubicBezTo>
                      <a:pt x="36" y="0"/>
                      <a:pt x="39" y="0"/>
                      <a:pt x="42" y="0"/>
                    </a:cubicBezTo>
                    <a:cubicBezTo>
                      <a:pt x="48" y="0"/>
                      <a:pt x="55" y="1"/>
                      <a:pt x="60" y="5"/>
                    </a:cubicBezTo>
                    <a:cubicBezTo>
                      <a:pt x="66" y="8"/>
                      <a:pt x="72" y="13"/>
                      <a:pt x="74" y="18"/>
                    </a:cubicBezTo>
                    <a:cubicBezTo>
                      <a:pt x="76" y="21"/>
                      <a:pt x="77" y="24"/>
                      <a:pt x="78" y="27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11" name="Google Shape;2011;p43"/>
              <p:cNvSpPr/>
              <p:nvPr/>
            </p:nvSpPr>
            <p:spPr>
              <a:xfrm>
                <a:off x="2159618" y="866487"/>
                <a:ext cx="46537" cy="46478"/>
              </a:xfrm>
              <a:custGeom>
                <a:avLst/>
                <a:gdLst/>
                <a:ahLst/>
                <a:cxnLst/>
                <a:rect l="l" t="t" r="r" b="b"/>
                <a:pathLst>
                  <a:path w="80" h="80" extrusionOk="0">
                    <a:moveTo>
                      <a:pt x="78" y="28"/>
                    </a:moveTo>
                    <a:lnTo>
                      <a:pt x="78" y="28"/>
                    </a:lnTo>
                    <a:cubicBezTo>
                      <a:pt x="79" y="32"/>
                      <a:pt x="80" y="36"/>
                      <a:pt x="80" y="41"/>
                    </a:cubicBezTo>
                    <a:cubicBezTo>
                      <a:pt x="80" y="48"/>
                      <a:pt x="78" y="54"/>
                      <a:pt x="74" y="60"/>
                    </a:cubicBezTo>
                    <a:cubicBezTo>
                      <a:pt x="71" y="66"/>
                      <a:pt x="66" y="72"/>
                      <a:pt x="60" y="75"/>
                    </a:cubicBezTo>
                    <a:cubicBezTo>
                      <a:pt x="54" y="78"/>
                      <a:pt x="47" y="80"/>
                      <a:pt x="40" y="80"/>
                    </a:cubicBezTo>
                    <a:cubicBezTo>
                      <a:pt x="33" y="80"/>
                      <a:pt x="26" y="78"/>
                      <a:pt x="20" y="75"/>
                    </a:cubicBezTo>
                    <a:cubicBezTo>
                      <a:pt x="14" y="72"/>
                      <a:pt x="10" y="66"/>
                      <a:pt x="6" y="60"/>
                    </a:cubicBezTo>
                    <a:cubicBezTo>
                      <a:pt x="3" y="54"/>
                      <a:pt x="0" y="48"/>
                      <a:pt x="0" y="41"/>
                    </a:cubicBezTo>
                    <a:cubicBezTo>
                      <a:pt x="0" y="34"/>
                      <a:pt x="3" y="27"/>
                      <a:pt x="6" y="21"/>
                    </a:cubicBezTo>
                    <a:cubicBezTo>
                      <a:pt x="10" y="15"/>
                      <a:pt x="14" y="10"/>
                      <a:pt x="20" y="6"/>
                    </a:cubicBezTo>
                    <a:cubicBezTo>
                      <a:pt x="24" y="4"/>
                      <a:pt x="28" y="2"/>
                      <a:pt x="33" y="2"/>
                    </a:cubicBezTo>
                    <a:lnTo>
                      <a:pt x="33" y="2"/>
                    </a:lnTo>
                    <a:cubicBezTo>
                      <a:pt x="36" y="1"/>
                      <a:pt x="39" y="0"/>
                      <a:pt x="42" y="0"/>
                    </a:cubicBezTo>
                    <a:cubicBezTo>
                      <a:pt x="48" y="0"/>
                      <a:pt x="55" y="1"/>
                      <a:pt x="60" y="5"/>
                    </a:cubicBezTo>
                    <a:cubicBezTo>
                      <a:pt x="66" y="8"/>
                      <a:pt x="71" y="13"/>
                      <a:pt x="74" y="19"/>
                    </a:cubicBezTo>
                    <a:cubicBezTo>
                      <a:pt x="76" y="22"/>
                      <a:pt x="77" y="25"/>
                      <a:pt x="78" y="28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12" name="Google Shape;2012;p43"/>
              <p:cNvSpPr/>
              <p:nvPr/>
            </p:nvSpPr>
            <p:spPr>
              <a:xfrm>
                <a:off x="2350420" y="784569"/>
                <a:ext cx="45374" cy="40669"/>
              </a:xfrm>
              <a:custGeom>
                <a:avLst/>
                <a:gdLst/>
                <a:ahLst/>
                <a:cxnLst/>
                <a:rect l="l" t="t" r="r" b="b"/>
                <a:pathLst>
                  <a:path w="78" h="70" extrusionOk="0">
                    <a:moveTo>
                      <a:pt x="78" y="28"/>
                    </a:moveTo>
                    <a:lnTo>
                      <a:pt x="78" y="28"/>
                    </a:lnTo>
                    <a:cubicBezTo>
                      <a:pt x="78" y="28"/>
                      <a:pt x="78" y="29"/>
                      <a:pt x="78" y="30"/>
                    </a:cubicBezTo>
                    <a:cubicBezTo>
                      <a:pt x="78" y="37"/>
                      <a:pt x="76" y="44"/>
                      <a:pt x="72" y="50"/>
                    </a:cubicBezTo>
                    <a:cubicBezTo>
                      <a:pt x="69" y="56"/>
                      <a:pt x="64" y="60"/>
                      <a:pt x="58" y="64"/>
                    </a:cubicBezTo>
                    <a:cubicBezTo>
                      <a:pt x="52" y="67"/>
                      <a:pt x="45" y="70"/>
                      <a:pt x="38" y="70"/>
                    </a:cubicBezTo>
                    <a:cubicBezTo>
                      <a:pt x="31" y="70"/>
                      <a:pt x="24" y="67"/>
                      <a:pt x="18" y="64"/>
                    </a:cubicBezTo>
                    <a:cubicBezTo>
                      <a:pt x="12" y="60"/>
                      <a:pt x="8" y="56"/>
                      <a:pt x="4" y="50"/>
                    </a:cubicBezTo>
                    <a:cubicBezTo>
                      <a:pt x="3" y="47"/>
                      <a:pt x="1" y="45"/>
                      <a:pt x="0" y="42"/>
                    </a:cubicBezTo>
                    <a:lnTo>
                      <a:pt x="0" y="42"/>
                    </a:lnTo>
                    <a:cubicBezTo>
                      <a:pt x="0" y="41"/>
                      <a:pt x="0" y="40"/>
                      <a:pt x="0" y="40"/>
                    </a:cubicBezTo>
                    <a:cubicBezTo>
                      <a:pt x="0" y="33"/>
                      <a:pt x="2" y="26"/>
                      <a:pt x="5" y="20"/>
                    </a:cubicBezTo>
                    <a:cubicBezTo>
                      <a:pt x="9" y="14"/>
                      <a:pt x="14" y="8"/>
                      <a:pt x="20" y="5"/>
                    </a:cubicBezTo>
                    <a:cubicBezTo>
                      <a:pt x="26" y="1"/>
                      <a:pt x="33" y="0"/>
                      <a:pt x="40" y="0"/>
                    </a:cubicBezTo>
                    <a:cubicBezTo>
                      <a:pt x="47" y="0"/>
                      <a:pt x="54" y="1"/>
                      <a:pt x="60" y="5"/>
                    </a:cubicBezTo>
                    <a:cubicBezTo>
                      <a:pt x="66" y="8"/>
                      <a:pt x="71" y="14"/>
                      <a:pt x="74" y="20"/>
                    </a:cubicBezTo>
                    <a:cubicBezTo>
                      <a:pt x="76" y="22"/>
                      <a:pt x="77" y="25"/>
                      <a:pt x="78" y="28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13" name="Google Shape;2013;p43"/>
              <p:cNvSpPr/>
              <p:nvPr/>
            </p:nvSpPr>
            <p:spPr>
              <a:xfrm>
                <a:off x="3034516" y="1301061"/>
                <a:ext cx="47119" cy="45897"/>
              </a:xfrm>
              <a:custGeom>
                <a:avLst/>
                <a:gdLst/>
                <a:ahLst/>
                <a:cxnLst/>
                <a:rect l="l" t="t" r="r" b="b"/>
                <a:pathLst>
                  <a:path w="81" h="79" extrusionOk="0">
                    <a:moveTo>
                      <a:pt x="73" y="62"/>
                    </a:moveTo>
                    <a:lnTo>
                      <a:pt x="73" y="62"/>
                    </a:lnTo>
                    <a:cubicBezTo>
                      <a:pt x="70" y="67"/>
                      <a:pt x="66" y="71"/>
                      <a:pt x="60" y="74"/>
                    </a:cubicBezTo>
                    <a:cubicBezTo>
                      <a:pt x="55" y="77"/>
                      <a:pt x="47" y="79"/>
                      <a:pt x="40" y="79"/>
                    </a:cubicBezTo>
                    <a:cubicBezTo>
                      <a:pt x="33" y="79"/>
                      <a:pt x="26" y="77"/>
                      <a:pt x="20" y="74"/>
                    </a:cubicBezTo>
                    <a:cubicBezTo>
                      <a:pt x="14" y="70"/>
                      <a:pt x="10" y="65"/>
                      <a:pt x="6" y="59"/>
                    </a:cubicBezTo>
                    <a:cubicBezTo>
                      <a:pt x="3" y="53"/>
                      <a:pt x="0" y="46"/>
                      <a:pt x="0" y="40"/>
                    </a:cubicBezTo>
                    <a:cubicBezTo>
                      <a:pt x="0" y="33"/>
                      <a:pt x="3" y="26"/>
                      <a:pt x="6" y="20"/>
                    </a:cubicBezTo>
                    <a:cubicBezTo>
                      <a:pt x="10" y="14"/>
                      <a:pt x="14" y="8"/>
                      <a:pt x="20" y="5"/>
                    </a:cubicBezTo>
                    <a:cubicBezTo>
                      <a:pt x="26" y="1"/>
                      <a:pt x="33" y="0"/>
                      <a:pt x="40" y="0"/>
                    </a:cubicBezTo>
                    <a:cubicBezTo>
                      <a:pt x="47" y="0"/>
                      <a:pt x="54" y="2"/>
                      <a:pt x="60" y="5"/>
                    </a:cubicBezTo>
                    <a:cubicBezTo>
                      <a:pt x="62" y="6"/>
                      <a:pt x="64" y="8"/>
                      <a:pt x="66" y="10"/>
                    </a:cubicBezTo>
                    <a:lnTo>
                      <a:pt x="66" y="10"/>
                    </a:lnTo>
                    <a:cubicBezTo>
                      <a:pt x="70" y="13"/>
                      <a:pt x="74" y="16"/>
                      <a:pt x="76" y="20"/>
                    </a:cubicBezTo>
                    <a:cubicBezTo>
                      <a:pt x="80" y="26"/>
                      <a:pt x="81" y="32"/>
                      <a:pt x="81" y="39"/>
                    </a:cubicBezTo>
                    <a:cubicBezTo>
                      <a:pt x="81" y="45"/>
                      <a:pt x="80" y="52"/>
                      <a:pt x="76" y="58"/>
                    </a:cubicBezTo>
                    <a:cubicBezTo>
                      <a:pt x="76" y="59"/>
                      <a:pt x="74" y="60"/>
                      <a:pt x="73" y="62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14" name="Google Shape;2014;p43"/>
              <p:cNvSpPr/>
              <p:nvPr/>
            </p:nvSpPr>
            <p:spPr>
              <a:xfrm>
                <a:off x="3141552" y="1309776"/>
                <a:ext cx="46537" cy="46478"/>
              </a:xfrm>
              <a:custGeom>
                <a:avLst/>
                <a:gdLst/>
                <a:ahLst/>
                <a:cxnLst/>
                <a:rect l="l" t="t" r="r" b="b"/>
                <a:pathLst>
                  <a:path w="80" h="80" extrusionOk="0">
                    <a:moveTo>
                      <a:pt x="16" y="71"/>
                    </a:moveTo>
                    <a:lnTo>
                      <a:pt x="16" y="71"/>
                    </a:lnTo>
                    <a:cubicBezTo>
                      <a:pt x="12" y="68"/>
                      <a:pt x="9" y="64"/>
                      <a:pt x="6" y="60"/>
                    </a:cubicBezTo>
                    <a:cubicBezTo>
                      <a:pt x="3" y="53"/>
                      <a:pt x="0" y="47"/>
                      <a:pt x="0" y="40"/>
                    </a:cubicBezTo>
                    <a:cubicBezTo>
                      <a:pt x="0" y="33"/>
                      <a:pt x="3" y="26"/>
                      <a:pt x="6" y="20"/>
                    </a:cubicBezTo>
                    <a:cubicBezTo>
                      <a:pt x="10" y="14"/>
                      <a:pt x="14" y="8"/>
                      <a:pt x="20" y="5"/>
                    </a:cubicBezTo>
                    <a:cubicBezTo>
                      <a:pt x="26" y="1"/>
                      <a:pt x="33" y="0"/>
                      <a:pt x="40" y="0"/>
                    </a:cubicBezTo>
                    <a:cubicBezTo>
                      <a:pt x="47" y="0"/>
                      <a:pt x="54" y="1"/>
                      <a:pt x="60" y="5"/>
                    </a:cubicBezTo>
                    <a:cubicBezTo>
                      <a:pt x="66" y="8"/>
                      <a:pt x="72" y="14"/>
                      <a:pt x="75" y="20"/>
                    </a:cubicBezTo>
                    <a:cubicBezTo>
                      <a:pt x="79" y="26"/>
                      <a:pt x="80" y="33"/>
                      <a:pt x="80" y="40"/>
                    </a:cubicBezTo>
                    <a:cubicBezTo>
                      <a:pt x="80" y="47"/>
                      <a:pt x="79" y="53"/>
                      <a:pt x="75" y="60"/>
                    </a:cubicBezTo>
                    <a:cubicBezTo>
                      <a:pt x="74" y="63"/>
                      <a:pt x="71" y="65"/>
                      <a:pt x="68" y="68"/>
                    </a:cubicBezTo>
                    <a:lnTo>
                      <a:pt x="68" y="68"/>
                    </a:lnTo>
                    <a:cubicBezTo>
                      <a:pt x="66" y="71"/>
                      <a:pt x="63" y="73"/>
                      <a:pt x="59" y="75"/>
                    </a:cubicBezTo>
                    <a:cubicBezTo>
                      <a:pt x="53" y="79"/>
                      <a:pt x="48" y="80"/>
                      <a:pt x="41" y="80"/>
                    </a:cubicBezTo>
                    <a:cubicBezTo>
                      <a:pt x="35" y="80"/>
                      <a:pt x="29" y="79"/>
                      <a:pt x="22" y="75"/>
                    </a:cubicBezTo>
                    <a:cubicBezTo>
                      <a:pt x="21" y="74"/>
                      <a:pt x="18" y="73"/>
                      <a:pt x="16" y="7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15" name="Google Shape;2015;p43"/>
              <p:cNvSpPr/>
              <p:nvPr/>
            </p:nvSpPr>
            <p:spPr>
              <a:xfrm>
                <a:off x="3061857" y="1380075"/>
                <a:ext cx="45955" cy="46478"/>
              </a:xfrm>
              <a:custGeom>
                <a:avLst/>
                <a:gdLst/>
                <a:ahLst/>
                <a:cxnLst/>
                <a:rect l="l" t="t" r="r" b="b"/>
                <a:pathLst>
                  <a:path w="79" h="80" extrusionOk="0">
                    <a:moveTo>
                      <a:pt x="15" y="71"/>
                    </a:moveTo>
                    <a:lnTo>
                      <a:pt x="15" y="71"/>
                    </a:lnTo>
                    <a:cubicBezTo>
                      <a:pt x="11" y="68"/>
                      <a:pt x="8" y="64"/>
                      <a:pt x="5" y="60"/>
                    </a:cubicBezTo>
                    <a:cubicBezTo>
                      <a:pt x="2" y="54"/>
                      <a:pt x="0" y="47"/>
                      <a:pt x="0" y="40"/>
                    </a:cubicBezTo>
                    <a:cubicBezTo>
                      <a:pt x="0" y="33"/>
                      <a:pt x="2" y="26"/>
                      <a:pt x="5" y="20"/>
                    </a:cubicBezTo>
                    <a:cubicBezTo>
                      <a:pt x="9" y="14"/>
                      <a:pt x="14" y="8"/>
                      <a:pt x="20" y="5"/>
                    </a:cubicBezTo>
                    <a:cubicBezTo>
                      <a:pt x="26" y="1"/>
                      <a:pt x="33" y="0"/>
                      <a:pt x="40" y="0"/>
                    </a:cubicBezTo>
                    <a:cubicBezTo>
                      <a:pt x="47" y="0"/>
                      <a:pt x="53" y="1"/>
                      <a:pt x="59" y="5"/>
                    </a:cubicBezTo>
                    <a:cubicBezTo>
                      <a:pt x="65" y="8"/>
                      <a:pt x="71" y="14"/>
                      <a:pt x="74" y="20"/>
                    </a:cubicBezTo>
                    <a:cubicBezTo>
                      <a:pt x="78" y="26"/>
                      <a:pt x="79" y="33"/>
                      <a:pt x="79" y="40"/>
                    </a:cubicBezTo>
                    <a:cubicBezTo>
                      <a:pt x="79" y="47"/>
                      <a:pt x="78" y="54"/>
                      <a:pt x="74" y="60"/>
                    </a:cubicBezTo>
                    <a:cubicBezTo>
                      <a:pt x="73" y="63"/>
                      <a:pt x="70" y="65"/>
                      <a:pt x="68" y="68"/>
                    </a:cubicBezTo>
                    <a:lnTo>
                      <a:pt x="68" y="68"/>
                    </a:lnTo>
                    <a:cubicBezTo>
                      <a:pt x="65" y="71"/>
                      <a:pt x="62" y="72"/>
                      <a:pt x="58" y="75"/>
                    </a:cubicBezTo>
                    <a:cubicBezTo>
                      <a:pt x="53" y="78"/>
                      <a:pt x="47" y="80"/>
                      <a:pt x="40" y="80"/>
                    </a:cubicBezTo>
                    <a:cubicBezTo>
                      <a:pt x="34" y="80"/>
                      <a:pt x="28" y="79"/>
                      <a:pt x="21" y="75"/>
                    </a:cubicBezTo>
                    <a:cubicBezTo>
                      <a:pt x="20" y="74"/>
                      <a:pt x="17" y="73"/>
                      <a:pt x="15" y="7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16" name="Google Shape;2016;p43"/>
              <p:cNvSpPr/>
              <p:nvPr/>
            </p:nvSpPr>
            <p:spPr>
              <a:xfrm>
                <a:off x="1925187" y="1080869"/>
                <a:ext cx="122741" cy="160350"/>
              </a:xfrm>
              <a:custGeom>
                <a:avLst/>
                <a:gdLst/>
                <a:ahLst/>
                <a:cxnLst/>
                <a:rect l="l" t="t" r="r" b="b"/>
                <a:pathLst>
                  <a:path w="211" h="276" extrusionOk="0">
                    <a:moveTo>
                      <a:pt x="202" y="220"/>
                    </a:moveTo>
                    <a:lnTo>
                      <a:pt x="202" y="220"/>
                    </a:lnTo>
                    <a:cubicBezTo>
                      <a:pt x="158" y="176"/>
                      <a:pt x="121" y="126"/>
                      <a:pt x="90" y="73"/>
                    </a:cubicBezTo>
                    <a:cubicBezTo>
                      <a:pt x="80" y="55"/>
                      <a:pt x="70" y="37"/>
                      <a:pt x="62" y="19"/>
                    </a:cubicBezTo>
                    <a:lnTo>
                      <a:pt x="62" y="19"/>
                    </a:lnTo>
                    <a:cubicBezTo>
                      <a:pt x="61" y="18"/>
                      <a:pt x="61" y="17"/>
                      <a:pt x="60" y="16"/>
                    </a:cubicBezTo>
                    <a:cubicBezTo>
                      <a:pt x="57" y="11"/>
                      <a:pt x="54" y="6"/>
                      <a:pt x="48" y="4"/>
                    </a:cubicBezTo>
                    <a:cubicBezTo>
                      <a:pt x="43" y="1"/>
                      <a:pt x="38" y="0"/>
                      <a:pt x="32" y="0"/>
                    </a:cubicBezTo>
                    <a:cubicBezTo>
                      <a:pt x="26" y="0"/>
                      <a:pt x="22" y="1"/>
                      <a:pt x="16" y="4"/>
                    </a:cubicBezTo>
                    <a:cubicBezTo>
                      <a:pt x="11" y="6"/>
                      <a:pt x="7" y="11"/>
                      <a:pt x="4" y="16"/>
                    </a:cubicBezTo>
                    <a:cubicBezTo>
                      <a:pt x="1" y="21"/>
                      <a:pt x="0" y="27"/>
                      <a:pt x="0" y="33"/>
                    </a:cubicBezTo>
                    <a:cubicBezTo>
                      <a:pt x="0" y="37"/>
                      <a:pt x="1" y="42"/>
                      <a:pt x="3" y="47"/>
                    </a:cubicBezTo>
                    <a:lnTo>
                      <a:pt x="3" y="47"/>
                    </a:lnTo>
                    <a:cubicBezTo>
                      <a:pt x="12" y="66"/>
                      <a:pt x="22" y="86"/>
                      <a:pt x="33" y="105"/>
                    </a:cubicBezTo>
                    <a:cubicBezTo>
                      <a:pt x="67" y="163"/>
                      <a:pt x="108" y="218"/>
                      <a:pt x="155" y="266"/>
                    </a:cubicBezTo>
                    <a:lnTo>
                      <a:pt x="155" y="266"/>
                    </a:lnTo>
                    <a:cubicBezTo>
                      <a:pt x="157" y="268"/>
                      <a:pt x="161" y="270"/>
                      <a:pt x="162" y="271"/>
                    </a:cubicBezTo>
                    <a:cubicBezTo>
                      <a:pt x="168" y="274"/>
                      <a:pt x="174" y="276"/>
                      <a:pt x="179" y="276"/>
                    </a:cubicBezTo>
                    <a:cubicBezTo>
                      <a:pt x="185" y="276"/>
                      <a:pt x="190" y="274"/>
                      <a:pt x="195" y="271"/>
                    </a:cubicBezTo>
                    <a:cubicBezTo>
                      <a:pt x="200" y="268"/>
                      <a:pt x="204" y="264"/>
                      <a:pt x="207" y="259"/>
                    </a:cubicBezTo>
                    <a:cubicBezTo>
                      <a:pt x="210" y="254"/>
                      <a:pt x="211" y="249"/>
                      <a:pt x="211" y="243"/>
                    </a:cubicBezTo>
                    <a:cubicBezTo>
                      <a:pt x="211" y="237"/>
                      <a:pt x="211" y="232"/>
                      <a:pt x="207" y="227"/>
                    </a:cubicBezTo>
                    <a:cubicBezTo>
                      <a:pt x="206" y="225"/>
                      <a:pt x="204" y="222"/>
                      <a:pt x="202" y="22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17" name="Google Shape;2017;p43"/>
              <p:cNvSpPr/>
              <p:nvPr/>
            </p:nvSpPr>
            <p:spPr>
              <a:xfrm>
                <a:off x="2053746" y="1242382"/>
                <a:ext cx="38975" cy="38345"/>
              </a:xfrm>
              <a:custGeom>
                <a:avLst/>
                <a:gdLst/>
                <a:ahLst/>
                <a:cxnLst/>
                <a:rect l="l" t="t" r="r" b="b"/>
                <a:pathLst>
                  <a:path w="67" h="66" extrusionOk="0">
                    <a:moveTo>
                      <a:pt x="53" y="7"/>
                    </a:moveTo>
                    <a:lnTo>
                      <a:pt x="53" y="7"/>
                    </a:lnTo>
                    <a:cubicBezTo>
                      <a:pt x="52" y="6"/>
                      <a:pt x="51" y="5"/>
                      <a:pt x="49" y="4"/>
                    </a:cubicBezTo>
                    <a:cubicBezTo>
                      <a:pt x="45" y="1"/>
                      <a:pt x="38" y="0"/>
                      <a:pt x="32" y="0"/>
                    </a:cubicBezTo>
                    <a:cubicBezTo>
                      <a:pt x="27" y="0"/>
                      <a:pt x="21" y="1"/>
                      <a:pt x="16" y="4"/>
                    </a:cubicBezTo>
                    <a:cubicBezTo>
                      <a:pt x="11" y="7"/>
                      <a:pt x="7" y="11"/>
                      <a:pt x="4" y="16"/>
                    </a:cubicBezTo>
                    <a:cubicBezTo>
                      <a:pt x="1" y="21"/>
                      <a:pt x="0" y="26"/>
                      <a:pt x="0" y="32"/>
                    </a:cubicBezTo>
                    <a:cubicBezTo>
                      <a:pt x="0" y="37"/>
                      <a:pt x="2" y="44"/>
                      <a:pt x="4" y="48"/>
                    </a:cubicBezTo>
                    <a:cubicBezTo>
                      <a:pt x="7" y="52"/>
                      <a:pt x="9" y="56"/>
                      <a:pt x="13" y="59"/>
                    </a:cubicBezTo>
                    <a:lnTo>
                      <a:pt x="13" y="59"/>
                    </a:lnTo>
                    <a:cubicBezTo>
                      <a:pt x="15" y="60"/>
                      <a:pt x="17" y="61"/>
                      <a:pt x="18" y="62"/>
                    </a:cubicBezTo>
                    <a:cubicBezTo>
                      <a:pt x="24" y="65"/>
                      <a:pt x="29" y="66"/>
                      <a:pt x="34" y="66"/>
                    </a:cubicBezTo>
                    <a:cubicBezTo>
                      <a:pt x="40" y="66"/>
                      <a:pt x="46" y="65"/>
                      <a:pt x="51" y="62"/>
                    </a:cubicBezTo>
                    <a:cubicBezTo>
                      <a:pt x="56" y="59"/>
                      <a:pt x="61" y="55"/>
                      <a:pt x="63" y="50"/>
                    </a:cubicBezTo>
                    <a:cubicBezTo>
                      <a:pt x="66" y="45"/>
                      <a:pt x="67" y="40"/>
                      <a:pt x="67" y="34"/>
                    </a:cubicBezTo>
                    <a:cubicBezTo>
                      <a:pt x="67" y="28"/>
                      <a:pt x="66" y="23"/>
                      <a:pt x="63" y="18"/>
                    </a:cubicBezTo>
                    <a:cubicBezTo>
                      <a:pt x="61" y="14"/>
                      <a:pt x="57" y="10"/>
                      <a:pt x="53" y="7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18" name="Google Shape;2018;p43"/>
              <p:cNvSpPr/>
              <p:nvPr/>
            </p:nvSpPr>
            <p:spPr>
              <a:xfrm>
                <a:off x="1901919" y="1021609"/>
                <a:ext cx="38393" cy="38926"/>
              </a:xfrm>
              <a:custGeom>
                <a:avLst/>
                <a:gdLst/>
                <a:ahLst/>
                <a:cxnLst/>
                <a:rect l="l" t="t" r="r" b="b"/>
                <a:pathLst>
                  <a:path w="66" h="67" extrusionOk="0">
                    <a:moveTo>
                      <a:pt x="64" y="24"/>
                    </a:moveTo>
                    <a:lnTo>
                      <a:pt x="64" y="24"/>
                    </a:lnTo>
                    <a:cubicBezTo>
                      <a:pt x="63" y="21"/>
                      <a:pt x="63" y="19"/>
                      <a:pt x="61" y="16"/>
                    </a:cubicBezTo>
                    <a:cubicBezTo>
                      <a:pt x="59" y="11"/>
                      <a:pt x="55" y="6"/>
                      <a:pt x="49" y="4"/>
                    </a:cubicBezTo>
                    <a:cubicBezTo>
                      <a:pt x="44" y="1"/>
                      <a:pt x="39" y="0"/>
                      <a:pt x="33" y="0"/>
                    </a:cubicBezTo>
                    <a:cubicBezTo>
                      <a:pt x="28" y="0"/>
                      <a:pt x="22" y="1"/>
                      <a:pt x="16" y="4"/>
                    </a:cubicBezTo>
                    <a:cubicBezTo>
                      <a:pt x="11" y="6"/>
                      <a:pt x="7" y="11"/>
                      <a:pt x="4" y="16"/>
                    </a:cubicBezTo>
                    <a:cubicBezTo>
                      <a:pt x="2" y="21"/>
                      <a:pt x="0" y="27"/>
                      <a:pt x="0" y="33"/>
                    </a:cubicBezTo>
                    <a:cubicBezTo>
                      <a:pt x="0" y="36"/>
                      <a:pt x="1" y="40"/>
                      <a:pt x="2" y="43"/>
                    </a:cubicBezTo>
                    <a:lnTo>
                      <a:pt x="2" y="43"/>
                    </a:lnTo>
                    <a:cubicBezTo>
                      <a:pt x="2" y="46"/>
                      <a:pt x="4" y="48"/>
                      <a:pt x="5" y="50"/>
                    </a:cubicBezTo>
                    <a:cubicBezTo>
                      <a:pt x="8" y="55"/>
                      <a:pt x="12" y="59"/>
                      <a:pt x="17" y="62"/>
                    </a:cubicBezTo>
                    <a:cubicBezTo>
                      <a:pt x="23" y="64"/>
                      <a:pt x="27" y="67"/>
                      <a:pt x="33" y="67"/>
                    </a:cubicBezTo>
                    <a:cubicBezTo>
                      <a:pt x="39" y="67"/>
                      <a:pt x="44" y="64"/>
                      <a:pt x="49" y="62"/>
                    </a:cubicBezTo>
                    <a:cubicBezTo>
                      <a:pt x="55" y="59"/>
                      <a:pt x="58" y="54"/>
                      <a:pt x="61" y="50"/>
                    </a:cubicBezTo>
                    <a:cubicBezTo>
                      <a:pt x="64" y="45"/>
                      <a:pt x="66" y="40"/>
                      <a:pt x="66" y="34"/>
                    </a:cubicBezTo>
                    <a:cubicBezTo>
                      <a:pt x="66" y="31"/>
                      <a:pt x="65" y="27"/>
                      <a:pt x="64" y="24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19" name="Google Shape;2019;p43"/>
              <p:cNvSpPr/>
              <p:nvPr/>
            </p:nvSpPr>
            <p:spPr>
              <a:xfrm>
                <a:off x="2711083" y="1200552"/>
                <a:ext cx="86093" cy="180104"/>
              </a:xfrm>
              <a:custGeom>
                <a:avLst/>
                <a:gdLst/>
                <a:ahLst/>
                <a:cxnLst/>
                <a:rect l="l" t="t" r="r" b="b"/>
                <a:pathLst>
                  <a:path w="148" h="310" extrusionOk="0">
                    <a:moveTo>
                      <a:pt x="65" y="280"/>
                    </a:moveTo>
                    <a:lnTo>
                      <a:pt x="65" y="280"/>
                    </a:lnTo>
                    <a:cubicBezTo>
                      <a:pt x="78" y="199"/>
                      <a:pt x="105" y="120"/>
                      <a:pt x="144" y="48"/>
                    </a:cubicBezTo>
                    <a:lnTo>
                      <a:pt x="144" y="48"/>
                    </a:lnTo>
                    <a:cubicBezTo>
                      <a:pt x="147" y="43"/>
                      <a:pt x="148" y="38"/>
                      <a:pt x="148" y="32"/>
                    </a:cubicBezTo>
                    <a:cubicBezTo>
                      <a:pt x="148" y="27"/>
                      <a:pt x="147" y="21"/>
                      <a:pt x="144" y="16"/>
                    </a:cubicBezTo>
                    <a:cubicBezTo>
                      <a:pt x="142" y="11"/>
                      <a:pt x="137" y="7"/>
                      <a:pt x="132" y="4"/>
                    </a:cubicBezTo>
                    <a:cubicBezTo>
                      <a:pt x="127" y="1"/>
                      <a:pt x="121" y="0"/>
                      <a:pt x="115" y="0"/>
                    </a:cubicBezTo>
                    <a:cubicBezTo>
                      <a:pt x="110" y="0"/>
                      <a:pt x="104" y="1"/>
                      <a:pt x="99" y="4"/>
                    </a:cubicBezTo>
                    <a:cubicBezTo>
                      <a:pt x="94" y="7"/>
                      <a:pt x="90" y="11"/>
                      <a:pt x="87" y="16"/>
                    </a:cubicBezTo>
                    <a:lnTo>
                      <a:pt x="87" y="17"/>
                    </a:lnTo>
                    <a:lnTo>
                      <a:pt x="87" y="17"/>
                    </a:lnTo>
                    <a:cubicBezTo>
                      <a:pt x="44" y="96"/>
                      <a:pt x="15" y="181"/>
                      <a:pt x="1" y="270"/>
                    </a:cubicBezTo>
                    <a:lnTo>
                      <a:pt x="1" y="270"/>
                    </a:lnTo>
                    <a:cubicBezTo>
                      <a:pt x="0" y="272"/>
                      <a:pt x="0" y="275"/>
                      <a:pt x="0" y="277"/>
                    </a:cubicBezTo>
                    <a:cubicBezTo>
                      <a:pt x="0" y="283"/>
                      <a:pt x="2" y="288"/>
                      <a:pt x="4" y="293"/>
                    </a:cubicBezTo>
                    <a:cubicBezTo>
                      <a:pt x="7" y="298"/>
                      <a:pt x="11" y="302"/>
                      <a:pt x="16" y="305"/>
                    </a:cubicBezTo>
                    <a:cubicBezTo>
                      <a:pt x="21" y="308"/>
                      <a:pt x="28" y="310"/>
                      <a:pt x="33" y="310"/>
                    </a:cubicBezTo>
                    <a:cubicBezTo>
                      <a:pt x="39" y="310"/>
                      <a:pt x="44" y="308"/>
                      <a:pt x="49" y="305"/>
                    </a:cubicBezTo>
                    <a:cubicBezTo>
                      <a:pt x="54" y="302"/>
                      <a:pt x="59" y="298"/>
                      <a:pt x="61" y="293"/>
                    </a:cubicBezTo>
                    <a:cubicBezTo>
                      <a:pt x="64" y="289"/>
                      <a:pt x="65" y="285"/>
                      <a:pt x="65" y="28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20" name="Google Shape;2020;p43"/>
              <p:cNvSpPr/>
              <p:nvPr/>
            </p:nvSpPr>
            <p:spPr>
              <a:xfrm>
                <a:off x="2705848" y="1399247"/>
                <a:ext cx="37811" cy="40088"/>
              </a:xfrm>
              <a:custGeom>
                <a:avLst/>
                <a:gdLst/>
                <a:ahLst/>
                <a:cxnLst/>
                <a:rect l="l" t="t" r="r" b="b"/>
                <a:pathLst>
                  <a:path w="65" h="69" extrusionOk="0">
                    <a:moveTo>
                      <a:pt x="65" y="35"/>
                    </a:moveTo>
                    <a:lnTo>
                      <a:pt x="65" y="35"/>
                    </a:lnTo>
                    <a:cubicBezTo>
                      <a:pt x="65" y="34"/>
                      <a:pt x="65" y="34"/>
                      <a:pt x="65" y="33"/>
                    </a:cubicBezTo>
                    <a:cubicBezTo>
                      <a:pt x="65" y="27"/>
                      <a:pt x="64" y="21"/>
                      <a:pt x="61" y="16"/>
                    </a:cubicBezTo>
                    <a:cubicBezTo>
                      <a:pt x="59" y="11"/>
                      <a:pt x="54" y="6"/>
                      <a:pt x="49" y="4"/>
                    </a:cubicBezTo>
                    <a:cubicBezTo>
                      <a:pt x="44" y="1"/>
                      <a:pt x="38" y="0"/>
                      <a:pt x="32" y="0"/>
                    </a:cubicBezTo>
                    <a:cubicBezTo>
                      <a:pt x="27" y="0"/>
                      <a:pt x="21" y="1"/>
                      <a:pt x="16" y="4"/>
                    </a:cubicBezTo>
                    <a:cubicBezTo>
                      <a:pt x="11" y="6"/>
                      <a:pt x="7" y="11"/>
                      <a:pt x="4" y="16"/>
                    </a:cubicBezTo>
                    <a:cubicBezTo>
                      <a:pt x="1" y="21"/>
                      <a:pt x="0" y="27"/>
                      <a:pt x="0" y="33"/>
                    </a:cubicBezTo>
                    <a:lnTo>
                      <a:pt x="0" y="33"/>
                    </a:lnTo>
                    <a:lnTo>
                      <a:pt x="0" y="33"/>
                    </a:lnTo>
                    <a:cubicBezTo>
                      <a:pt x="0" y="34"/>
                      <a:pt x="0" y="35"/>
                      <a:pt x="0" y="36"/>
                    </a:cubicBezTo>
                    <a:cubicBezTo>
                      <a:pt x="0" y="42"/>
                      <a:pt x="1" y="47"/>
                      <a:pt x="4" y="52"/>
                    </a:cubicBezTo>
                    <a:cubicBezTo>
                      <a:pt x="7" y="57"/>
                      <a:pt x="11" y="61"/>
                      <a:pt x="16" y="64"/>
                    </a:cubicBezTo>
                    <a:cubicBezTo>
                      <a:pt x="21" y="67"/>
                      <a:pt x="27" y="69"/>
                      <a:pt x="32" y="69"/>
                    </a:cubicBezTo>
                    <a:cubicBezTo>
                      <a:pt x="38" y="69"/>
                      <a:pt x="45" y="67"/>
                      <a:pt x="49" y="64"/>
                    </a:cubicBezTo>
                    <a:cubicBezTo>
                      <a:pt x="54" y="61"/>
                      <a:pt x="58" y="57"/>
                      <a:pt x="60" y="52"/>
                    </a:cubicBezTo>
                    <a:cubicBezTo>
                      <a:pt x="63" y="47"/>
                      <a:pt x="65" y="42"/>
                      <a:pt x="65" y="36"/>
                    </a:cubicBezTo>
                    <a:lnTo>
                      <a:pt x="65" y="35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21" name="Google Shape;2021;p43"/>
              <p:cNvSpPr/>
              <p:nvPr/>
            </p:nvSpPr>
            <p:spPr>
              <a:xfrm>
                <a:off x="2792523" y="1145939"/>
                <a:ext cx="38975" cy="40088"/>
              </a:xfrm>
              <a:custGeom>
                <a:avLst/>
                <a:gdLst/>
                <a:ahLst/>
                <a:cxnLst/>
                <a:rect l="l" t="t" r="r" b="b"/>
                <a:pathLst>
                  <a:path w="67" h="69" extrusionOk="0">
                    <a:moveTo>
                      <a:pt x="60" y="54"/>
                    </a:moveTo>
                    <a:lnTo>
                      <a:pt x="60" y="54"/>
                    </a:lnTo>
                    <a:cubicBezTo>
                      <a:pt x="61" y="52"/>
                      <a:pt x="62" y="51"/>
                      <a:pt x="63" y="49"/>
                    </a:cubicBezTo>
                    <a:cubicBezTo>
                      <a:pt x="66" y="44"/>
                      <a:pt x="67" y="39"/>
                      <a:pt x="67" y="33"/>
                    </a:cubicBezTo>
                    <a:cubicBezTo>
                      <a:pt x="67" y="27"/>
                      <a:pt x="66" y="22"/>
                      <a:pt x="63" y="17"/>
                    </a:cubicBezTo>
                    <a:cubicBezTo>
                      <a:pt x="60" y="12"/>
                      <a:pt x="56" y="8"/>
                      <a:pt x="51" y="5"/>
                    </a:cubicBezTo>
                    <a:cubicBezTo>
                      <a:pt x="46" y="2"/>
                      <a:pt x="41" y="0"/>
                      <a:pt x="35" y="0"/>
                    </a:cubicBezTo>
                    <a:cubicBezTo>
                      <a:pt x="30" y="0"/>
                      <a:pt x="24" y="2"/>
                      <a:pt x="18" y="5"/>
                    </a:cubicBezTo>
                    <a:cubicBezTo>
                      <a:pt x="15" y="7"/>
                      <a:pt x="10" y="11"/>
                      <a:pt x="7" y="15"/>
                    </a:cubicBezTo>
                    <a:lnTo>
                      <a:pt x="7" y="15"/>
                    </a:lnTo>
                    <a:cubicBezTo>
                      <a:pt x="6" y="17"/>
                      <a:pt x="6" y="18"/>
                      <a:pt x="4" y="20"/>
                    </a:cubicBezTo>
                    <a:cubicBezTo>
                      <a:pt x="2" y="25"/>
                      <a:pt x="0" y="30"/>
                      <a:pt x="0" y="36"/>
                    </a:cubicBezTo>
                    <a:cubicBezTo>
                      <a:pt x="0" y="42"/>
                      <a:pt x="1" y="47"/>
                      <a:pt x="4" y="52"/>
                    </a:cubicBezTo>
                    <a:cubicBezTo>
                      <a:pt x="7" y="57"/>
                      <a:pt x="11" y="61"/>
                      <a:pt x="16" y="64"/>
                    </a:cubicBezTo>
                    <a:cubicBezTo>
                      <a:pt x="21" y="67"/>
                      <a:pt x="27" y="69"/>
                      <a:pt x="32" y="69"/>
                    </a:cubicBezTo>
                    <a:cubicBezTo>
                      <a:pt x="38" y="69"/>
                      <a:pt x="44" y="67"/>
                      <a:pt x="49" y="64"/>
                    </a:cubicBezTo>
                    <a:cubicBezTo>
                      <a:pt x="53" y="62"/>
                      <a:pt x="57" y="58"/>
                      <a:pt x="60" y="54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22" name="Google Shape;2022;p43"/>
              <p:cNvSpPr/>
              <p:nvPr/>
            </p:nvSpPr>
            <p:spPr>
              <a:xfrm>
                <a:off x="1912971" y="1781533"/>
                <a:ext cx="171023" cy="106900"/>
              </a:xfrm>
              <a:custGeom>
                <a:avLst/>
                <a:gdLst/>
                <a:ahLst/>
                <a:cxnLst/>
                <a:rect l="l" t="t" r="r" b="b"/>
                <a:pathLst>
                  <a:path w="294" h="184" extrusionOk="0">
                    <a:moveTo>
                      <a:pt x="271" y="120"/>
                    </a:moveTo>
                    <a:lnTo>
                      <a:pt x="271" y="120"/>
                    </a:lnTo>
                    <a:cubicBezTo>
                      <a:pt x="221" y="104"/>
                      <a:pt x="172" y="82"/>
                      <a:pt x="126" y="56"/>
                    </a:cubicBezTo>
                    <a:cubicBezTo>
                      <a:pt x="101" y="41"/>
                      <a:pt x="76" y="25"/>
                      <a:pt x="53" y="7"/>
                    </a:cubicBezTo>
                    <a:lnTo>
                      <a:pt x="53" y="7"/>
                    </a:lnTo>
                    <a:cubicBezTo>
                      <a:pt x="51" y="6"/>
                      <a:pt x="51" y="6"/>
                      <a:pt x="49" y="5"/>
                    </a:cubicBezTo>
                    <a:cubicBezTo>
                      <a:pt x="45" y="2"/>
                      <a:pt x="38" y="0"/>
                      <a:pt x="32" y="0"/>
                    </a:cubicBezTo>
                    <a:cubicBezTo>
                      <a:pt x="27" y="0"/>
                      <a:pt x="21" y="2"/>
                      <a:pt x="16" y="5"/>
                    </a:cubicBezTo>
                    <a:cubicBezTo>
                      <a:pt x="11" y="8"/>
                      <a:pt x="7" y="12"/>
                      <a:pt x="4" y="17"/>
                    </a:cubicBezTo>
                    <a:cubicBezTo>
                      <a:pt x="1" y="22"/>
                      <a:pt x="0" y="27"/>
                      <a:pt x="0" y="33"/>
                    </a:cubicBezTo>
                    <a:cubicBezTo>
                      <a:pt x="0" y="39"/>
                      <a:pt x="1" y="44"/>
                      <a:pt x="4" y="49"/>
                    </a:cubicBezTo>
                    <a:cubicBezTo>
                      <a:pt x="7" y="53"/>
                      <a:pt x="10" y="57"/>
                      <a:pt x="14" y="60"/>
                    </a:cubicBezTo>
                    <a:lnTo>
                      <a:pt x="14" y="60"/>
                    </a:lnTo>
                    <a:cubicBezTo>
                      <a:pt x="39" y="79"/>
                      <a:pt x="67" y="96"/>
                      <a:pt x="94" y="112"/>
                    </a:cubicBezTo>
                    <a:cubicBezTo>
                      <a:pt x="145" y="141"/>
                      <a:pt x="196" y="164"/>
                      <a:pt x="251" y="182"/>
                    </a:cubicBezTo>
                    <a:lnTo>
                      <a:pt x="251" y="182"/>
                    </a:lnTo>
                    <a:cubicBezTo>
                      <a:pt x="254" y="183"/>
                      <a:pt x="258" y="184"/>
                      <a:pt x="261" y="184"/>
                    </a:cubicBezTo>
                    <a:cubicBezTo>
                      <a:pt x="267" y="184"/>
                      <a:pt x="272" y="182"/>
                      <a:pt x="277" y="179"/>
                    </a:cubicBezTo>
                    <a:cubicBezTo>
                      <a:pt x="282" y="176"/>
                      <a:pt x="286" y="172"/>
                      <a:pt x="289" y="167"/>
                    </a:cubicBezTo>
                    <a:cubicBezTo>
                      <a:pt x="292" y="162"/>
                      <a:pt x="294" y="157"/>
                      <a:pt x="294" y="151"/>
                    </a:cubicBezTo>
                    <a:cubicBezTo>
                      <a:pt x="294" y="145"/>
                      <a:pt x="292" y="140"/>
                      <a:pt x="289" y="135"/>
                    </a:cubicBezTo>
                    <a:cubicBezTo>
                      <a:pt x="286" y="130"/>
                      <a:pt x="283" y="126"/>
                      <a:pt x="277" y="123"/>
                    </a:cubicBezTo>
                    <a:cubicBezTo>
                      <a:pt x="276" y="122"/>
                      <a:pt x="273" y="121"/>
                      <a:pt x="271" y="12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28300" rIns="120000" bIns="2830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23" name="Google Shape;2023;p43"/>
              <p:cNvSpPr/>
              <p:nvPr/>
            </p:nvSpPr>
            <p:spPr>
              <a:xfrm>
                <a:off x="2103192" y="1864613"/>
                <a:ext cx="37811" cy="37764"/>
              </a:xfrm>
              <a:custGeom>
                <a:avLst/>
                <a:gdLst/>
                <a:ahLst/>
                <a:cxnLst/>
                <a:rect l="l" t="t" r="r" b="b"/>
                <a:pathLst>
                  <a:path w="65" h="65" extrusionOk="0">
                    <a:moveTo>
                      <a:pt x="39" y="1"/>
                    </a:moveTo>
                    <a:lnTo>
                      <a:pt x="39" y="1"/>
                    </a:lnTo>
                    <a:cubicBezTo>
                      <a:pt x="37" y="0"/>
                      <a:pt x="35" y="0"/>
                      <a:pt x="33" y="0"/>
                    </a:cubicBezTo>
                    <a:cubicBezTo>
                      <a:pt x="27" y="0"/>
                      <a:pt x="21" y="1"/>
                      <a:pt x="16" y="4"/>
                    </a:cubicBezTo>
                    <a:cubicBezTo>
                      <a:pt x="12" y="6"/>
                      <a:pt x="8" y="11"/>
                      <a:pt x="5" y="16"/>
                    </a:cubicBezTo>
                    <a:cubicBezTo>
                      <a:pt x="3" y="21"/>
                      <a:pt x="0" y="27"/>
                      <a:pt x="0" y="33"/>
                    </a:cubicBezTo>
                    <a:cubicBezTo>
                      <a:pt x="0" y="38"/>
                      <a:pt x="3" y="44"/>
                      <a:pt x="5" y="49"/>
                    </a:cubicBezTo>
                    <a:cubicBezTo>
                      <a:pt x="8" y="54"/>
                      <a:pt x="12" y="58"/>
                      <a:pt x="16" y="61"/>
                    </a:cubicBezTo>
                    <a:cubicBezTo>
                      <a:pt x="20" y="63"/>
                      <a:pt x="23" y="64"/>
                      <a:pt x="27" y="65"/>
                    </a:cubicBezTo>
                    <a:lnTo>
                      <a:pt x="27" y="65"/>
                    </a:lnTo>
                    <a:cubicBezTo>
                      <a:pt x="29" y="65"/>
                      <a:pt x="31" y="65"/>
                      <a:pt x="33" y="65"/>
                    </a:cubicBezTo>
                    <a:cubicBezTo>
                      <a:pt x="38" y="65"/>
                      <a:pt x="44" y="64"/>
                      <a:pt x="49" y="61"/>
                    </a:cubicBezTo>
                    <a:cubicBezTo>
                      <a:pt x="54" y="58"/>
                      <a:pt x="58" y="54"/>
                      <a:pt x="61" y="49"/>
                    </a:cubicBezTo>
                    <a:cubicBezTo>
                      <a:pt x="64" y="44"/>
                      <a:pt x="65" y="38"/>
                      <a:pt x="65" y="33"/>
                    </a:cubicBezTo>
                    <a:cubicBezTo>
                      <a:pt x="65" y="27"/>
                      <a:pt x="64" y="21"/>
                      <a:pt x="61" y="16"/>
                    </a:cubicBezTo>
                    <a:cubicBezTo>
                      <a:pt x="58" y="11"/>
                      <a:pt x="55" y="6"/>
                      <a:pt x="49" y="4"/>
                    </a:cubicBezTo>
                    <a:cubicBezTo>
                      <a:pt x="47" y="2"/>
                      <a:pt x="42" y="1"/>
                      <a:pt x="39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24" name="Google Shape;2024;p43"/>
              <p:cNvSpPr/>
              <p:nvPr/>
            </p:nvSpPr>
            <p:spPr>
              <a:xfrm>
                <a:off x="1865853" y="1740864"/>
                <a:ext cx="37811" cy="37764"/>
              </a:xfrm>
              <a:custGeom>
                <a:avLst/>
                <a:gdLst/>
                <a:ahLst/>
                <a:cxnLst/>
                <a:rect l="l" t="t" r="r" b="b"/>
                <a:pathLst>
                  <a:path w="65" h="65" extrusionOk="0">
                    <a:moveTo>
                      <a:pt x="55" y="9"/>
                    </a:moveTo>
                    <a:lnTo>
                      <a:pt x="55" y="9"/>
                    </a:lnTo>
                    <a:cubicBezTo>
                      <a:pt x="53" y="7"/>
                      <a:pt x="51" y="5"/>
                      <a:pt x="48" y="4"/>
                    </a:cubicBezTo>
                    <a:cubicBezTo>
                      <a:pt x="43" y="1"/>
                      <a:pt x="38" y="0"/>
                      <a:pt x="32" y="0"/>
                    </a:cubicBezTo>
                    <a:cubicBezTo>
                      <a:pt x="26" y="0"/>
                      <a:pt x="21" y="1"/>
                      <a:pt x="16" y="4"/>
                    </a:cubicBezTo>
                    <a:cubicBezTo>
                      <a:pt x="11" y="7"/>
                      <a:pt x="7" y="11"/>
                      <a:pt x="4" y="16"/>
                    </a:cubicBezTo>
                    <a:cubicBezTo>
                      <a:pt x="1" y="21"/>
                      <a:pt x="0" y="26"/>
                      <a:pt x="0" y="32"/>
                    </a:cubicBezTo>
                    <a:cubicBezTo>
                      <a:pt x="0" y="37"/>
                      <a:pt x="2" y="44"/>
                      <a:pt x="4" y="48"/>
                    </a:cubicBezTo>
                    <a:cubicBezTo>
                      <a:pt x="6" y="51"/>
                      <a:pt x="7" y="53"/>
                      <a:pt x="9" y="55"/>
                    </a:cubicBezTo>
                    <a:lnTo>
                      <a:pt x="9" y="55"/>
                    </a:lnTo>
                    <a:cubicBezTo>
                      <a:pt x="11" y="57"/>
                      <a:pt x="14" y="59"/>
                      <a:pt x="16" y="61"/>
                    </a:cubicBezTo>
                    <a:cubicBezTo>
                      <a:pt x="21" y="64"/>
                      <a:pt x="27" y="65"/>
                      <a:pt x="32" y="65"/>
                    </a:cubicBezTo>
                    <a:cubicBezTo>
                      <a:pt x="38" y="65"/>
                      <a:pt x="44" y="64"/>
                      <a:pt x="49" y="61"/>
                    </a:cubicBezTo>
                    <a:cubicBezTo>
                      <a:pt x="54" y="58"/>
                      <a:pt x="59" y="54"/>
                      <a:pt x="61" y="49"/>
                    </a:cubicBezTo>
                    <a:cubicBezTo>
                      <a:pt x="64" y="44"/>
                      <a:pt x="65" y="38"/>
                      <a:pt x="65" y="33"/>
                    </a:cubicBezTo>
                    <a:cubicBezTo>
                      <a:pt x="65" y="27"/>
                      <a:pt x="64" y="21"/>
                      <a:pt x="61" y="16"/>
                    </a:cubicBezTo>
                    <a:cubicBezTo>
                      <a:pt x="60" y="13"/>
                      <a:pt x="57" y="11"/>
                      <a:pt x="55" y="9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25" name="Google Shape;2025;p43"/>
              <p:cNvSpPr/>
              <p:nvPr/>
            </p:nvSpPr>
            <p:spPr>
              <a:xfrm>
                <a:off x="2713410" y="2085967"/>
                <a:ext cx="168115" cy="63327"/>
              </a:xfrm>
              <a:custGeom>
                <a:avLst/>
                <a:gdLst/>
                <a:ahLst/>
                <a:cxnLst/>
                <a:rect l="l" t="t" r="r" b="b"/>
                <a:pathLst>
                  <a:path w="289" h="109" extrusionOk="0">
                    <a:moveTo>
                      <a:pt x="248" y="2"/>
                    </a:moveTo>
                    <a:lnTo>
                      <a:pt x="248" y="2"/>
                    </a:lnTo>
                    <a:cubicBezTo>
                      <a:pt x="178" y="30"/>
                      <a:pt x="104" y="46"/>
                      <a:pt x="29" y="49"/>
                    </a:cubicBezTo>
                    <a:lnTo>
                      <a:pt x="29" y="49"/>
                    </a:lnTo>
                    <a:lnTo>
                      <a:pt x="29" y="49"/>
                    </a:lnTo>
                    <a:cubicBezTo>
                      <a:pt x="24" y="49"/>
                      <a:pt x="20" y="50"/>
                      <a:pt x="15" y="53"/>
                    </a:cubicBezTo>
                    <a:cubicBezTo>
                      <a:pt x="11" y="55"/>
                      <a:pt x="7" y="59"/>
                      <a:pt x="4" y="64"/>
                    </a:cubicBezTo>
                    <a:cubicBezTo>
                      <a:pt x="2" y="68"/>
                      <a:pt x="0" y="74"/>
                      <a:pt x="0" y="79"/>
                    </a:cubicBezTo>
                    <a:cubicBezTo>
                      <a:pt x="0" y="84"/>
                      <a:pt x="2" y="89"/>
                      <a:pt x="4" y="94"/>
                    </a:cubicBezTo>
                    <a:cubicBezTo>
                      <a:pt x="7" y="98"/>
                      <a:pt x="11" y="102"/>
                      <a:pt x="15" y="105"/>
                    </a:cubicBezTo>
                    <a:cubicBezTo>
                      <a:pt x="20" y="107"/>
                      <a:pt x="24" y="109"/>
                      <a:pt x="29" y="109"/>
                    </a:cubicBezTo>
                    <a:cubicBezTo>
                      <a:pt x="30" y="109"/>
                      <a:pt x="31" y="109"/>
                      <a:pt x="32" y="109"/>
                    </a:cubicBezTo>
                    <a:lnTo>
                      <a:pt x="32" y="109"/>
                    </a:lnTo>
                    <a:cubicBezTo>
                      <a:pt x="114" y="105"/>
                      <a:pt x="194" y="87"/>
                      <a:pt x="270" y="57"/>
                    </a:cubicBezTo>
                    <a:lnTo>
                      <a:pt x="270" y="57"/>
                    </a:lnTo>
                    <a:cubicBezTo>
                      <a:pt x="271" y="57"/>
                      <a:pt x="273" y="56"/>
                      <a:pt x="274" y="55"/>
                    </a:cubicBezTo>
                    <a:cubicBezTo>
                      <a:pt x="278" y="53"/>
                      <a:pt x="283" y="48"/>
                      <a:pt x="285" y="44"/>
                    </a:cubicBezTo>
                    <a:cubicBezTo>
                      <a:pt x="288" y="39"/>
                      <a:pt x="289" y="35"/>
                      <a:pt x="289" y="30"/>
                    </a:cubicBezTo>
                    <a:cubicBezTo>
                      <a:pt x="289" y="24"/>
                      <a:pt x="288" y="19"/>
                      <a:pt x="285" y="15"/>
                    </a:cubicBezTo>
                    <a:cubicBezTo>
                      <a:pt x="283" y="10"/>
                      <a:pt x="279" y="6"/>
                      <a:pt x="274" y="4"/>
                    </a:cubicBezTo>
                    <a:cubicBezTo>
                      <a:pt x="270" y="1"/>
                      <a:pt x="264" y="0"/>
                      <a:pt x="259" y="0"/>
                    </a:cubicBezTo>
                    <a:cubicBezTo>
                      <a:pt x="255" y="0"/>
                      <a:pt x="251" y="1"/>
                      <a:pt x="248" y="2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26" name="Google Shape;2026;p43"/>
              <p:cNvSpPr/>
              <p:nvPr/>
            </p:nvSpPr>
            <p:spPr>
              <a:xfrm>
                <a:off x="2894323" y="2062147"/>
                <a:ext cx="36648" cy="35440"/>
              </a:xfrm>
              <a:custGeom>
                <a:avLst/>
                <a:gdLst/>
                <a:ahLst/>
                <a:cxnLst/>
                <a:rect l="l" t="t" r="r" b="b"/>
                <a:pathLst>
                  <a:path w="63" h="61" extrusionOk="0">
                    <a:moveTo>
                      <a:pt x="17" y="5"/>
                    </a:moveTo>
                    <a:lnTo>
                      <a:pt x="17" y="5"/>
                    </a:lnTo>
                    <a:cubicBezTo>
                      <a:pt x="16" y="5"/>
                      <a:pt x="17" y="5"/>
                      <a:pt x="15" y="6"/>
                    </a:cubicBezTo>
                    <a:cubicBezTo>
                      <a:pt x="12" y="8"/>
                      <a:pt x="7" y="11"/>
                      <a:pt x="4" y="16"/>
                    </a:cubicBezTo>
                    <a:cubicBezTo>
                      <a:pt x="2" y="20"/>
                      <a:pt x="0" y="25"/>
                      <a:pt x="0" y="31"/>
                    </a:cubicBezTo>
                    <a:cubicBezTo>
                      <a:pt x="0" y="36"/>
                      <a:pt x="2" y="41"/>
                      <a:pt x="4" y="46"/>
                    </a:cubicBezTo>
                    <a:cubicBezTo>
                      <a:pt x="7" y="50"/>
                      <a:pt x="11" y="54"/>
                      <a:pt x="15" y="57"/>
                    </a:cubicBezTo>
                    <a:cubicBezTo>
                      <a:pt x="20" y="60"/>
                      <a:pt x="25" y="61"/>
                      <a:pt x="30" y="61"/>
                    </a:cubicBezTo>
                    <a:cubicBezTo>
                      <a:pt x="35" y="61"/>
                      <a:pt x="41" y="60"/>
                      <a:pt x="45" y="57"/>
                    </a:cubicBezTo>
                    <a:lnTo>
                      <a:pt x="46" y="57"/>
                    </a:lnTo>
                    <a:lnTo>
                      <a:pt x="46" y="57"/>
                    </a:lnTo>
                    <a:cubicBezTo>
                      <a:pt x="47" y="56"/>
                      <a:pt x="48" y="56"/>
                      <a:pt x="48" y="56"/>
                    </a:cubicBezTo>
                    <a:cubicBezTo>
                      <a:pt x="53" y="53"/>
                      <a:pt x="57" y="49"/>
                      <a:pt x="59" y="45"/>
                    </a:cubicBezTo>
                    <a:cubicBezTo>
                      <a:pt x="62" y="40"/>
                      <a:pt x="63" y="35"/>
                      <a:pt x="63" y="30"/>
                    </a:cubicBezTo>
                    <a:cubicBezTo>
                      <a:pt x="63" y="25"/>
                      <a:pt x="62" y="19"/>
                      <a:pt x="59" y="15"/>
                    </a:cubicBezTo>
                    <a:cubicBezTo>
                      <a:pt x="57" y="10"/>
                      <a:pt x="53" y="7"/>
                      <a:pt x="48" y="4"/>
                    </a:cubicBezTo>
                    <a:cubicBezTo>
                      <a:pt x="44" y="1"/>
                      <a:pt x="38" y="0"/>
                      <a:pt x="33" y="0"/>
                    </a:cubicBezTo>
                    <a:cubicBezTo>
                      <a:pt x="28" y="0"/>
                      <a:pt x="23" y="1"/>
                      <a:pt x="18" y="4"/>
                    </a:cubicBezTo>
                    <a:cubicBezTo>
                      <a:pt x="18" y="4"/>
                      <a:pt x="17" y="4"/>
                      <a:pt x="17" y="5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27" name="Google Shape;2027;p43"/>
              <p:cNvSpPr/>
              <p:nvPr/>
            </p:nvSpPr>
            <p:spPr>
              <a:xfrm>
                <a:off x="2655239" y="2113274"/>
                <a:ext cx="36648" cy="34859"/>
              </a:xfrm>
              <a:custGeom>
                <a:avLst/>
                <a:gdLst/>
                <a:ahLst/>
                <a:cxnLst/>
                <a:rect l="l" t="t" r="r" b="b"/>
                <a:pathLst>
                  <a:path w="63" h="60" extrusionOk="0">
                    <a:moveTo>
                      <a:pt x="34" y="0"/>
                    </a:moveTo>
                    <a:lnTo>
                      <a:pt x="34" y="0"/>
                    </a:lnTo>
                    <a:cubicBezTo>
                      <a:pt x="33" y="0"/>
                      <a:pt x="31" y="0"/>
                      <a:pt x="30" y="0"/>
                    </a:cubicBezTo>
                    <a:cubicBezTo>
                      <a:pt x="25" y="0"/>
                      <a:pt x="20" y="1"/>
                      <a:pt x="15" y="4"/>
                    </a:cubicBezTo>
                    <a:cubicBezTo>
                      <a:pt x="11" y="6"/>
                      <a:pt x="7" y="10"/>
                      <a:pt x="4" y="15"/>
                    </a:cubicBezTo>
                    <a:cubicBezTo>
                      <a:pt x="1" y="19"/>
                      <a:pt x="0" y="23"/>
                      <a:pt x="0" y="29"/>
                    </a:cubicBezTo>
                    <a:cubicBezTo>
                      <a:pt x="0" y="34"/>
                      <a:pt x="1" y="39"/>
                      <a:pt x="4" y="44"/>
                    </a:cubicBezTo>
                    <a:cubicBezTo>
                      <a:pt x="7" y="48"/>
                      <a:pt x="11" y="52"/>
                      <a:pt x="15" y="55"/>
                    </a:cubicBezTo>
                    <a:cubicBezTo>
                      <a:pt x="20" y="57"/>
                      <a:pt x="24" y="59"/>
                      <a:pt x="29" y="59"/>
                    </a:cubicBezTo>
                    <a:lnTo>
                      <a:pt x="29" y="59"/>
                    </a:lnTo>
                    <a:cubicBezTo>
                      <a:pt x="30" y="59"/>
                      <a:pt x="32" y="60"/>
                      <a:pt x="33" y="60"/>
                    </a:cubicBezTo>
                    <a:cubicBezTo>
                      <a:pt x="38" y="60"/>
                      <a:pt x="44" y="58"/>
                      <a:pt x="48" y="56"/>
                    </a:cubicBezTo>
                    <a:cubicBezTo>
                      <a:pt x="53" y="53"/>
                      <a:pt x="56" y="49"/>
                      <a:pt x="59" y="45"/>
                    </a:cubicBezTo>
                    <a:cubicBezTo>
                      <a:pt x="62" y="40"/>
                      <a:pt x="63" y="35"/>
                      <a:pt x="63" y="30"/>
                    </a:cubicBezTo>
                    <a:cubicBezTo>
                      <a:pt x="63" y="25"/>
                      <a:pt x="62" y="19"/>
                      <a:pt x="59" y="15"/>
                    </a:cubicBezTo>
                    <a:cubicBezTo>
                      <a:pt x="56" y="10"/>
                      <a:pt x="54" y="7"/>
                      <a:pt x="48" y="4"/>
                    </a:cubicBezTo>
                    <a:cubicBezTo>
                      <a:pt x="45" y="2"/>
                      <a:pt x="39" y="0"/>
                      <a:pt x="34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28" name="Google Shape;2028;p43"/>
              <p:cNvSpPr/>
              <p:nvPr/>
            </p:nvSpPr>
            <p:spPr>
              <a:xfrm>
                <a:off x="3206704" y="1553788"/>
                <a:ext cx="114597" cy="115615"/>
              </a:xfrm>
              <a:custGeom>
                <a:avLst/>
                <a:gdLst/>
                <a:ahLst/>
                <a:cxnLst/>
                <a:rect l="l" t="t" r="r" b="b"/>
                <a:pathLst>
                  <a:path w="197" h="199" extrusionOk="0">
                    <a:moveTo>
                      <a:pt x="122" y="76"/>
                    </a:moveTo>
                    <a:cubicBezTo>
                      <a:pt x="117" y="71"/>
                      <a:pt x="107" y="-1"/>
                      <a:pt x="97" y="0"/>
                    </a:cubicBezTo>
                    <a:cubicBezTo>
                      <a:pt x="87" y="0"/>
                      <a:pt x="79" y="71"/>
                      <a:pt x="75" y="76"/>
                    </a:cubicBezTo>
                    <a:cubicBezTo>
                      <a:pt x="66" y="85"/>
                      <a:pt x="0" y="92"/>
                      <a:pt x="0" y="101"/>
                    </a:cubicBezTo>
                    <a:cubicBezTo>
                      <a:pt x="1" y="110"/>
                      <a:pt x="66" y="114"/>
                      <a:pt x="75" y="123"/>
                    </a:cubicBezTo>
                    <a:cubicBezTo>
                      <a:pt x="80" y="128"/>
                      <a:pt x="90" y="200"/>
                      <a:pt x="100" y="199"/>
                    </a:cubicBezTo>
                    <a:cubicBezTo>
                      <a:pt x="110" y="198"/>
                      <a:pt x="118" y="128"/>
                      <a:pt x="123" y="123"/>
                    </a:cubicBezTo>
                    <a:cubicBezTo>
                      <a:pt x="131" y="114"/>
                      <a:pt x="198" y="107"/>
                      <a:pt x="197" y="98"/>
                    </a:cubicBezTo>
                    <a:cubicBezTo>
                      <a:pt x="197" y="89"/>
                      <a:pt x="131" y="84"/>
                      <a:pt x="122" y="76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35500" rIns="120000" bIns="3550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29" name="Google Shape;2029;p43"/>
              <p:cNvSpPr/>
              <p:nvPr/>
            </p:nvSpPr>
            <p:spPr>
              <a:xfrm>
                <a:off x="2522026" y="840343"/>
                <a:ext cx="124486" cy="126654"/>
              </a:xfrm>
              <a:custGeom>
                <a:avLst/>
                <a:gdLst/>
                <a:ahLst/>
                <a:cxnLst/>
                <a:rect l="l" t="t" r="r" b="b"/>
                <a:pathLst>
                  <a:path w="214" h="218" extrusionOk="0">
                    <a:moveTo>
                      <a:pt x="133" y="83"/>
                    </a:moveTo>
                    <a:cubicBezTo>
                      <a:pt x="127" y="78"/>
                      <a:pt x="116" y="-1"/>
                      <a:pt x="105" y="0"/>
                    </a:cubicBezTo>
                    <a:cubicBezTo>
                      <a:pt x="95" y="0"/>
                      <a:pt x="85" y="78"/>
                      <a:pt x="81" y="83"/>
                    </a:cubicBezTo>
                    <a:cubicBezTo>
                      <a:pt x="71" y="93"/>
                      <a:pt x="0" y="101"/>
                      <a:pt x="0" y="111"/>
                    </a:cubicBezTo>
                    <a:cubicBezTo>
                      <a:pt x="1" y="120"/>
                      <a:pt x="71" y="125"/>
                      <a:pt x="81" y="135"/>
                    </a:cubicBezTo>
                    <a:cubicBezTo>
                      <a:pt x="86" y="140"/>
                      <a:pt x="98" y="218"/>
                      <a:pt x="108" y="218"/>
                    </a:cubicBezTo>
                    <a:cubicBezTo>
                      <a:pt x="119" y="217"/>
                      <a:pt x="128" y="140"/>
                      <a:pt x="133" y="135"/>
                    </a:cubicBezTo>
                    <a:cubicBezTo>
                      <a:pt x="142" y="125"/>
                      <a:pt x="215" y="117"/>
                      <a:pt x="214" y="107"/>
                    </a:cubicBezTo>
                    <a:cubicBezTo>
                      <a:pt x="214" y="97"/>
                      <a:pt x="142" y="92"/>
                      <a:pt x="133" y="83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44633" rIns="120000" bIns="44633" anchor="ctr" anchorCtr="1">
                <a:noAutofit/>
              </a:bodyPr>
              <a:lstStyle/>
              <a:p>
                <a:endParaRPr sz="2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30" name="Google Shape;2030;p43"/>
              <p:cNvSpPr/>
              <p:nvPr/>
            </p:nvSpPr>
            <p:spPr>
              <a:xfrm>
                <a:off x="2249784" y="1884367"/>
                <a:ext cx="35484" cy="37183"/>
              </a:xfrm>
              <a:custGeom>
                <a:avLst/>
                <a:gdLst/>
                <a:ahLst/>
                <a:cxnLst/>
                <a:rect l="l" t="t" r="r" b="b"/>
                <a:pathLst>
                  <a:path w="61" h="64" extrusionOk="0">
                    <a:moveTo>
                      <a:pt x="30" y="0"/>
                    </a:moveTo>
                    <a:cubicBezTo>
                      <a:pt x="-11" y="0"/>
                      <a:pt x="-11" y="64"/>
                      <a:pt x="30" y="64"/>
                    </a:cubicBezTo>
                    <a:cubicBezTo>
                      <a:pt x="71" y="64"/>
                      <a:pt x="71" y="0"/>
                      <a:pt x="3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31" name="Google Shape;2031;p43"/>
              <p:cNvSpPr/>
              <p:nvPr/>
            </p:nvSpPr>
            <p:spPr>
              <a:xfrm>
                <a:off x="2038040" y="1766428"/>
                <a:ext cx="35484" cy="37764"/>
              </a:xfrm>
              <a:custGeom>
                <a:avLst/>
                <a:gdLst/>
                <a:ahLst/>
                <a:cxnLst/>
                <a:rect l="l" t="t" r="r" b="b"/>
                <a:pathLst>
                  <a:path w="61" h="65" extrusionOk="0">
                    <a:moveTo>
                      <a:pt x="30" y="0"/>
                    </a:moveTo>
                    <a:cubicBezTo>
                      <a:pt x="-11" y="0"/>
                      <a:pt x="-11" y="65"/>
                      <a:pt x="30" y="65"/>
                    </a:cubicBezTo>
                    <a:cubicBezTo>
                      <a:pt x="72" y="65"/>
                      <a:pt x="71" y="0"/>
                      <a:pt x="3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32" name="Google Shape;2032;p43"/>
              <p:cNvSpPr/>
              <p:nvPr/>
            </p:nvSpPr>
            <p:spPr>
              <a:xfrm>
                <a:off x="1801864" y="1675213"/>
                <a:ext cx="36066" cy="37764"/>
              </a:xfrm>
              <a:custGeom>
                <a:avLst/>
                <a:gdLst/>
                <a:ahLst/>
                <a:cxnLst/>
                <a:rect l="l" t="t" r="r" b="b"/>
                <a:pathLst>
                  <a:path w="62" h="65" extrusionOk="0">
                    <a:moveTo>
                      <a:pt x="31" y="0"/>
                    </a:moveTo>
                    <a:cubicBezTo>
                      <a:pt x="-11" y="0"/>
                      <a:pt x="-11" y="65"/>
                      <a:pt x="31" y="65"/>
                    </a:cubicBezTo>
                    <a:cubicBezTo>
                      <a:pt x="72" y="65"/>
                      <a:pt x="71" y="0"/>
                      <a:pt x="31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33" name="Google Shape;2033;p43"/>
              <p:cNvSpPr/>
              <p:nvPr/>
            </p:nvSpPr>
            <p:spPr>
              <a:xfrm>
                <a:off x="2014771" y="1622344"/>
                <a:ext cx="36066" cy="37183"/>
              </a:xfrm>
              <a:custGeom>
                <a:avLst/>
                <a:gdLst/>
                <a:ahLst/>
                <a:cxnLst/>
                <a:rect l="l" t="t" r="r" b="b"/>
                <a:pathLst>
                  <a:path w="62" h="64" extrusionOk="0">
                    <a:moveTo>
                      <a:pt x="31" y="0"/>
                    </a:moveTo>
                    <a:cubicBezTo>
                      <a:pt x="-11" y="0"/>
                      <a:pt x="-10" y="64"/>
                      <a:pt x="31" y="64"/>
                    </a:cubicBezTo>
                    <a:cubicBezTo>
                      <a:pt x="73" y="64"/>
                      <a:pt x="72" y="0"/>
                      <a:pt x="31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34" name="Google Shape;2034;p43"/>
              <p:cNvSpPr/>
              <p:nvPr/>
            </p:nvSpPr>
            <p:spPr>
              <a:xfrm>
                <a:off x="2642441" y="1973257"/>
                <a:ext cx="36066" cy="37183"/>
              </a:xfrm>
              <a:custGeom>
                <a:avLst/>
                <a:gdLst/>
                <a:ahLst/>
                <a:cxnLst/>
                <a:rect l="l" t="t" r="r" b="b"/>
                <a:pathLst>
                  <a:path w="62" h="64" extrusionOk="0">
                    <a:moveTo>
                      <a:pt x="31" y="0"/>
                    </a:moveTo>
                    <a:cubicBezTo>
                      <a:pt x="-11" y="0"/>
                      <a:pt x="-10" y="64"/>
                      <a:pt x="31" y="64"/>
                    </a:cubicBezTo>
                    <a:cubicBezTo>
                      <a:pt x="73" y="64"/>
                      <a:pt x="72" y="0"/>
                      <a:pt x="31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35" name="Google Shape;2035;p43"/>
              <p:cNvSpPr/>
              <p:nvPr/>
            </p:nvSpPr>
            <p:spPr>
              <a:xfrm>
                <a:off x="2822772" y="1936655"/>
                <a:ext cx="36066" cy="37183"/>
              </a:xfrm>
              <a:custGeom>
                <a:avLst/>
                <a:gdLst/>
                <a:ahLst/>
                <a:cxnLst/>
                <a:rect l="l" t="t" r="r" b="b"/>
                <a:pathLst>
                  <a:path w="62" h="64" extrusionOk="0">
                    <a:moveTo>
                      <a:pt x="31" y="0"/>
                    </a:moveTo>
                    <a:cubicBezTo>
                      <a:pt x="-11" y="0"/>
                      <a:pt x="-10" y="64"/>
                      <a:pt x="31" y="64"/>
                    </a:cubicBezTo>
                    <a:cubicBezTo>
                      <a:pt x="73" y="64"/>
                      <a:pt x="72" y="0"/>
                      <a:pt x="31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36" name="Google Shape;2036;p43"/>
              <p:cNvSpPr/>
              <p:nvPr/>
            </p:nvSpPr>
            <p:spPr>
              <a:xfrm>
                <a:off x="2774490" y="2040070"/>
                <a:ext cx="36066" cy="37764"/>
              </a:xfrm>
              <a:custGeom>
                <a:avLst/>
                <a:gdLst/>
                <a:ahLst/>
                <a:cxnLst/>
                <a:rect l="l" t="t" r="r" b="b"/>
                <a:pathLst>
                  <a:path w="62" h="65" extrusionOk="0">
                    <a:moveTo>
                      <a:pt x="31" y="0"/>
                    </a:moveTo>
                    <a:cubicBezTo>
                      <a:pt x="-11" y="0"/>
                      <a:pt x="-10" y="65"/>
                      <a:pt x="31" y="65"/>
                    </a:cubicBezTo>
                    <a:cubicBezTo>
                      <a:pt x="73" y="65"/>
                      <a:pt x="72" y="0"/>
                      <a:pt x="31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37" name="Google Shape;2037;p43"/>
              <p:cNvSpPr/>
              <p:nvPr/>
            </p:nvSpPr>
            <p:spPr>
              <a:xfrm>
                <a:off x="2584269" y="2088291"/>
                <a:ext cx="36066" cy="37183"/>
              </a:xfrm>
              <a:custGeom>
                <a:avLst/>
                <a:gdLst/>
                <a:ahLst/>
                <a:cxnLst/>
                <a:rect l="l" t="t" r="r" b="b"/>
                <a:pathLst>
                  <a:path w="62" h="64" extrusionOk="0">
                    <a:moveTo>
                      <a:pt x="31" y="0"/>
                    </a:moveTo>
                    <a:cubicBezTo>
                      <a:pt x="-11" y="0"/>
                      <a:pt x="-10" y="64"/>
                      <a:pt x="31" y="64"/>
                    </a:cubicBezTo>
                    <a:cubicBezTo>
                      <a:pt x="73" y="64"/>
                      <a:pt x="72" y="0"/>
                      <a:pt x="31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38" name="Google Shape;2038;p43"/>
              <p:cNvSpPr/>
              <p:nvPr/>
            </p:nvSpPr>
            <p:spPr>
              <a:xfrm>
                <a:off x="3142715" y="1700777"/>
                <a:ext cx="35484" cy="37183"/>
              </a:xfrm>
              <a:custGeom>
                <a:avLst/>
                <a:gdLst/>
                <a:ahLst/>
                <a:cxnLst/>
                <a:rect l="l" t="t" r="r" b="b"/>
                <a:pathLst>
                  <a:path w="61" h="64" extrusionOk="0">
                    <a:moveTo>
                      <a:pt x="30" y="0"/>
                    </a:moveTo>
                    <a:cubicBezTo>
                      <a:pt x="-11" y="0"/>
                      <a:pt x="-11" y="64"/>
                      <a:pt x="30" y="64"/>
                    </a:cubicBezTo>
                    <a:cubicBezTo>
                      <a:pt x="71" y="64"/>
                      <a:pt x="71" y="0"/>
                      <a:pt x="3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39" name="Google Shape;2039;p43"/>
              <p:cNvSpPr/>
              <p:nvPr/>
            </p:nvSpPr>
            <p:spPr>
              <a:xfrm>
                <a:off x="3200886" y="1501500"/>
                <a:ext cx="36648" cy="37183"/>
              </a:xfrm>
              <a:custGeom>
                <a:avLst/>
                <a:gdLst/>
                <a:ahLst/>
                <a:cxnLst/>
                <a:rect l="l" t="t" r="r" b="b"/>
                <a:pathLst>
                  <a:path w="63" h="64" extrusionOk="0">
                    <a:moveTo>
                      <a:pt x="31" y="0"/>
                    </a:moveTo>
                    <a:cubicBezTo>
                      <a:pt x="-10" y="0"/>
                      <a:pt x="-10" y="64"/>
                      <a:pt x="31" y="64"/>
                    </a:cubicBezTo>
                    <a:cubicBezTo>
                      <a:pt x="73" y="64"/>
                      <a:pt x="73" y="0"/>
                      <a:pt x="31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40" name="Google Shape;2040;p43"/>
              <p:cNvSpPr/>
              <p:nvPr/>
            </p:nvSpPr>
            <p:spPr>
              <a:xfrm>
                <a:off x="3323628" y="1645583"/>
                <a:ext cx="35484" cy="37183"/>
              </a:xfrm>
              <a:custGeom>
                <a:avLst/>
                <a:gdLst/>
                <a:ahLst/>
                <a:cxnLst/>
                <a:rect l="l" t="t" r="r" b="b"/>
                <a:pathLst>
                  <a:path w="61" h="64" extrusionOk="0">
                    <a:moveTo>
                      <a:pt x="30" y="0"/>
                    </a:moveTo>
                    <a:cubicBezTo>
                      <a:pt x="-11" y="0"/>
                      <a:pt x="-11" y="64"/>
                      <a:pt x="30" y="64"/>
                    </a:cubicBezTo>
                    <a:cubicBezTo>
                      <a:pt x="71" y="64"/>
                      <a:pt x="71" y="0"/>
                      <a:pt x="3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41" name="Google Shape;2041;p43"/>
              <p:cNvSpPr/>
              <p:nvPr/>
            </p:nvSpPr>
            <p:spPr>
              <a:xfrm>
                <a:off x="2832661" y="1715882"/>
                <a:ext cx="35484" cy="37183"/>
              </a:xfrm>
              <a:custGeom>
                <a:avLst/>
                <a:gdLst/>
                <a:ahLst/>
                <a:cxnLst/>
                <a:rect l="l" t="t" r="r" b="b"/>
                <a:pathLst>
                  <a:path w="61" h="64" extrusionOk="0">
                    <a:moveTo>
                      <a:pt x="30" y="0"/>
                    </a:moveTo>
                    <a:cubicBezTo>
                      <a:pt x="-11" y="0"/>
                      <a:pt x="-11" y="64"/>
                      <a:pt x="30" y="64"/>
                    </a:cubicBezTo>
                    <a:cubicBezTo>
                      <a:pt x="71" y="64"/>
                      <a:pt x="71" y="0"/>
                      <a:pt x="3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42" name="Google Shape;2042;p43"/>
              <p:cNvSpPr/>
              <p:nvPr/>
            </p:nvSpPr>
            <p:spPr>
              <a:xfrm>
                <a:off x="2718064" y="1645583"/>
                <a:ext cx="36066" cy="37183"/>
              </a:xfrm>
              <a:custGeom>
                <a:avLst/>
                <a:gdLst/>
                <a:ahLst/>
                <a:cxnLst/>
                <a:rect l="l" t="t" r="r" b="b"/>
                <a:pathLst>
                  <a:path w="62" h="64" extrusionOk="0">
                    <a:moveTo>
                      <a:pt x="31" y="0"/>
                    </a:moveTo>
                    <a:cubicBezTo>
                      <a:pt x="-11" y="0"/>
                      <a:pt x="-10" y="64"/>
                      <a:pt x="31" y="64"/>
                    </a:cubicBezTo>
                    <a:cubicBezTo>
                      <a:pt x="73" y="64"/>
                      <a:pt x="72" y="0"/>
                      <a:pt x="31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43" name="Google Shape;2043;p43"/>
              <p:cNvSpPr/>
              <p:nvPr/>
            </p:nvSpPr>
            <p:spPr>
              <a:xfrm>
                <a:off x="2923990" y="1277241"/>
                <a:ext cx="35484" cy="37183"/>
              </a:xfrm>
              <a:custGeom>
                <a:avLst/>
                <a:gdLst/>
                <a:ahLst/>
                <a:cxnLst/>
                <a:rect l="l" t="t" r="r" b="b"/>
                <a:pathLst>
                  <a:path w="61" h="64" extrusionOk="0">
                    <a:moveTo>
                      <a:pt x="30" y="0"/>
                    </a:moveTo>
                    <a:cubicBezTo>
                      <a:pt x="-11" y="0"/>
                      <a:pt x="-11" y="64"/>
                      <a:pt x="30" y="64"/>
                    </a:cubicBezTo>
                    <a:cubicBezTo>
                      <a:pt x="71" y="64"/>
                      <a:pt x="71" y="0"/>
                      <a:pt x="3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44" name="Google Shape;2044;p43"/>
              <p:cNvSpPr/>
              <p:nvPr/>
            </p:nvSpPr>
            <p:spPr>
              <a:xfrm>
                <a:off x="2879780" y="1183703"/>
                <a:ext cx="36066" cy="37183"/>
              </a:xfrm>
              <a:custGeom>
                <a:avLst/>
                <a:gdLst/>
                <a:ahLst/>
                <a:cxnLst/>
                <a:rect l="l" t="t" r="r" b="b"/>
                <a:pathLst>
                  <a:path w="62" h="64" extrusionOk="0">
                    <a:moveTo>
                      <a:pt x="31" y="0"/>
                    </a:moveTo>
                    <a:cubicBezTo>
                      <a:pt x="-11" y="0"/>
                      <a:pt x="-10" y="64"/>
                      <a:pt x="31" y="64"/>
                    </a:cubicBezTo>
                    <a:cubicBezTo>
                      <a:pt x="73" y="64"/>
                      <a:pt x="72" y="0"/>
                      <a:pt x="31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45" name="Google Shape;2045;p43"/>
              <p:cNvSpPr/>
              <p:nvPr/>
            </p:nvSpPr>
            <p:spPr>
              <a:xfrm>
                <a:off x="2793687" y="1288280"/>
                <a:ext cx="36648" cy="37183"/>
              </a:xfrm>
              <a:custGeom>
                <a:avLst/>
                <a:gdLst/>
                <a:ahLst/>
                <a:cxnLst/>
                <a:rect l="l" t="t" r="r" b="b"/>
                <a:pathLst>
                  <a:path w="63" h="64" extrusionOk="0">
                    <a:moveTo>
                      <a:pt x="31" y="0"/>
                    </a:moveTo>
                    <a:cubicBezTo>
                      <a:pt x="-10" y="0"/>
                      <a:pt x="-10" y="64"/>
                      <a:pt x="31" y="64"/>
                    </a:cubicBezTo>
                    <a:cubicBezTo>
                      <a:pt x="73" y="64"/>
                      <a:pt x="73" y="0"/>
                      <a:pt x="31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46" name="Google Shape;2046;p43"/>
              <p:cNvSpPr/>
              <p:nvPr/>
            </p:nvSpPr>
            <p:spPr>
              <a:xfrm>
                <a:off x="3197978" y="1389371"/>
                <a:ext cx="35484" cy="37183"/>
              </a:xfrm>
              <a:custGeom>
                <a:avLst/>
                <a:gdLst/>
                <a:ahLst/>
                <a:cxnLst/>
                <a:rect l="l" t="t" r="r" b="b"/>
                <a:pathLst>
                  <a:path w="61" h="64" extrusionOk="0">
                    <a:moveTo>
                      <a:pt x="30" y="0"/>
                    </a:moveTo>
                    <a:cubicBezTo>
                      <a:pt x="-11" y="0"/>
                      <a:pt x="-11" y="64"/>
                      <a:pt x="30" y="64"/>
                    </a:cubicBezTo>
                    <a:cubicBezTo>
                      <a:pt x="71" y="64"/>
                      <a:pt x="71" y="0"/>
                      <a:pt x="3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47" name="Google Shape;2047;p43"/>
              <p:cNvSpPr/>
              <p:nvPr/>
            </p:nvSpPr>
            <p:spPr>
              <a:xfrm>
                <a:off x="2885016" y="900765"/>
                <a:ext cx="36648" cy="37183"/>
              </a:xfrm>
              <a:custGeom>
                <a:avLst/>
                <a:gdLst/>
                <a:ahLst/>
                <a:cxnLst/>
                <a:rect l="l" t="t" r="r" b="b"/>
                <a:pathLst>
                  <a:path w="63" h="64" extrusionOk="0">
                    <a:moveTo>
                      <a:pt x="31" y="0"/>
                    </a:moveTo>
                    <a:cubicBezTo>
                      <a:pt x="-10" y="0"/>
                      <a:pt x="-10" y="64"/>
                      <a:pt x="31" y="64"/>
                    </a:cubicBezTo>
                    <a:cubicBezTo>
                      <a:pt x="73" y="64"/>
                      <a:pt x="73" y="0"/>
                      <a:pt x="31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48" name="Google Shape;2048;p43"/>
              <p:cNvSpPr/>
              <p:nvPr/>
            </p:nvSpPr>
            <p:spPr>
              <a:xfrm>
                <a:off x="3064765" y="847315"/>
                <a:ext cx="35484" cy="37183"/>
              </a:xfrm>
              <a:custGeom>
                <a:avLst/>
                <a:gdLst/>
                <a:ahLst/>
                <a:cxnLst/>
                <a:rect l="l" t="t" r="r" b="b"/>
                <a:pathLst>
                  <a:path w="61" h="64" extrusionOk="0">
                    <a:moveTo>
                      <a:pt x="30" y="0"/>
                    </a:moveTo>
                    <a:cubicBezTo>
                      <a:pt x="-11" y="0"/>
                      <a:pt x="-11" y="64"/>
                      <a:pt x="30" y="64"/>
                    </a:cubicBezTo>
                    <a:cubicBezTo>
                      <a:pt x="71" y="64"/>
                      <a:pt x="71" y="0"/>
                      <a:pt x="3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49" name="Google Shape;2049;p43"/>
              <p:cNvSpPr/>
              <p:nvPr/>
            </p:nvSpPr>
            <p:spPr>
              <a:xfrm>
                <a:off x="2925736" y="699165"/>
                <a:ext cx="35484" cy="37183"/>
              </a:xfrm>
              <a:custGeom>
                <a:avLst/>
                <a:gdLst/>
                <a:ahLst/>
                <a:cxnLst/>
                <a:rect l="l" t="t" r="r" b="b"/>
                <a:pathLst>
                  <a:path w="61" h="64" extrusionOk="0">
                    <a:moveTo>
                      <a:pt x="30" y="0"/>
                    </a:moveTo>
                    <a:cubicBezTo>
                      <a:pt x="-11" y="0"/>
                      <a:pt x="-11" y="64"/>
                      <a:pt x="30" y="64"/>
                    </a:cubicBezTo>
                    <a:cubicBezTo>
                      <a:pt x="71" y="64"/>
                      <a:pt x="71" y="0"/>
                      <a:pt x="3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50" name="Google Shape;2050;p43"/>
              <p:cNvSpPr/>
              <p:nvPr/>
            </p:nvSpPr>
            <p:spPr>
              <a:xfrm>
                <a:off x="2594740" y="1028000"/>
                <a:ext cx="35484" cy="37183"/>
              </a:xfrm>
              <a:custGeom>
                <a:avLst/>
                <a:gdLst/>
                <a:ahLst/>
                <a:cxnLst/>
                <a:rect l="l" t="t" r="r" b="b"/>
                <a:pathLst>
                  <a:path w="61" h="64" extrusionOk="0">
                    <a:moveTo>
                      <a:pt x="30" y="0"/>
                    </a:moveTo>
                    <a:cubicBezTo>
                      <a:pt x="-11" y="0"/>
                      <a:pt x="-11" y="64"/>
                      <a:pt x="30" y="64"/>
                    </a:cubicBezTo>
                    <a:cubicBezTo>
                      <a:pt x="71" y="64"/>
                      <a:pt x="71" y="0"/>
                      <a:pt x="3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51" name="Google Shape;2051;p43"/>
              <p:cNvSpPr/>
              <p:nvPr/>
            </p:nvSpPr>
            <p:spPr>
              <a:xfrm>
                <a:off x="2645349" y="828723"/>
                <a:ext cx="36648" cy="37183"/>
              </a:xfrm>
              <a:custGeom>
                <a:avLst/>
                <a:gdLst/>
                <a:ahLst/>
                <a:cxnLst/>
                <a:rect l="l" t="t" r="r" b="b"/>
                <a:pathLst>
                  <a:path w="63" h="64" extrusionOk="0">
                    <a:moveTo>
                      <a:pt x="31" y="0"/>
                    </a:moveTo>
                    <a:cubicBezTo>
                      <a:pt x="-10" y="0"/>
                      <a:pt x="-10" y="64"/>
                      <a:pt x="31" y="64"/>
                    </a:cubicBezTo>
                    <a:cubicBezTo>
                      <a:pt x="73" y="64"/>
                      <a:pt x="73" y="0"/>
                      <a:pt x="31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52" name="Google Shape;2052;p43"/>
              <p:cNvSpPr/>
              <p:nvPr/>
            </p:nvSpPr>
            <p:spPr>
              <a:xfrm>
                <a:off x="2448148" y="868230"/>
                <a:ext cx="36066" cy="37183"/>
              </a:xfrm>
              <a:custGeom>
                <a:avLst/>
                <a:gdLst/>
                <a:ahLst/>
                <a:cxnLst/>
                <a:rect l="l" t="t" r="r" b="b"/>
                <a:pathLst>
                  <a:path w="62" h="64" extrusionOk="0">
                    <a:moveTo>
                      <a:pt x="30" y="0"/>
                    </a:moveTo>
                    <a:cubicBezTo>
                      <a:pt x="-11" y="0"/>
                      <a:pt x="-11" y="64"/>
                      <a:pt x="30" y="64"/>
                    </a:cubicBezTo>
                    <a:cubicBezTo>
                      <a:pt x="72" y="64"/>
                      <a:pt x="72" y="0"/>
                      <a:pt x="3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53" name="Google Shape;2053;p43"/>
              <p:cNvSpPr/>
              <p:nvPr/>
            </p:nvSpPr>
            <p:spPr>
              <a:xfrm>
                <a:off x="2284687" y="936786"/>
                <a:ext cx="35484" cy="37183"/>
              </a:xfrm>
              <a:custGeom>
                <a:avLst/>
                <a:gdLst/>
                <a:ahLst/>
                <a:cxnLst/>
                <a:rect l="l" t="t" r="r" b="b"/>
                <a:pathLst>
                  <a:path w="61" h="64" extrusionOk="0">
                    <a:moveTo>
                      <a:pt x="30" y="0"/>
                    </a:moveTo>
                    <a:cubicBezTo>
                      <a:pt x="-11" y="0"/>
                      <a:pt x="-11" y="64"/>
                      <a:pt x="30" y="64"/>
                    </a:cubicBezTo>
                    <a:cubicBezTo>
                      <a:pt x="71" y="64"/>
                      <a:pt x="71" y="0"/>
                      <a:pt x="3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54" name="Google Shape;2054;p43"/>
              <p:cNvSpPr/>
              <p:nvPr/>
            </p:nvSpPr>
            <p:spPr>
              <a:xfrm>
                <a:off x="2071198" y="946082"/>
                <a:ext cx="36066" cy="37764"/>
              </a:xfrm>
              <a:custGeom>
                <a:avLst/>
                <a:gdLst/>
                <a:ahLst/>
                <a:cxnLst/>
                <a:rect l="l" t="t" r="r" b="b"/>
                <a:pathLst>
                  <a:path w="62" h="65" extrusionOk="0">
                    <a:moveTo>
                      <a:pt x="31" y="0"/>
                    </a:moveTo>
                    <a:cubicBezTo>
                      <a:pt x="-11" y="0"/>
                      <a:pt x="-10" y="65"/>
                      <a:pt x="31" y="65"/>
                    </a:cubicBezTo>
                    <a:cubicBezTo>
                      <a:pt x="73" y="65"/>
                      <a:pt x="72" y="0"/>
                      <a:pt x="31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55" name="Google Shape;2055;p43"/>
              <p:cNvSpPr/>
              <p:nvPr/>
            </p:nvSpPr>
            <p:spPr>
              <a:xfrm>
                <a:off x="1928678" y="925747"/>
                <a:ext cx="36066" cy="37183"/>
              </a:xfrm>
              <a:custGeom>
                <a:avLst/>
                <a:gdLst/>
                <a:ahLst/>
                <a:cxnLst/>
                <a:rect l="l" t="t" r="r" b="b"/>
                <a:pathLst>
                  <a:path w="62" h="64" extrusionOk="0">
                    <a:moveTo>
                      <a:pt x="30" y="0"/>
                    </a:moveTo>
                    <a:cubicBezTo>
                      <a:pt x="-11" y="0"/>
                      <a:pt x="-11" y="64"/>
                      <a:pt x="30" y="64"/>
                    </a:cubicBezTo>
                    <a:cubicBezTo>
                      <a:pt x="72" y="64"/>
                      <a:pt x="72" y="0"/>
                      <a:pt x="3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56" name="Google Shape;2056;p43"/>
              <p:cNvSpPr/>
              <p:nvPr/>
            </p:nvSpPr>
            <p:spPr>
              <a:xfrm>
                <a:off x="2033386" y="1084936"/>
                <a:ext cx="35484" cy="37183"/>
              </a:xfrm>
              <a:custGeom>
                <a:avLst/>
                <a:gdLst/>
                <a:ahLst/>
                <a:cxnLst/>
                <a:rect l="l" t="t" r="r" b="b"/>
                <a:pathLst>
                  <a:path w="61" h="64" extrusionOk="0">
                    <a:moveTo>
                      <a:pt x="30" y="0"/>
                    </a:moveTo>
                    <a:cubicBezTo>
                      <a:pt x="-11" y="0"/>
                      <a:pt x="-11" y="64"/>
                      <a:pt x="30" y="64"/>
                    </a:cubicBezTo>
                    <a:cubicBezTo>
                      <a:pt x="71" y="64"/>
                      <a:pt x="71" y="0"/>
                      <a:pt x="3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57" name="Google Shape;2057;p43"/>
              <p:cNvSpPr/>
              <p:nvPr/>
            </p:nvSpPr>
            <p:spPr>
              <a:xfrm>
                <a:off x="2214299" y="1362645"/>
                <a:ext cx="35484" cy="37183"/>
              </a:xfrm>
              <a:custGeom>
                <a:avLst/>
                <a:gdLst/>
                <a:ahLst/>
                <a:cxnLst/>
                <a:rect l="l" t="t" r="r" b="b"/>
                <a:pathLst>
                  <a:path w="61" h="64" extrusionOk="0">
                    <a:moveTo>
                      <a:pt x="30" y="0"/>
                    </a:moveTo>
                    <a:cubicBezTo>
                      <a:pt x="-11" y="0"/>
                      <a:pt x="-11" y="64"/>
                      <a:pt x="30" y="64"/>
                    </a:cubicBezTo>
                    <a:cubicBezTo>
                      <a:pt x="71" y="64"/>
                      <a:pt x="71" y="0"/>
                      <a:pt x="3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58" name="Google Shape;2058;p43"/>
              <p:cNvSpPr/>
              <p:nvPr/>
            </p:nvSpPr>
            <p:spPr>
              <a:xfrm>
                <a:off x="2353329" y="1377751"/>
                <a:ext cx="35484" cy="37183"/>
              </a:xfrm>
              <a:custGeom>
                <a:avLst/>
                <a:gdLst/>
                <a:ahLst/>
                <a:cxnLst/>
                <a:rect l="l" t="t" r="r" b="b"/>
                <a:pathLst>
                  <a:path w="61" h="64" extrusionOk="0">
                    <a:moveTo>
                      <a:pt x="30" y="0"/>
                    </a:moveTo>
                    <a:cubicBezTo>
                      <a:pt x="-11" y="0"/>
                      <a:pt x="-11" y="64"/>
                      <a:pt x="30" y="64"/>
                    </a:cubicBezTo>
                    <a:cubicBezTo>
                      <a:pt x="71" y="64"/>
                      <a:pt x="71" y="0"/>
                      <a:pt x="3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59" name="Google Shape;2059;p43"/>
              <p:cNvSpPr/>
              <p:nvPr/>
            </p:nvSpPr>
            <p:spPr>
              <a:xfrm>
                <a:off x="2562164" y="1181960"/>
                <a:ext cx="36066" cy="37183"/>
              </a:xfrm>
              <a:custGeom>
                <a:avLst/>
                <a:gdLst/>
                <a:ahLst/>
                <a:cxnLst/>
                <a:rect l="l" t="t" r="r" b="b"/>
                <a:pathLst>
                  <a:path w="62" h="64" extrusionOk="0">
                    <a:moveTo>
                      <a:pt x="30" y="0"/>
                    </a:moveTo>
                    <a:cubicBezTo>
                      <a:pt x="-11" y="0"/>
                      <a:pt x="-11" y="64"/>
                      <a:pt x="30" y="64"/>
                    </a:cubicBezTo>
                    <a:cubicBezTo>
                      <a:pt x="72" y="64"/>
                      <a:pt x="72" y="0"/>
                      <a:pt x="3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060" name="Google Shape;2060;p43"/>
            <p:cNvGrpSpPr/>
            <p:nvPr/>
          </p:nvGrpSpPr>
          <p:grpSpPr>
            <a:xfrm>
              <a:off x="1984038" y="2382080"/>
              <a:ext cx="349759" cy="411480"/>
              <a:chOff x="6308975" y="928068"/>
              <a:chExt cx="349759" cy="411480"/>
            </a:xfrm>
          </p:grpSpPr>
          <p:grpSp>
            <p:nvGrpSpPr>
              <p:cNvPr id="2061" name="Google Shape;2061;p43"/>
              <p:cNvGrpSpPr/>
              <p:nvPr/>
            </p:nvGrpSpPr>
            <p:grpSpPr>
              <a:xfrm>
                <a:off x="6308975" y="928068"/>
                <a:ext cx="349759" cy="411480"/>
                <a:chOff x="7079400" y="3953880"/>
                <a:chExt cx="349759" cy="411480"/>
              </a:xfrm>
            </p:grpSpPr>
            <p:grpSp>
              <p:nvGrpSpPr>
                <p:cNvPr id="2062" name="Google Shape;2062;p43"/>
                <p:cNvGrpSpPr/>
                <p:nvPr/>
              </p:nvGrpSpPr>
              <p:grpSpPr>
                <a:xfrm>
                  <a:off x="7101050" y="3953880"/>
                  <a:ext cx="257559" cy="181826"/>
                  <a:chOff x="7101050" y="3953880"/>
                  <a:chExt cx="257559" cy="181826"/>
                </a:xfrm>
              </p:grpSpPr>
              <p:sp>
                <p:nvSpPr>
                  <p:cNvPr id="2063" name="Google Shape;2063;p43"/>
                  <p:cNvSpPr/>
                  <p:nvPr/>
                </p:nvSpPr>
                <p:spPr>
                  <a:xfrm>
                    <a:off x="7101050" y="3987664"/>
                    <a:ext cx="105637" cy="14804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83" h="390" extrusionOk="0">
                        <a:moveTo>
                          <a:pt x="1" y="157"/>
                        </a:moveTo>
                        <a:cubicBezTo>
                          <a:pt x="5" y="106"/>
                          <a:pt x="25" y="57"/>
                          <a:pt x="68" y="27"/>
                        </a:cubicBezTo>
                        <a:cubicBezTo>
                          <a:pt x="118" y="-7"/>
                          <a:pt x="204" y="-14"/>
                          <a:pt x="248" y="33"/>
                        </a:cubicBezTo>
                        <a:cubicBezTo>
                          <a:pt x="287" y="74"/>
                          <a:pt x="285" y="143"/>
                          <a:pt x="280" y="194"/>
                        </a:cubicBezTo>
                        <a:lnTo>
                          <a:pt x="280" y="194"/>
                        </a:lnTo>
                        <a:cubicBezTo>
                          <a:pt x="277" y="234"/>
                          <a:pt x="271" y="273"/>
                          <a:pt x="264" y="312"/>
                        </a:cubicBezTo>
                        <a:cubicBezTo>
                          <a:pt x="261" y="328"/>
                          <a:pt x="259" y="371"/>
                          <a:pt x="246" y="382"/>
                        </a:cubicBezTo>
                        <a:cubicBezTo>
                          <a:pt x="233" y="394"/>
                          <a:pt x="208" y="390"/>
                          <a:pt x="194" y="388"/>
                        </a:cubicBezTo>
                        <a:lnTo>
                          <a:pt x="194" y="388"/>
                        </a:lnTo>
                        <a:cubicBezTo>
                          <a:pt x="162" y="386"/>
                          <a:pt x="131" y="376"/>
                          <a:pt x="103" y="360"/>
                        </a:cubicBezTo>
                        <a:cubicBezTo>
                          <a:pt x="69" y="340"/>
                          <a:pt x="41" y="312"/>
                          <a:pt x="22" y="279"/>
                        </a:cubicBezTo>
                        <a:cubicBezTo>
                          <a:pt x="20" y="276"/>
                          <a:pt x="19" y="273"/>
                          <a:pt x="17" y="270"/>
                        </a:cubicBezTo>
                        <a:cubicBezTo>
                          <a:pt x="1" y="236"/>
                          <a:pt x="-2" y="194"/>
                          <a:pt x="1" y="157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120000" tIns="60000" rIns="120000" bIns="60000" anchor="ctr" anchorCtr="1">
                    <a:noAutofit/>
                  </a:bodyPr>
                  <a:lstStyle/>
                  <a:p>
                    <a:endParaRPr sz="240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2064" name="Google Shape;2064;p43"/>
                  <p:cNvSpPr/>
                  <p:nvPr/>
                </p:nvSpPr>
                <p:spPr>
                  <a:xfrm>
                    <a:off x="7251852" y="3953880"/>
                    <a:ext cx="106757" cy="15145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86" h="399" extrusionOk="0">
                        <a:moveTo>
                          <a:pt x="28" y="60"/>
                        </a:moveTo>
                        <a:cubicBezTo>
                          <a:pt x="92" y="-42"/>
                          <a:pt x="238" y="-5"/>
                          <a:pt x="279" y="96"/>
                        </a:cubicBezTo>
                        <a:cubicBezTo>
                          <a:pt x="297" y="143"/>
                          <a:pt x="278" y="186"/>
                          <a:pt x="257" y="228"/>
                        </a:cubicBezTo>
                        <a:cubicBezTo>
                          <a:pt x="237" y="270"/>
                          <a:pt x="203" y="381"/>
                          <a:pt x="156" y="397"/>
                        </a:cubicBezTo>
                        <a:lnTo>
                          <a:pt x="156" y="397"/>
                        </a:lnTo>
                        <a:cubicBezTo>
                          <a:pt x="152" y="398"/>
                          <a:pt x="148" y="399"/>
                          <a:pt x="144" y="399"/>
                        </a:cubicBezTo>
                        <a:cubicBezTo>
                          <a:pt x="138" y="399"/>
                          <a:pt x="132" y="398"/>
                          <a:pt x="126" y="395"/>
                        </a:cubicBezTo>
                        <a:lnTo>
                          <a:pt x="126" y="395"/>
                        </a:lnTo>
                        <a:cubicBezTo>
                          <a:pt x="117" y="392"/>
                          <a:pt x="108" y="388"/>
                          <a:pt x="99" y="383"/>
                        </a:cubicBezTo>
                        <a:cubicBezTo>
                          <a:pt x="73" y="368"/>
                          <a:pt x="51" y="345"/>
                          <a:pt x="35" y="318"/>
                        </a:cubicBezTo>
                        <a:cubicBezTo>
                          <a:pt x="33" y="315"/>
                          <a:pt x="32" y="312"/>
                          <a:pt x="30" y="309"/>
                        </a:cubicBezTo>
                        <a:lnTo>
                          <a:pt x="30" y="309"/>
                        </a:lnTo>
                        <a:cubicBezTo>
                          <a:pt x="11" y="270"/>
                          <a:pt x="1" y="227"/>
                          <a:pt x="1" y="183"/>
                        </a:cubicBezTo>
                        <a:lnTo>
                          <a:pt x="1" y="182"/>
                        </a:lnTo>
                        <a:lnTo>
                          <a:pt x="1" y="182"/>
                        </a:lnTo>
                        <a:cubicBezTo>
                          <a:pt x="1" y="177"/>
                          <a:pt x="0" y="173"/>
                          <a:pt x="0" y="168"/>
                        </a:cubicBezTo>
                        <a:cubicBezTo>
                          <a:pt x="0" y="130"/>
                          <a:pt x="10" y="93"/>
                          <a:pt x="28" y="60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120000" tIns="60000" rIns="120000" bIns="60000" anchor="ctr" anchorCtr="1">
                    <a:noAutofit/>
                  </a:bodyPr>
                  <a:lstStyle/>
                  <a:p>
                    <a:endParaRPr sz="240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</p:grpSp>
            <p:grpSp>
              <p:nvGrpSpPr>
                <p:cNvPr id="2065" name="Google Shape;2065;p43"/>
                <p:cNvGrpSpPr/>
                <p:nvPr/>
              </p:nvGrpSpPr>
              <p:grpSpPr>
                <a:xfrm>
                  <a:off x="7101050" y="3953880"/>
                  <a:ext cx="257559" cy="181826"/>
                  <a:chOff x="7101050" y="3953880"/>
                  <a:chExt cx="257559" cy="181826"/>
                </a:xfrm>
              </p:grpSpPr>
              <p:sp>
                <p:nvSpPr>
                  <p:cNvPr id="2066" name="Google Shape;2066;p43"/>
                  <p:cNvSpPr/>
                  <p:nvPr/>
                </p:nvSpPr>
                <p:spPr>
                  <a:xfrm>
                    <a:off x="7101050" y="3987664"/>
                    <a:ext cx="105637" cy="14804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83" h="390" extrusionOk="0">
                        <a:moveTo>
                          <a:pt x="1" y="157"/>
                        </a:moveTo>
                        <a:cubicBezTo>
                          <a:pt x="5" y="106"/>
                          <a:pt x="25" y="57"/>
                          <a:pt x="68" y="27"/>
                        </a:cubicBezTo>
                        <a:cubicBezTo>
                          <a:pt x="118" y="-7"/>
                          <a:pt x="204" y="-14"/>
                          <a:pt x="248" y="33"/>
                        </a:cubicBezTo>
                        <a:cubicBezTo>
                          <a:pt x="287" y="74"/>
                          <a:pt x="285" y="143"/>
                          <a:pt x="280" y="194"/>
                        </a:cubicBezTo>
                        <a:lnTo>
                          <a:pt x="280" y="194"/>
                        </a:lnTo>
                        <a:cubicBezTo>
                          <a:pt x="277" y="234"/>
                          <a:pt x="271" y="273"/>
                          <a:pt x="264" y="312"/>
                        </a:cubicBezTo>
                        <a:cubicBezTo>
                          <a:pt x="261" y="328"/>
                          <a:pt x="259" y="371"/>
                          <a:pt x="246" y="382"/>
                        </a:cubicBezTo>
                        <a:cubicBezTo>
                          <a:pt x="233" y="394"/>
                          <a:pt x="208" y="390"/>
                          <a:pt x="194" y="388"/>
                        </a:cubicBezTo>
                        <a:lnTo>
                          <a:pt x="194" y="388"/>
                        </a:lnTo>
                        <a:cubicBezTo>
                          <a:pt x="162" y="386"/>
                          <a:pt x="131" y="376"/>
                          <a:pt x="103" y="360"/>
                        </a:cubicBezTo>
                        <a:cubicBezTo>
                          <a:pt x="69" y="340"/>
                          <a:pt x="41" y="312"/>
                          <a:pt x="22" y="279"/>
                        </a:cubicBezTo>
                        <a:cubicBezTo>
                          <a:pt x="20" y="276"/>
                          <a:pt x="19" y="273"/>
                          <a:pt x="17" y="270"/>
                        </a:cubicBezTo>
                        <a:cubicBezTo>
                          <a:pt x="1" y="236"/>
                          <a:pt x="-2" y="194"/>
                          <a:pt x="1" y="157"/>
                        </a:cubicBezTo>
                        <a:close/>
                      </a:path>
                    </a:pathLst>
                  </a:custGeom>
                  <a:solidFill>
                    <a:srgbClr val="422809">
                      <a:alpha val="50000"/>
                    </a:srgbClr>
                  </a:solidFill>
                  <a:ln>
                    <a:noFill/>
                  </a:ln>
                </p:spPr>
                <p:txBody>
                  <a:bodyPr spcFirstLastPara="1" wrap="square" lIns="120000" tIns="60000" rIns="120000" bIns="60000" anchor="ctr" anchorCtr="1">
                    <a:noAutofit/>
                  </a:bodyPr>
                  <a:lstStyle/>
                  <a:p>
                    <a:endParaRPr sz="240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2067" name="Google Shape;2067;p43"/>
                  <p:cNvSpPr/>
                  <p:nvPr/>
                </p:nvSpPr>
                <p:spPr>
                  <a:xfrm>
                    <a:off x="7251852" y="3953880"/>
                    <a:ext cx="106757" cy="15145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86" h="399" extrusionOk="0">
                        <a:moveTo>
                          <a:pt x="28" y="60"/>
                        </a:moveTo>
                        <a:cubicBezTo>
                          <a:pt x="92" y="-42"/>
                          <a:pt x="238" y="-5"/>
                          <a:pt x="279" y="96"/>
                        </a:cubicBezTo>
                        <a:cubicBezTo>
                          <a:pt x="297" y="143"/>
                          <a:pt x="278" y="186"/>
                          <a:pt x="257" y="228"/>
                        </a:cubicBezTo>
                        <a:cubicBezTo>
                          <a:pt x="237" y="270"/>
                          <a:pt x="203" y="381"/>
                          <a:pt x="156" y="397"/>
                        </a:cubicBezTo>
                        <a:lnTo>
                          <a:pt x="156" y="397"/>
                        </a:lnTo>
                        <a:cubicBezTo>
                          <a:pt x="152" y="398"/>
                          <a:pt x="148" y="399"/>
                          <a:pt x="144" y="399"/>
                        </a:cubicBezTo>
                        <a:cubicBezTo>
                          <a:pt x="138" y="399"/>
                          <a:pt x="132" y="398"/>
                          <a:pt x="126" y="395"/>
                        </a:cubicBezTo>
                        <a:lnTo>
                          <a:pt x="126" y="395"/>
                        </a:lnTo>
                        <a:cubicBezTo>
                          <a:pt x="117" y="392"/>
                          <a:pt x="108" y="388"/>
                          <a:pt x="99" y="383"/>
                        </a:cubicBezTo>
                        <a:cubicBezTo>
                          <a:pt x="73" y="368"/>
                          <a:pt x="51" y="345"/>
                          <a:pt x="35" y="318"/>
                        </a:cubicBezTo>
                        <a:cubicBezTo>
                          <a:pt x="33" y="315"/>
                          <a:pt x="32" y="312"/>
                          <a:pt x="30" y="309"/>
                        </a:cubicBezTo>
                        <a:lnTo>
                          <a:pt x="30" y="309"/>
                        </a:lnTo>
                        <a:cubicBezTo>
                          <a:pt x="11" y="270"/>
                          <a:pt x="1" y="227"/>
                          <a:pt x="1" y="183"/>
                        </a:cubicBezTo>
                        <a:lnTo>
                          <a:pt x="1" y="182"/>
                        </a:lnTo>
                        <a:lnTo>
                          <a:pt x="1" y="182"/>
                        </a:lnTo>
                        <a:cubicBezTo>
                          <a:pt x="1" y="177"/>
                          <a:pt x="0" y="173"/>
                          <a:pt x="0" y="168"/>
                        </a:cubicBezTo>
                        <a:cubicBezTo>
                          <a:pt x="0" y="130"/>
                          <a:pt x="10" y="93"/>
                          <a:pt x="28" y="60"/>
                        </a:cubicBezTo>
                        <a:close/>
                      </a:path>
                    </a:pathLst>
                  </a:custGeom>
                  <a:solidFill>
                    <a:srgbClr val="422809">
                      <a:alpha val="50000"/>
                    </a:srgbClr>
                  </a:solidFill>
                  <a:ln>
                    <a:noFill/>
                  </a:ln>
                </p:spPr>
                <p:txBody>
                  <a:bodyPr spcFirstLastPara="1" wrap="square" lIns="120000" tIns="60000" rIns="120000" bIns="60000" anchor="ctr" anchorCtr="1">
                    <a:noAutofit/>
                  </a:bodyPr>
                  <a:lstStyle/>
                  <a:p>
                    <a:endParaRPr sz="240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</p:grpSp>
            <p:sp>
              <p:nvSpPr>
                <p:cNvPr id="2068" name="Google Shape;2068;p43"/>
                <p:cNvSpPr/>
                <p:nvPr/>
              </p:nvSpPr>
              <p:spPr>
                <a:xfrm>
                  <a:off x="7079400" y="3965647"/>
                  <a:ext cx="349759" cy="37200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37" h="980" extrusionOk="0">
                      <a:moveTo>
                        <a:pt x="426" y="961"/>
                      </a:moveTo>
                      <a:cubicBezTo>
                        <a:pt x="551" y="1003"/>
                        <a:pt x="709" y="975"/>
                        <a:pt x="804" y="880"/>
                      </a:cubicBezTo>
                      <a:cubicBezTo>
                        <a:pt x="934" y="752"/>
                        <a:pt x="943" y="549"/>
                        <a:pt x="934" y="377"/>
                      </a:cubicBezTo>
                      <a:lnTo>
                        <a:pt x="934" y="377"/>
                      </a:lnTo>
                      <a:cubicBezTo>
                        <a:pt x="930" y="296"/>
                        <a:pt x="916" y="216"/>
                        <a:pt x="894" y="139"/>
                      </a:cubicBezTo>
                      <a:cubicBezTo>
                        <a:pt x="879" y="88"/>
                        <a:pt x="848" y="26"/>
                        <a:pt x="795" y="5"/>
                      </a:cubicBezTo>
                      <a:cubicBezTo>
                        <a:pt x="738" y="-16"/>
                        <a:pt x="680" y="24"/>
                        <a:pt x="652" y="72"/>
                      </a:cubicBezTo>
                      <a:cubicBezTo>
                        <a:pt x="630" y="112"/>
                        <a:pt x="590" y="195"/>
                        <a:pt x="596" y="242"/>
                      </a:cubicBezTo>
                      <a:lnTo>
                        <a:pt x="596" y="242"/>
                      </a:lnTo>
                      <a:cubicBezTo>
                        <a:pt x="590" y="198"/>
                        <a:pt x="575" y="155"/>
                        <a:pt x="553" y="117"/>
                      </a:cubicBezTo>
                      <a:cubicBezTo>
                        <a:pt x="544" y="102"/>
                        <a:pt x="535" y="88"/>
                        <a:pt x="524" y="74"/>
                      </a:cubicBezTo>
                      <a:lnTo>
                        <a:pt x="524" y="74"/>
                      </a:lnTo>
                      <a:cubicBezTo>
                        <a:pt x="511" y="56"/>
                        <a:pt x="494" y="41"/>
                        <a:pt x="474" y="29"/>
                      </a:cubicBezTo>
                      <a:cubicBezTo>
                        <a:pt x="473" y="29"/>
                        <a:pt x="472" y="28"/>
                        <a:pt x="471" y="28"/>
                      </a:cubicBezTo>
                      <a:cubicBezTo>
                        <a:pt x="380" y="-18"/>
                        <a:pt x="277" y="45"/>
                        <a:pt x="260" y="140"/>
                      </a:cubicBezTo>
                      <a:cubicBezTo>
                        <a:pt x="249" y="201"/>
                        <a:pt x="267" y="262"/>
                        <a:pt x="289" y="319"/>
                      </a:cubicBezTo>
                      <a:cubicBezTo>
                        <a:pt x="256" y="271"/>
                        <a:pt x="217" y="224"/>
                        <a:pt x="163" y="202"/>
                      </a:cubicBezTo>
                      <a:cubicBezTo>
                        <a:pt x="109" y="181"/>
                        <a:pt x="35" y="195"/>
                        <a:pt x="10" y="248"/>
                      </a:cubicBezTo>
                      <a:cubicBezTo>
                        <a:pt x="-13" y="298"/>
                        <a:pt x="7" y="375"/>
                        <a:pt x="22" y="425"/>
                      </a:cubicBezTo>
                      <a:cubicBezTo>
                        <a:pt x="85" y="623"/>
                        <a:pt x="214" y="890"/>
                        <a:pt x="426" y="96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0000" tIns="60000" rIns="120000" bIns="60000" anchor="ctr" anchorCtr="1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069" name="Google Shape;2069;p43"/>
                <p:cNvSpPr/>
                <p:nvPr/>
              </p:nvSpPr>
              <p:spPr>
                <a:xfrm>
                  <a:off x="7172345" y="4201375"/>
                  <a:ext cx="248228" cy="163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65" h="432" extrusionOk="0">
                      <a:moveTo>
                        <a:pt x="662" y="93"/>
                      </a:moveTo>
                      <a:lnTo>
                        <a:pt x="662" y="93"/>
                      </a:lnTo>
                      <a:cubicBezTo>
                        <a:pt x="663" y="96"/>
                        <a:pt x="664" y="100"/>
                        <a:pt x="665" y="103"/>
                      </a:cubicBezTo>
                      <a:lnTo>
                        <a:pt x="665" y="103"/>
                      </a:lnTo>
                      <a:cubicBezTo>
                        <a:pt x="665" y="105"/>
                        <a:pt x="665" y="106"/>
                        <a:pt x="665" y="108"/>
                      </a:cubicBezTo>
                      <a:cubicBezTo>
                        <a:pt x="665" y="113"/>
                        <a:pt x="664" y="119"/>
                        <a:pt x="662" y="124"/>
                      </a:cubicBezTo>
                      <a:cubicBezTo>
                        <a:pt x="637" y="216"/>
                        <a:pt x="575" y="266"/>
                        <a:pt x="503" y="323"/>
                      </a:cubicBezTo>
                      <a:cubicBezTo>
                        <a:pt x="464" y="354"/>
                        <a:pt x="403" y="379"/>
                        <a:pt x="396" y="432"/>
                      </a:cubicBezTo>
                      <a:cubicBezTo>
                        <a:pt x="340" y="394"/>
                        <a:pt x="259" y="399"/>
                        <a:pt x="195" y="381"/>
                      </a:cubicBezTo>
                      <a:lnTo>
                        <a:pt x="195" y="381"/>
                      </a:lnTo>
                      <a:cubicBezTo>
                        <a:pt x="151" y="368"/>
                        <a:pt x="108" y="352"/>
                        <a:pt x="67" y="331"/>
                      </a:cubicBezTo>
                      <a:cubicBezTo>
                        <a:pt x="28" y="311"/>
                        <a:pt x="-49" y="248"/>
                        <a:pt x="45" y="252"/>
                      </a:cubicBezTo>
                      <a:lnTo>
                        <a:pt x="45" y="252"/>
                      </a:lnTo>
                      <a:cubicBezTo>
                        <a:pt x="105" y="254"/>
                        <a:pt x="164" y="262"/>
                        <a:pt x="223" y="274"/>
                      </a:cubicBezTo>
                      <a:lnTo>
                        <a:pt x="223" y="274"/>
                      </a:lnTo>
                      <a:cubicBezTo>
                        <a:pt x="198" y="253"/>
                        <a:pt x="177" y="228"/>
                        <a:pt x="160" y="199"/>
                      </a:cubicBezTo>
                      <a:cubicBezTo>
                        <a:pt x="147" y="177"/>
                        <a:pt x="137" y="153"/>
                        <a:pt x="131" y="128"/>
                      </a:cubicBezTo>
                      <a:cubicBezTo>
                        <a:pt x="126" y="110"/>
                        <a:pt x="125" y="87"/>
                        <a:pt x="141" y="77"/>
                      </a:cubicBezTo>
                      <a:lnTo>
                        <a:pt x="141" y="77"/>
                      </a:lnTo>
                      <a:cubicBezTo>
                        <a:pt x="147" y="74"/>
                        <a:pt x="153" y="73"/>
                        <a:pt x="159" y="73"/>
                      </a:cubicBezTo>
                      <a:cubicBezTo>
                        <a:pt x="161" y="73"/>
                        <a:pt x="163" y="73"/>
                        <a:pt x="165" y="73"/>
                      </a:cubicBezTo>
                      <a:cubicBezTo>
                        <a:pt x="242" y="79"/>
                        <a:pt x="303" y="157"/>
                        <a:pt x="337" y="220"/>
                      </a:cubicBezTo>
                      <a:lnTo>
                        <a:pt x="337" y="220"/>
                      </a:lnTo>
                      <a:cubicBezTo>
                        <a:pt x="341" y="180"/>
                        <a:pt x="349" y="141"/>
                        <a:pt x="362" y="103"/>
                      </a:cubicBezTo>
                      <a:lnTo>
                        <a:pt x="362" y="103"/>
                      </a:lnTo>
                      <a:cubicBezTo>
                        <a:pt x="366" y="90"/>
                        <a:pt x="372" y="78"/>
                        <a:pt x="378" y="67"/>
                      </a:cubicBezTo>
                      <a:cubicBezTo>
                        <a:pt x="392" y="44"/>
                        <a:pt x="409" y="23"/>
                        <a:pt x="430" y="7"/>
                      </a:cubicBezTo>
                      <a:lnTo>
                        <a:pt x="430" y="7"/>
                      </a:lnTo>
                      <a:cubicBezTo>
                        <a:pt x="432" y="6"/>
                        <a:pt x="434" y="5"/>
                        <a:pt x="435" y="4"/>
                      </a:cubicBezTo>
                      <a:cubicBezTo>
                        <a:pt x="440" y="1"/>
                        <a:pt x="445" y="0"/>
                        <a:pt x="450" y="0"/>
                      </a:cubicBezTo>
                      <a:cubicBezTo>
                        <a:pt x="452" y="0"/>
                        <a:pt x="453" y="0"/>
                        <a:pt x="455" y="0"/>
                      </a:cubicBezTo>
                      <a:lnTo>
                        <a:pt x="455" y="0"/>
                      </a:lnTo>
                      <a:cubicBezTo>
                        <a:pt x="456" y="1"/>
                        <a:pt x="458" y="1"/>
                        <a:pt x="460" y="2"/>
                      </a:cubicBezTo>
                      <a:cubicBezTo>
                        <a:pt x="463" y="4"/>
                        <a:pt x="465" y="6"/>
                        <a:pt x="467" y="8"/>
                      </a:cubicBezTo>
                      <a:cubicBezTo>
                        <a:pt x="491" y="35"/>
                        <a:pt x="494" y="75"/>
                        <a:pt x="490" y="112"/>
                      </a:cubicBezTo>
                      <a:lnTo>
                        <a:pt x="490" y="112"/>
                      </a:lnTo>
                      <a:cubicBezTo>
                        <a:pt x="487" y="143"/>
                        <a:pt x="482" y="175"/>
                        <a:pt x="473" y="205"/>
                      </a:cubicBezTo>
                      <a:cubicBezTo>
                        <a:pt x="484" y="167"/>
                        <a:pt x="636" y="36"/>
                        <a:pt x="662" y="93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120000" tIns="60000" rIns="120000" bIns="60000" anchor="ctr" anchorCtr="1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070" name="Google Shape;2070;p43"/>
                <p:cNvSpPr/>
                <p:nvPr/>
              </p:nvSpPr>
              <p:spPr>
                <a:xfrm>
                  <a:off x="7177944" y="4137983"/>
                  <a:ext cx="37327" cy="265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0" h="70" extrusionOk="0">
                      <a:moveTo>
                        <a:pt x="100" y="45"/>
                      </a:moveTo>
                      <a:lnTo>
                        <a:pt x="100" y="45"/>
                      </a:lnTo>
                      <a:cubicBezTo>
                        <a:pt x="99" y="42"/>
                        <a:pt x="99" y="40"/>
                        <a:pt x="98" y="38"/>
                      </a:cubicBezTo>
                      <a:lnTo>
                        <a:pt x="98" y="38"/>
                      </a:lnTo>
                      <a:cubicBezTo>
                        <a:pt x="97" y="33"/>
                        <a:pt x="96" y="29"/>
                        <a:pt x="93" y="24"/>
                      </a:cubicBezTo>
                      <a:cubicBezTo>
                        <a:pt x="90" y="17"/>
                        <a:pt x="83" y="11"/>
                        <a:pt x="75" y="6"/>
                      </a:cubicBezTo>
                      <a:cubicBezTo>
                        <a:pt x="68" y="2"/>
                        <a:pt x="59" y="0"/>
                        <a:pt x="50" y="0"/>
                      </a:cubicBezTo>
                      <a:cubicBezTo>
                        <a:pt x="41" y="0"/>
                        <a:pt x="33" y="2"/>
                        <a:pt x="25" y="6"/>
                      </a:cubicBezTo>
                      <a:cubicBezTo>
                        <a:pt x="18" y="11"/>
                        <a:pt x="11" y="17"/>
                        <a:pt x="7" y="24"/>
                      </a:cubicBezTo>
                      <a:cubicBezTo>
                        <a:pt x="3" y="32"/>
                        <a:pt x="0" y="41"/>
                        <a:pt x="0" y="49"/>
                      </a:cubicBezTo>
                      <a:cubicBezTo>
                        <a:pt x="0" y="56"/>
                        <a:pt x="2" y="63"/>
                        <a:pt x="5" y="70"/>
                      </a:cubicBezTo>
                      <a:lnTo>
                        <a:pt x="100" y="4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120000" tIns="0" rIns="120000" bIns="0" anchor="ctr" anchorCtr="1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071" name="Google Shape;2071;p43"/>
                <p:cNvSpPr/>
                <p:nvPr/>
              </p:nvSpPr>
              <p:spPr>
                <a:xfrm>
                  <a:off x="7309337" y="4103440"/>
                  <a:ext cx="36581" cy="2543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8" h="67" extrusionOk="0">
                      <a:moveTo>
                        <a:pt x="98" y="42"/>
                      </a:moveTo>
                      <a:lnTo>
                        <a:pt x="98" y="42"/>
                      </a:lnTo>
                      <a:cubicBezTo>
                        <a:pt x="98" y="40"/>
                        <a:pt x="98" y="37"/>
                        <a:pt x="97" y="35"/>
                      </a:cubicBezTo>
                      <a:lnTo>
                        <a:pt x="97" y="35"/>
                      </a:lnTo>
                      <a:cubicBezTo>
                        <a:pt x="96" y="32"/>
                        <a:pt x="95" y="28"/>
                        <a:pt x="93" y="25"/>
                      </a:cubicBezTo>
                      <a:cubicBezTo>
                        <a:pt x="88" y="17"/>
                        <a:pt x="83" y="12"/>
                        <a:pt x="75" y="7"/>
                      </a:cubicBezTo>
                      <a:cubicBezTo>
                        <a:pt x="68" y="3"/>
                        <a:pt x="59" y="0"/>
                        <a:pt x="50" y="0"/>
                      </a:cubicBezTo>
                      <a:cubicBezTo>
                        <a:pt x="41" y="0"/>
                        <a:pt x="33" y="3"/>
                        <a:pt x="25" y="7"/>
                      </a:cubicBezTo>
                      <a:cubicBezTo>
                        <a:pt x="17" y="12"/>
                        <a:pt x="12" y="18"/>
                        <a:pt x="7" y="25"/>
                      </a:cubicBezTo>
                      <a:cubicBezTo>
                        <a:pt x="3" y="33"/>
                        <a:pt x="0" y="41"/>
                        <a:pt x="0" y="50"/>
                      </a:cubicBezTo>
                      <a:cubicBezTo>
                        <a:pt x="0" y="53"/>
                        <a:pt x="1" y="57"/>
                        <a:pt x="2" y="61"/>
                      </a:cubicBezTo>
                      <a:lnTo>
                        <a:pt x="2" y="61"/>
                      </a:lnTo>
                      <a:cubicBezTo>
                        <a:pt x="2" y="63"/>
                        <a:pt x="3" y="65"/>
                        <a:pt x="4" y="67"/>
                      </a:cubicBezTo>
                      <a:lnTo>
                        <a:pt x="98" y="42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120000" tIns="0" rIns="120000" bIns="0" anchor="ctr" anchorCtr="1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072" name="Google Shape;2072;p43"/>
                <p:cNvSpPr/>
                <p:nvPr/>
              </p:nvSpPr>
              <p:spPr>
                <a:xfrm>
                  <a:off x="7228709" y="4119763"/>
                  <a:ext cx="64577" cy="459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3" h="121" extrusionOk="0">
                      <a:moveTo>
                        <a:pt x="108" y="118"/>
                      </a:moveTo>
                      <a:lnTo>
                        <a:pt x="108" y="118"/>
                      </a:lnTo>
                      <a:cubicBezTo>
                        <a:pt x="100" y="120"/>
                        <a:pt x="93" y="121"/>
                        <a:pt x="85" y="121"/>
                      </a:cubicBezTo>
                      <a:cubicBezTo>
                        <a:pt x="70" y="121"/>
                        <a:pt x="54" y="117"/>
                        <a:pt x="41" y="109"/>
                      </a:cubicBezTo>
                      <a:cubicBezTo>
                        <a:pt x="28" y="102"/>
                        <a:pt x="18" y="91"/>
                        <a:pt x="9" y="77"/>
                      </a:cubicBezTo>
                      <a:cubicBezTo>
                        <a:pt x="6" y="71"/>
                        <a:pt x="2" y="63"/>
                        <a:pt x="0" y="56"/>
                      </a:cubicBezTo>
                      <a:lnTo>
                        <a:pt x="0" y="56"/>
                      </a:lnTo>
                      <a:cubicBezTo>
                        <a:pt x="0" y="55"/>
                        <a:pt x="0" y="53"/>
                        <a:pt x="0" y="52"/>
                      </a:cubicBezTo>
                      <a:cubicBezTo>
                        <a:pt x="0" y="50"/>
                        <a:pt x="1" y="47"/>
                        <a:pt x="2" y="45"/>
                      </a:cubicBezTo>
                      <a:cubicBezTo>
                        <a:pt x="4" y="43"/>
                        <a:pt x="5" y="42"/>
                        <a:pt x="7" y="40"/>
                      </a:cubicBezTo>
                      <a:cubicBezTo>
                        <a:pt x="9" y="39"/>
                        <a:pt x="12" y="38"/>
                        <a:pt x="14" y="38"/>
                      </a:cubicBezTo>
                      <a:cubicBezTo>
                        <a:pt x="17" y="38"/>
                        <a:pt x="19" y="39"/>
                        <a:pt x="21" y="40"/>
                      </a:cubicBezTo>
                      <a:cubicBezTo>
                        <a:pt x="23" y="42"/>
                        <a:pt x="26" y="43"/>
                        <a:pt x="27" y="45"/>
                      </a:cubicBezTo>
                      <a:cubicBezTo>
                        <a:pt x="28" y="46"/>
                        <a:pt x="28" y="47"/>
                        <a:pt x="28" y="49"/>
                      </a:cubicBezTo>
                      <a:lnTo>
                        <a:pt x="28" y="49"/>
                      </a:lnTo>
                      <a:cubicBezTo>
                        <a:pt x="29" y="53"/>
                        <a:pt x="31" y="57"/>
                        <a:pt x="33" y="60"/>
                      </a:cubicBezTo>
                      <a:cubicBezTo>
                        <a:pt x="38" y="69"/>
                        <a:pt x="46" y="77"/>
                        <a:pt x="55" y="82"/>
                      </a:cubicBezTo>
                      <a:cubicBezTo>
                        <a:pt x="64" y="87"/>
                        <a:pt x="74" y="90"/>
                        <a:pt x="84" y="90"/>
                      </a:cubicBezTo>
                      <a:cubicBezTo>
                        <a:pt x="95" y="90"/>
                        <a:pt x="105" y="87"/>
                        <a:pt x="114" y="82"/>
                      </a:cubicBezTo>
                      <a:cubicBezTo>
                        <a:pt x="123" y="77"/>
                        <a:pt x="130" y="69"/>
                        <a:pt x="135" y="60"/>
                      </a:cubicBezTo>
                      <a:cubicBezTo>
                        <a:pt x="140" y="51"/>
                        <a:pt x="143" y="41"/>
                        <a:pt x="143" y="31"/>
                      </a:cubicBezTo>
                      <a:cubicBezTo>
                        <a:pt x="143" y="27"/>
                        <a:pt x="143" y="22"/>
                        <a:pt x="142" y="18"/>
                      </a:cubicBezTo>
                      <a:lnTo>
                        <a:pt x="142" y="18"/>
                      </a:lnTo>
                      <a:cubicBezTo>
                        <a:pt x="141" y="17"/>
                        <a:pt x="141" y="16"/>
                        <a:pt x="141" y="14"/>
                      </a:cubicBezTo>
                      <a:cubicBezTo>
                        <a:pt x="141" y="12"/>
                        <a:pt x="142" y="9"/>
                        <a:pt x="143" y="7"/>
                      </a:cubicBezTo>
                      <a:cubicBezTo>
                        <a:pt x="144" y="5"/>
                        <a:pt x="147" y="3"/>
                        <a:pt x="149" y="2"/>
                      </a:cubicBezTo>
                      <a:cubicBezTo>
                        <a:pt x="152" y="1"/>
                        <a:pt x="154" y="0"/>
                        <a:pt x="156" y="0"/>
                      </a:cubicBezTo>
                      <a:cubicBezTo>
                        <a:pt x="159" y="0"/>
                        <a:pt x="161" y="1"/>
                        <a:pt x="163" y="2"/>
                      </a:cubicBezTo>
                      <a:cubicBezTo>
                        <a:pt x="165" y="3"/>
                        <a:pt x="167" y="5"/>
                        <a:pt x="168" y="7"/>
                      </a:cubicBezTo>
                      <a:cubicBezTo>
                        <a:pt x="169" y="8"/>
                        <a:pt x="169" y="10"/>
                        <a:pt x="170" y="11"/>
                      </a:cubicBezTo>
                      <a:lnTo>
                        <a:pt x="170" y="11"/>
                      </a:lnTo>
                      <a:cubicBezTo>
                        <a:pt x="172" y="18"/>
                        <a:pt x="173" y="26"/>
                        <a:pt x="173" y="33"/>
                      </a:cubicBezTo>
                      <a:cubicBezTo>
                        <a:pt x="173" y="49"/>
                        <a:pt x="169" y="64"/>
                        <a:pt x="161" y="77"/>
                      </a:cubicBezTo>
                      <a:cubicBezTo>
                        <a:pt x="153" y="91"/>
                        <a:pt x="142" y="102"/>
                        <a:pt x="129" y="109"/>
                      </a:cubicBezTo>
                      <a:cubicBezTo>
                        <a:pt x="122" y="113"/>
                        <a:pt x="115" y="116"/>
                        <a:pt x="108" y="118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120000" tIns="0" rIns="120000" bIns="0" anchor="ctr" anchorCtr="1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2073" name="Google Shape;2073;p43"/>
              <p:cNvSpPr/>
              <p:nvPr/>
            </p:nvSpPr>
            <p:spPr>
              <a:xfrm>
                <a:off x="6349312" y="1056041"/>
                <a:ext cx="36627" cy="39152"/>
              </a:xfrm>
              <a:custGeom>
                <a:avLst/>
                <a:gdLst/>
                <a:ahLst/>
                <a:cxnLst/>
                <a:rect l="l" t="t" r="r" b="b"/>
                <a:pathLst>
                  <a:path w="56" h="60" extrusionOk="0">
                    <a:moveTo>
                      <a:pt x="52" y="14"/>
                    </a:moveTo>
                    <a:cubicBezTo>
                      <a:pt x="70" y="48"/>
                      <a:pt x="27" y="79"/>
                      <a:pt x="5" y="48"/>
                    </a:cubicBezTo>
                    <a:cubicBezTo>
                      <a:pt x="-17" y="17"/>
                      <a:pt x="32" y="-20"/>
                      <a:pt x="52" y="14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74" name="Google Shape;2074;p43"/>
              <p:cNvSpPr/>
              <p:nvPr/>
            </p:nvSpPr>
            <p:spPr>
              <a:xfrm>
                <a:off x="6465537" y="978766"/>
                <a:ext cx="36627" cy="39152"/>
              </a:xfrm>
              <a:custGeom>
                <a:avLst/>
                <a:gdLst/>
                <a:ahLst/>
                <a:cxnLst/>
                <a:rect l="l" t="t" r="r" b="b"/>
                <a:pathLst>
                  <a:path w="56" h="60" extrusionOk="0">
                    <a:moveTo>
                      <a:pt x="52" y="14"/>
                    </a:moveTo>
                    <a:cubicBezTo>
                      <a:pt x="70" y="48"/>
                      <a:pt x="27" y="79"/>
                      <a:pt x="5" y="48"/>
                    </a:cubicBezTo>
                    <a:cubicBezTo>
                      <a:pt x="-17" y="17"/>
                      <a:pt x="32" y="-20"/>
                      <a:pt x="52" y="14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75" name="Google Shape;2075;p43"/>
              <p:cNvSpPr/>
              <p:nvPr/>
            </p:nvSpPr>
            <p:spPr>
              <a:xfrm>
                <a:off x="6589362" y="1114228"/>
                <a:ext cx="36627" cy="39152"/>
              </a:xfrm>
              <a:custGeom>
                <a:avLst/>
                <a:gdLst/>
                <a:ahLst/>
                <a:cxnLst/>
                <a:rect l="l" t="t" r="r" b="b"/>
                <a:pathLst>
                  <a:path w="56" h="60" extrusionOk="0">
                    <a:moveTo>
                      <a:pt x="52" y="14"/>
                    </a:moveTo>
                    <a:cubicBezTo>
                      <a:pt x="70" y="48"/>
                      <a:pt x="27" y="79"/>
                      <a:pt x="5" y="48"/>
                    </a:cubicBezTo>
                    <a:cubicBezTo>
                      <a:pt x="-17" y="17"/>
                      <a:pt x="32" y="-20"/>
                      <a:pt x="52" y="14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76" name="Google Shape;2076;p43"/>
              <p:cNvSpPr/>
              <p:nvPr/>
            </p:nvSpPr>
            <p:spPr>
              <a:xfrm>
                <a:off x="6487687" y="1163778"/>
                <a:ext cx="36627" cy="39152"/>
              </a:xfrm>
              <a:custGeom>
                <a:avLst/>
                <a:gdLst/>
                <a:ahLst/>
                <a:cxnLst/>
                <a:rect l="l" t="t" r="r" b="b"/>
                <a:pathLst>
                  <a:path w="56" h="60" extrusionOk="0">
                    <a:moveTo>
                      <a:pt x="52" y="14"/>
                    </a:moveTo>
                    <a:cubicBezTo>
                      <a:pt x="70" y="48"/>
                      <a:pt x="27" y="79"/>
                      <a:pt x="5" y="48"/>
                    </a:cubicBezTo>
                    <a:cubicBezTo>
                      <a:pt x="-17" y="17"/>
                      <a:pt x="32" y="-20"/>
                      <a:pt x="52" y="14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77" name="Google Shape;2077;p43"/>
              <p:cNvSpPr/>
              <p:nvPr/>
            </p:nvSpPr>
            <p:spPr>
              <a:xfrm>
                <a:off x="6579137" y="998053"/>
                <a:ext cx="36627" cy="39152"/>
              </a:xfrm>
              <a:custGeom>
                <a:avLst/>
                <a:gdLst/>
                <a:ahLst/>
                <a:cxnLst/>
                <a:rect l="l" t="t" r="r" b="b"/>
                <a:pathLst>
                  <a:path w="56" h="60" extrusionOk="0">
                    <a:moveTo>
                      <a:pt x="52" y="14"/>
                    </a:moveTo>
                    <a:cubicBezTo>
                      <a:pt x="70" y="48"/>
                      <a:pt x="27" y="79"/>
                      <a:pt x="5" y="48"/>
                    </a:cubicBezTo>
                    <a:cubicBezTo>
                      <a:pt x="-17" y="17"/>
                      <a:pt x="32" y="-20"/>
                      <a:pt x="52" y="14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78" name="Google Shape;2078;p43"/>
              <p:cNvSpPr/>
              <p:nvPr/>
            </p:nvSpPr>
            <p:spPr>
              <a:xfrm>
                <a:off x="6498377" y="1275648"/>
                <a:ext cx="36627" cy="39152"/>
              </a:xfrm>
              <a:custGeom>
                <a:avLst/>
                <a:gdLst/>
                <a:ahLst/>
                <a:cxnLst/>
                <a:rect l="l" t="t" r="r" b="b"/>
                <a:pathLst>
                  <a:path w="56" h="60" extrusionOk="0">
                    <a:moveTo>
                      <a:pt x="52" y="14"/>
                    </a:moveTo>
                    <a:cubicBezTo>
                      <a:pt x="70" y="48"/>
                      <a:pt x="27" y="79"/>
                      <a:pt x="5" y="48"/>
                    </a:cubicBezTo>
                    <a:cubicBezTo>
                      <a:pt x="-17" y="17"/>
                      <a:pt x="32" y="-20"/>
                      <a:pt x="52" y="14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079" name="Google Shape;2079;p43"/>
            <p:cNvGrpSpPr/>
            <p:nvPr/>
          </p:nvGrpSpPr>
          <p:grpSpPr>
            <a:xfrm>
              <a:off x="2717411" y="3250000"/>
              <a:ext cx="548640" cy="592522"/>
              <a:chOff x="5033490" y="539485"/>
              <a:chExt cx="457200" cy="496957"/>
            </a:xfrm>
          </p:grpSpPr>
          <p:grpSp>
            <p:nvGrpSpPr>
              <p:cNvPr id="2080" name="Google Shape;2080;p43"/>
              <p:cNvGrpSpPr/>
              <p:nvPr/>
            </p:nvGrpSpPr>
            <p:grpSpPr>
              <a:xfrm>
                <a:off x="5033490" y="539485"/>
                <a:ext cx="457200" cy="496957"/>
                <a:chOff x="5033490" y="539485"/>
                <a:chExt cx="457200" cy="496957"/>
              </a:xfrm>
            </p:grpSpPr>
            <p:sp>
              <p:nvSpPr>
                <p:cNvPr id="2081" name="Google Shape;2081;p43"/>
                <p:cNvSpPr/>
                <p:nvPr/>
              </p:nvSpPr>
              <p:spPr>
                <a:xfrm>
                  <a:off x="5178320" y="539485"/>
                  <a:ext cx="167913" cy="16970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51" h="447" extrusionOk="0">
                      <a:moveTo>
                        <a:pt x="435" y="93"/>
                      </a:moveTo>
                      <a:cubicBezTo>
                        <a:pt x="395" y="26"/>
                        <a:pt x="324" y="2"/>
                        <a:pt x="257" y="0"/>
                      </a:cubicBezTo>
                      <a:cubicBezTo>
                        <a:pt x="246" y="0"/>
                        <a:pt x="236" y="0"/>
                        <a:pt x="225" y="0"/>
                      </a:cubicBezTo>
                      <a:cubicBezTo>
                        <a:pt x="215" y="0"/>
                        <a:pt x="204" y="0"/>
                        <a:pt x="193" y="0"/>
                      </a:cubicBezTo>
                      <a:cubicBezTo>
                        <a:pt x="127" y="2"/>
                        <a:pt x="56" y="26"/>
                        <a:pt x="15" y="93"/>
                      </a:cubicBezTo>
                      <a:cubicBezTo>
                        <a:pt x="-6" y="128"/>
                        <a:pt x="-1" y="176"/>
                        <a:pt x="5" y="217"/>
                      </a:cubicBezTo>
                      <a:cubicBezTo>
                        <a:pt x="19" y="308"/>
                        <a:pt x="74" y="393"/>
                        <a:pt x="137" y="447"/>
                      </a:cubicBezTo>
                      <a:lnTo>
                        <a:pt x="225" y="435"/>
                      </a:lnTo>
                      <a:lnTo>
                        <a:pt x="314" y="447"/>
                      </a:lnTo>
                      <a:cubicBezTo>
                        <a:pt x="376" y="393"/>
                        <a:pt x="431" y="308"/>
                        <a:pt x="445" y="217"/>
                      </a:cubicBezTo>
                      <a:cubicBezTo>
                        <a:pt x="452" y="176"/>
                        <a:pt x="456" y="128"/>
                        <a:pt x="435" y="93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120000" tIns="60000" rIns="120000" bIns="60000" anchor="ctr" anchorCtr="1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082" name="Google Shape;2082;p43"/>
                <p:cNvSpPr/>
                <p:nvPr/>
              </p:nvSpPr>
              <p:spPr>
                <a:xfrm>
                  <a:off x="5311980" y="612377"/>
                  <a:ext cx="178710" cy="1742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0" h="459" extrusionOk="0">
                      <a:moveTo>
                        <a:pt x="457" y="364"/>
                      </a:moveTo>
                      <a:cubicBezTo>
                        <a:pt x="495" y="296"/>
                        <a:pt x="480" y="222"/>
                        <a:pt x="449" y="164"/>
                      </a:cubicBezTo>
                      <a:cubicBezTo>
                        <a:pt x="444" y="154"/>
                        <a:pt x="439" y="145"/>
                        <a:pt x="433" y="136"/>
                      </a:cubicBezTo>
                      <a:cubicBezTo>
                        <a:pt x="427" y="127"/>
                        <a:pt x="423" y="117"/>
                        <a:pt x="417" y="108"/>
                      </a:cubicBezTo>
                      <a:cubicBezTo>
                        <a:pt x="382" y="52"/>
                        <a:pt x="326" y="2"/>
                        <a:pt x="247" y="0"/>
                      </a:cubicBezTo>
                      <a:cubicBezTo>
                        <a:pt x="207" y="-1"/>
                        <a:pt x="167" y="28"/>
                        <a:pt x="135" y="53"/>
                      </a:cubicBezTo>
                      <a:cubicBezTo>
                        <a:pt x="62" y="111"/>
                        <a:pt x="17" y="202"/>
                        <a:pt x="0" y="283"/>
                      </a:cubicBezTo>
                      <a:lnTo>
                        <a:pt x="55" y="353"/>
                      </a:lnTo>
                      <a:lnTo>
                        <a:pt x="89" y="436"/>
                      </a:lnTo>
                      <a:cubicBezTo>
                        <a:pt x="167" y="463"/>
                        <a:pt x="268" y="469"/>
                        <a:pt x="355" y="435"/>
                      </a:cubicBezTo>
                      <a:cubicBezTo>
                        <a:pt x="393" y="420"/>
                        <a:pt x="438" y="400"/>
                        <a:pt x="457" y="364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120000" tIns="60000" rIns="120000" bIns="60000" anchor="ctr" anchorCtr="1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083" name="Google Shape;2083;p43"/>
                <p:cNvSpPr/>
                <p:nvPr/>
              </p:nvSpPr>
              <p:spPr>
                <a:xfrm>
                  <a:off x="5311980" y="790051"/>
                  <a:ext cx="178338" cy="17387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9" h="458" extrusionOk="0">
                      <a:moveTo>
                        <a:pt x="245" y="458"/>
                      </a:moveTo>
                      <a:cubicBezTo>
                        <a:pt x="323" y="456"/>
                        <a:pt x="380" y="407"/>
                        <a:pt x="415" y="351"/>
                      </a:cubicBezTo>
                      <a:cubicBezTo>
                        <a:pt x="421" y="342"/>
                        <a:pt x="426" y="333"/>
                        <a:pt x="431" y="323"/>
                      </a:cubicBezTo>
                      <a:cubicBezTo>
                        <a:pt x="436" y="314"/>
                        <a:pt x="442" y="305"/>
                        <a:pt x="447" y="296"/>
                      </a:cubicBezTo>
                      <a:cubicBezTo>
                        <a:pt x="479" y="237"/>
                        <a:pt x="494" y="163"/>
                        <a:pt x="456" y="95"/>
                      </a:cubicBezTo>
                      <a:cubicBezTo>
                        <a:pt x="437" y="59"/>
                        <a:pt x="393" y="39"/>
                        <a:pt x="355" y="24"/>
                      </a:cubicBezTo>
                      <a:cubicBezTo>
                        <a:pt x="269" y="-10"/>
                        <a:pt x="167" y="-5"/>
                        <a:pt x="89" y="21"/>
                      </a:cubicBezTo>
                      <a:lnTo>
                        <a:pt x="55" y="104"/>
                      </a:lnTo>
                      <a:lnTo>
                        <a:pt x="0" y="174"/>
                      </a:lnTo>
                      <a:cubicBezTo>
                        <a:pt x="16" y="256"/>
                        <a:pt x="60" y="346"/>
                        <a:pt x="133" y="404"/>
                      </a:cubicBezTo>
                      <a:cubicBezTo>
                        <a:pt x="165" y="430"/>
                        <a:pt x="205" y="458"/>
                        <a:pt x="245" y="45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120000" tIns="60000" rIns="120000" bIns="60000" anchor="ctr" anchorCtr="1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084" name="Google Shape;2084;p43"/>
                <p:cNvSpPr/>
                <p:nvPr/>
              </p:nvSpPr>
              <p:spPr>
                <a:xfrm>
                  <a:off x="5177575" y="866360"/>
                  <a:ext cx="167541" cy="17008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50" h="448" extrusionOk="0">
                      <a:moveTo>
                        <a:pt x="14" y="353"/>
                      </a:moveTo>
                      <a:cubicBezTo>
                        <a:pt x="54" y="420"/>
                        <a:pt x="125" y="445"/>
                        <a:pt x="192" y="447"/>
                      </a:cubicBezTo>
                      <a:cubicBezTo>
                        <a:pt x="202" y="447"/>
                        <a:pt x="214" y="447"/>
                        <a:pt x="224" y="447"/>
                      </a:cubicBezTo>
                      <a:cubicBezTo>
                        <a:pt x="235" y="447"/>
                        <a:pt x="245" y="448"/>
                        <a:pt x="255" y="447"/>
                      </a:cubicBezTo>
                      <a:cubicBezTo>
                        <a:pt x="322" y="445"/>
                        <a:pt x="393" y="421"/>
                        <a:pt x="434" y="355"/>
                      </a:cubicBezTo>
                      <a:cubicBezTo>
                        <a:pt x="455" y="320"/>
                        <a:pt x="451" y="272"/>
                        <a:pt x="445" y="231"/>
                      </a:cubicBezTo>
                      <a:cubicBezTo>
                        <a:pt x="432" y="140"/>
                        <a:pt x="376" y="54"/>
                        <a:pt x="314" y="0"/>
                      </a:cubicBezTo>
                      <a:lnTo>
                        <a:pt x="226" y="12"/>
                      </a:lnTo>
                      <a:lnTo>
                        <a:pt x="138" y="0"/>
                      </a:lnTo>
                      <a:cubicBezTo>
                        <a:pt x="75" y="54"/>
                        <a:pt x="19" y="138"/>
                        <a:pt x="5" y="230"/>
                      </a:cubicBezTo>
                      <a:cubicBezTo>
                        <a:pt x="-1" y="270"/>
                        <a:pt x="-6" y="318"/>
                        <a:pt x="14" y="353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120000" tIns="60000" rIns="120000" bIns="60000" anchor="ctr" anchorCtr="1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085" name="Google Shape;2085;p43"/>
                <p:cNvSpPr/>
                <p:nvPr/>
              </p:nvSpPr>
              <p:spPr>
                <a:xfrm>
                  <a:off x="5033490" y="788912"/>
                  <a:ext cx="177965" cy="1734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8" h="457" extrusionOk="0">
                      <a:moveTo>
                        <a:pt x="23" y="92"/>
                      </a:moveTo>
                      <a:cubicBezTo>
                        <a:pt x="-15" y="160"/>
                        <a:pt x="-2" y="234"/>
                        <a:pt x="29" y="293"/>
                      </a:cubicBezTo>
                      <a:cubicBezTo>
                        <a:pt x="34" y="302"/>
                        <a:pt x="40" y="311"/>
                        <a:pt x="45" y="320"/>
                      </a:cubicBezTo>
                      <a:cubicBezTo>
                        <a:pt x="51" y="329"/>
                        <a:pt x="55" y="339"/>
                        <a:pt x="61" y="348"/>
                      </a:cubicBezTo>
                      <a:cubicBezTo>
                        <a:pt x="96" y="405"/>
                        <a:pt x="152" y="455"/>
                        <a:pt x="230" y="457"/>
                      </a:cubicBezTo>
                      <a:cubicBezTo>
                        <a:pt x="270" y="458"/>
                        <a:pt x="310" y="430"/>
                        <a:pt x="342" y="405"/>
                      </a:cubicBezTo>
                      <a:cubicBezTo>
                        <a:pt x="415" y="348"/>
                        <a:pt x="462" y="257"/>
                        <a:pt x="478" y="176"/>
                      </a:cubicBezTo>
                      <a:lnTo>
                        <a:pt x="424" y="106"/>
                      </a:lnTo>
                      <a:lnTo>
                        <a:pt x="391" y="23"/>
                      </a:lnTo>
                      <a:cubicBezTo>
                        <a:pt x="313" y="-5"/>
                        <a:pt x="212" y="-11"/>
                        <a:pt x="125" y="23"/>
                      </a:cubicBezTo>
                      <a:cubicBezTo>
                        <a:pt x="87" y="37"/>
                        <a:pt x="42" y="56"/>
                        <a:pt x="23" y="92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120000" tIns="60000" rIns="120000" bIns="60000" anchor="ctr" anchorCtr="1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086" name="Google Shape;2086;p43"/>
                <p:cNvSpPr/>
                <p:nvPr/>
              </p:nvSpPr>
              <p:spPr>
                <a:xfrm>
                  <a:off x="5034607" y="610858"/>
                  <a:ext cx="177965" cy="1742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8" h="459" extrusionOk="0">
                      <a:moveTo>
                        <a:pt x="234" y="0"/>
                      </a:moveTo>
                      <a:cubicBezTo>
                        <a:pt x="156" y="1"/>
                        <a:pt x="99" y="50"/>
                        <a:pt x="64" y="107"/>
                      </a:cubicBezTo>
                      <a:cubicBezTo>
                        <a:pt x="58" y="115"/>
                        <a:pt x="53" y="125"/>
                        <a:pt x="48" y="134"/>
                      </a:cubicBezTo>
                      <a:cubicBezTo>
                        <a:pt x="44" y="143"/>
                        <a:pt x="36" y="152"/>
                        <a:pt x="31" y="161"/>
                      </a:cubicBezTo>
                      <a:cubicBezTo>
                        <a:pt x="-1" y="220"/>
                        <a:pt x="-16" y="293"/>
                        <a:pt x="21" y="362"/>
                      </a:cubicBezTo>
                      <a:cubicBezTo>
                        <a:pt x="40" y="398"/>
                        <a:pt x="85" y="418"/>
                        <a:pt x="123" y="434"/>
                      </a:cubicBezTo>
                      <a:cubicBezTo>
                        <a:pt x="209" y="468"/>
                        <a:pt x="310" y="464"/>
                        <a:pt x="388" y="438"/>
                      </a:cubicBezTo>
                      <a:lnTo>
                        <a:pt x="423" y="355"/>
                      </a:lnTo>
                      <a:lnTo>
                        <a:pt x="478" y="285"/>
                      </a:lnTo>
                      <a:cubicBezTo>
                        <a:pt x="463" y="204"/>
                        <a:pt x="417" y="113"/>
                        <a:pt x="346" y="54"/>
                      </a:cubicBezTo>
                      <a:cubicBezTo>
                        <a:pt x="314" y="29"/>
                        <a:pt x="275" y="0"/>
                        <a:pt x="234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120000" tIns="60000" rIns="120000" bIns="60000" anchor="ctr" anchorCtr="1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2087" name="Google Shape;2087;p43"/>
              <p:cNvGrpSpPr/>
              <p:nvPr/>
            </p:nvGrpSpPr>
            <p:grpSpPr>
              <a:xfrm>
                <a:off x="5104602" y="602886"/>
                <a:ext cx="314977" cy="369396"/>
                <a:chOff x="5104602" y="602886"/>
                <a:chExt cx="314977" cy="369396"/>
              </a:xfrm>
            </p:grpSpPr>
            <p:sp>
              <p:nvSpPr>
                <p:cNvPr id="2088" name="Google Shape;2088;p43"/>
                <p:cNvSpPr/>
                <p:nvPr/>
              </p:nvSpPr>
              <p:spPr>
                <a:xfrm>
                  <a:off x="5254272" y="602886"/>
                  <a:ext cx="16009" cy="918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" h="242" extrusionOk="0">
                      <a:moveTo>
                        <a:pt x="43" y="121"/>
                      </a:moveTo>
                      <a:cubicBezTo>
                        <a:pt x="43" y="143"/>
                        <a:pt x="42" y="164"/>
                        <a:pt x="40" y="182"/>
                      </a:cubicBezTo>
                      <a:cubicBezTo>
                        <a:pt x="38" y="201"/>
                        <a:pt x="35" y="215"/>
                        <a:pt x="32" y="226"/>
                      </a:cubicBezTo>
                      <a:cubicBezTo>
                        <a:pt x="29" y="237"/>
                        <a:pt x="25" y="242"/>
                        <a:pt x="21" y="242"/>
                      </a:cubicBezTo>
                      <a:cubicBezTo>
                        <a:pt x="17" y="242"/>
                        <a:pt x="14" y="237"/>
                        <a:pt x="10" y="226"/>
                      </a:cubicBezTo>
                      <a:cubicBezTo>
                        <a:pt x="7" y="215"/>
                        <a:pt x="5" y="201"/>
                        <a:pt x="3" y="182"/>
                      </a:cubicBezTo>
                      <a:cubicBezTo>
                        <a:pt x="1" y="164"/>
                        <a:pt x="0" y="143"/>
                        <a:pt x="0" y="121"/>
                      </a:cubicBezTo>
                      <a:cubicBezTo>
                        <a:pt x="0" y="100"/>
                        <a:pt x="1" y="79"/>
                        <a:pt x="3" y="61"/>
                      </a:cubicBezTo>
                      <a:cubicBezTo>
                        <a:pt x="5" y="43"/>
                        <a:pt x="7" y="28"/>
                        <a:pt x="10" y="17"/>
                      </a:cubicBezTo>
                      <a:cubicBezTo>
                        <a:pt x="14" y="7"/>
                        <a:pt x="17" y="0"/>
                        <a:pt x="21" y="0"/>
                      </a:cubicBezTo>
                      <a:cubicBezTo>
                        <a:pt x="25" y="0"/>
                        <a:pt x="29" y="7"/>
                        <a:pt x="32" y="17"/>
                      </a:cubicBezTo>
                      <a:cubicBezTo>
                        <a:pt x="35" y="28"/>
                        <a:pt x="38" y="43"/>
                        <a:pt x="40" y="61"/>
                      </a:cubicBezTo>
                      <a:cubicBezTo>
                        <a:pt x="42" y="79"/>
                        <a:pt x="43" y="100"/>
                        <a:pt x="43" y="12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120000" tIns="56133" rIns="120000" bIns="56133" anchor="ctr" anchorCtr="1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089" name="Google Shape;2089;p43"/>
                <p:cNvSpPr/>
                <p:nvPr/>
              </p:nvSpPr>
              <p:spPr>
                <a:xfrm>
                  <a:off x="5341021" y="694380"/>
                  <a:ext cx="78558" cy="4821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1" h="127" extrusionOk="0">
                      <a:moveTo>
                        <a:pt x="210" y="3"/>
                      </a:moveTo>
                      <a:cubicBezTo>
                        <a:pt x="212" y="6"/>
                        <a:pt x="209" y="12"/>
                        <a:pt x="201" y="20"/>
                      </a:cubicBezTo>
                      <a:cubicBezTo>
                        <a:pt x="194" y="29"/>
                        <a:pt x="182" y="38"/>
                        <a:pt x="167" y="49"/>
                      </a:cubicBezTo>
                      <a:cubicBezTo>
                        <a:pt x="152" y="60"/>
                        <a:pt x="135" y="72"/>
                        <a:pt x="116" y="82"/>
                      </a:cubicBezTo>
                      <a:cubicBezTo>
                        <a:pt x="98" y="93"/>
                        <a:pt x="79" y="103"/>
                        <a:pt x="62" y="110"/>
                      </a:cubicBezTo>
                      <a:cubicBezTo>
                        <a:pt x="45" y="118"/>
                        <a:pt x="31" y="123"/>
                        <a:pt x="20" y="125"/>
                      </a:cubicBezTo>
                      <a:cubicBezTo>
                        <a:pt x="10" y="128"/>
                        <a:pt x="2" y="127"/>
                        <a:pt x="0" y="124"/>
                      </a:cubicBezTo>
                      <a:cubicBezTo>
                        <a:pt x="-2" y="120"/>
                        <a:pt x="1" y="114"/>
                        <a:pt x="9" y="106"/>
                      </a:cubicBezTo>
                      <a:cubicBezTo>
                        <a:pt x="17" y="98"/>
                        <a:pt x="28" y="88"/>
                        <a:pt x="43" y="77"/>
                      </a:cubicBezTo>
                      <a:cubicBezTo>
                        <a:pt x="58" y="67"/>
                        <a:pt x="76" y="56"/>
                        <a:pt x="94" y="45"/>
                      </a:cubicBezTo>
                      <a:cubicBezTo>
                        <a:pt x="113" y="35"/>
                        <a:pt x="131" y="25"/>
                        <a:pt x="148" y="17"/>
                      </a:cubicBezTo>
                      <a:cubicBezTo>
                        <a:pt x="165" y="10"/>
                        <a:pt x="180" y="4"/>
                        <a:pt x="191" y="2"/>
                      </a:cubicBezTo>
                      <a:cubicBezTo>
                        <a:pt x="201" y="-1"/>
                        <a:pt x="208" y="0"/>
                        <a:pt x="210" y="3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120000" tIns="933" rIns="120000" bIns="933" anchor="ctr" anchorCtr="1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090" name="Google Shape;2090;p43"/>
                <p:cNvSpPr/>
                <p:nvPr/>
              </p:nvSpPr>
              <p:spPr>
                <a:xfrm>
                  <a:off x="5340648" y="833331"/>
                  <a:ext cx="78186" cy="4821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0" h="127" extrusionOk="0">
                      <a:moveTo>
                        <a:pt x="115" y="45"/>
                      </a:moveTo>
                      <a:cubicBezTo>
                        <a:pt x="134" y="55"/>
                        <a:pt x="151" y="67"/>
                        <a:pt x="166" y="78"/>
                      </a:cubicBezTo>
                      <a:cubicBezTo>
                        <a:pt x="181" y="89"/>
                        <a:pt x="194" y="99"/>
                        <a:pt x="201" y="107"/>
                      </a:cubicBezTo>
                      <a:cubicBezTo>
                        <a:pt x="209" y="115"/>
                        <a:pt x="211" y="121"/>
                        <a:pt x="209" y="124"/>
                      </a:cubicBezTo>
                      <a:cubicBezTo>
                        <a:pt x="207" y="127"/>
                        <a:pt x="201" y="128"/>
                        <a:pt x="190" y="125"/>
                      </a:cubicBezTo>
                      <a:cubicBezTo>
                        <a:pt x="179" y="123"/>
                        <a:pt x="165" y="118"/>
                        <a:pt x="148" y="110"/>
                      </a:cubicBezTo>
                      <a:cubicBezTo>
                        <a:pt x="132" y="103"/>
                        <a:pt x="112" y="93"/>
                        <a:pt x="94" y="82"/>
                      </a:cubicBezTo>
                      <a:cubicBezTo>
                        <a:pt x="76" y="72"/>
                        <a:pt x="58" y="60"/>
                        <a:pt x="43" y="49"/>
                      </a:cubicBezTo>
                      <a:cubicBezTo>
                        <a:pt x="28" y="38"/>
                        <a:pt x="17" y="28"/>
                        <a:pt x="9" y="20"/>
                      </a:cubicBezTo>
                      <a:cubicBezTo>
                        <a:pt x="2" y="12"/>
                        <a:pt x="-2" y="6"/>
                        <a:pt x="0" y="2"/>
                      </a:cubicBezTo>
                      <a:cubicBezTo>
                        <a:pt x="2" y="-1"/>
                        <a:pt x="9" y="-1"/>
                        <a:pt x="20" y="1"/>
                      </a:cubicBezTo>
                      <a:cubicBezTo>
                        <a:pt x="30" y="4"/>
                        <a:pt x="45" y="10"/>
                        <a:pt x="62" y="17"/>
                      </a:cubicBezTo>
                      <a:cubicBezTo>
                        <a:pt x="79" y="25"/>
                        <a:pt x="97" y="34"/>
                        <a:pt x="115" y="45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120000" tIns="933" rIns="120000" bIns="933" anchor="ctr" anchorCtr="1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091" name="Google Shape;2091;p43"/>
                <p:cNvSpPr/>
                <p:nvPr/>
              </p:nvSpPr>
              <p:spPr>
                <a:xfrm>
                  <a:off x="5253155" y="880407"/>
                  <a:ext cx="15637" cy="918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" h="242" extrusionOk="0">
                      <a:moveTo>
                        <a:pt x="22" y="0"/>
                      </a:moveTo>
                      <a:cubicBezTo>
                        <a:pt x="25" y="0"/>
                        <a:pt x="29" y="6"/>
                        <a:pt x="32" y="16"/>
                      </a:cubicBezTo>
                      <a:cubicBezTo>
                        <a:pt x="35" y="27"/>
                        <a:pt x="38" y="43"/>
                        <a:pt x="40" y="61"/>
                      </a:cubicBezTo>
                      <a:cubicBezTo>
                        <a:pt x="42" y="80"/>
                        <a:pt x="43" y="100"/>
                        <a:pt x="42" y="121"/>
                      </a:cubicBezTo>
                      <a:cubicBezTo>
                        <a:pt x="42" y="142"/>
                        <a:pt x="41" y="164"/>
                        <a:pt x="39" y="182"/>
                      </a:cubicBezTo>
                      <a:cubicBezTo>
                        <a:pt x="37" y="201"/>
                        <a:pt x="34" y="216"/>
                        <a:pt x="31" y="226"/>
                      </a:cubicBezTo>
                      <a:cubicBezTo>
                        <a:pt x="28" y="237"/>
                        <a:pt x="24" y="242"/>
                        <a:pt x="20" y="242"/>
                      </a:cubicBezTo>
                      <a:cubicBezTo>
                        <a:pt x="17" y="242"/>
                        <a:pt x="13" y="236"/>
                        <a:pt x="10" y="226"/>
                      </a:cubicBezTo>
                      <a:cubicBezTo>
                        <a:pt x="7" y="215"/>
                        <a:pt x="4" y="200"/>
                        <a:pt x="2" y="181"/>
                      </a:cubicBezTo>
                      <a:cubicBezTo>
                        <a:pt x="0" y="163"/>
                        <a:pt x="0" y="142"/>
                        <a:pt x="0" y="121"/>
                      </a:cubicBezTo>
                      <a:cubicBezTo>
                        <a:pt x="0" y="100"/>
                        <a:pt x="1" y="80"/>
                        <a:pt x="3" y="61"/>
                      </a:cubicBezTo>
                      <a:cubicBezTo>
                        <a:pt x="5" y="43"/>
                        <a:pt x="8" y="27"/>
                        <a:pt x="11" y="16"/>
                      </a:cubicBezTo>
                      <a:cubicBezTo>
                        <a:pt x="14" y="6"/>
                        <a:pt x="18" y="0"/>
                        <a:pt x="22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120000" tIns="56133" rIns="120000" bIns="56133" anchor="ctr" anchorCtr="1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092" name="Google Shape;2092;p43"/>
                <p:cNvSpPr/>
                <p:nvPr/>
              </p:nvSpPr>
              <p:spPr>
                <a:xfrm>
                  <a:off x="5104602" y="831812"/>
                  <a:ext cx="78558" cy="478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1" h="126" extrusionOk="0">
                      <a:moveTo>
                        <a:pt x="210" y="3"/>
                      </a:moveTo>
                      <a:cubicBezTo>
                        <a:pt x="212" y="6"/>
                        <a:pt x="210" y="12"/>
                        <a:pt x="202" y="20"/>
                      </a:cubicBezTo>
                      <a:cubicBezTo>
                        <a:pt x="195" y="28"/>
                        <a:pt x="182" y="38"/>
                        <a:pt x="167" y="49"/>
                      </a:cubicBezTo>
                      <a:cubicBezTo>
                        <a:pt x="152" y="60"/>
                        <a:pt x="135" y="71"/>
                        <a:pt x="116" y="81"/>
                      </a:cubicBezTo>
                      <a:cubicBezTo>
                        <a:pt x="98" y="92"/>
                        <a:pt x="79" y="102"/>
                        <a:pt x="62" y="109"/>
                      </a:cubicBezTo>
                      <a:cubicBezTo>
                        <a:pt x="45" y="117"/>
                        <a:pt x="30" y="122"/>
                        <a:pt x="19" y="124"/>
                      </a:cubicBezTo>
                      <a:cubicBezTo>
                        <a:pt x="9" y="127"/>
                        <a:pt x="2" y="126"/>
                        <a:pt x="0" y="123"/>
                      </a:cubicBezTo>
                      <a:cubicBezTo>
                        <a:pt x="-2" y="119"/>
                        <a:pt x="1" y="114"/>
                        <a:pt x="9" y="105"/>
                      </a:cubicBezTo>
                      <a:cubicBezTo>
                        <a:pt x="16" y="97"/>
                        <a:pt x="28" y="88"/>
                        <a:pt x="43" y="77"/>
                      </a:cubicBezTo>
                      <a:cubicBezTo>
                        <a:pt x="58" y="67"/>
                        <a:pt x="77" y="55"/>
                        <a:pt x="95" y="44"/>
                      </a:cubicBezTo>
                      <a:cubicBezTo>
                        <a:pt x="114" y="34"/>
                        <a:pt x="132" y="25"/>
                        <a:pt x="149" y="17"/>
                      </a:cubicBezTo>
                      <a:cubicBezTo>
                        <a:pt x="166" y="10"/>
                        <a:pt x="180" y="4"/>
                        <a:pt x="191" y="2"/>
                      </a:cubicBezTo>
                      <a:cubicBezTo>
                        <a:pt x="202" y="-1"/>
                        <a:pt x="208" y="0"/>
                        <a:pt x="210" y="3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120000" tIns="467" rIns="120000" bIns="467" anchor="ctr" anchorCtr="1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093" name="Google Shape;2093;p43"/>
                <p:cNvSpPr/>
                <p:nvPr/>
              </p:nvSpPr>
              <p:spPr>
                <a:xfrm>
                  <a:off x="5116888" y="715261"/>
                  <a:ext cx="77813" cy="48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9" h="129" extrusionOk="0">
                      <a:moveTo>
                        <a:pt x="115" y="46"/>
                      </a:moveTo>
                      <a:cubicBezTo>
                        <a:pt x="133" y="57"/>
                        <a:pt x="150" y="68"/>
                        <a:pt x="165" y="79"/>
                      </a:cubicBezTo>
                      <a:cubicBezTo>
                        <a:pt x="180" y="90"/>
                        <a:pt x="192" y="101"/>
                        <a:pt x="199" y="109"/>
                      </a:cubicBezTo>
                      <a:cubicBezTo>
                        <a:pt x="207" y="118"/>
                        <a:pt x="210" y="123"/>
                        <a:pt x="208" y="126"/>
                      </a:cubicBezTo>
                      <a:cubicBezTo>
                        <a:pt x="206" y="129"/>
                        <a:pt x="199" y="130"/>
                        <a:pt x="188" y="127"/>
                      </a:cubicBezTo>
                      <a:cubicBezTo>
                        <a:pt x="178" y="124"/>
                        <a:pt x="163" y="119"/>
                        <a:pt x="146" y="111"/>
                      </a:cubicBezTo>
                      <a:cubicBezTo>
                        <a:pt x="130" y="103"/>
                        <a:pt x="111" y="94"/>
                        <a:pt x="93" y="83"/>
                      </a:cubicBezTo>
                      <a:cubicBezTo>
                        <a:pt x="75" y="72"/>
                        <a:pt x="57" y="60"/>
                        <a:pt x="42" y="49"/>
                      </a:cubicBezTo>
                      <a:cubicBezTo>
                        <a:pt x="27" y="38"/>
                        <a:pt x="16" y="28"/>
                        <a:pt x="8" y="20"/>
                      </a:cubicBezTo>
                      <a:cubicBezTo>
                        <a:pt x="1" y="12"/>
                        <a:pt x="-2" y="6"/>
                        <a:pt x="0" y="3"/>
                      </a:cubicBezTo>
                      <a:cubicBezTo>
                        <a:pt x="2" y="-1"/>
                        <a:pt x="8" y="-1"/>
                        <a:pt x="19" y="2"/>
                      </a:cubicBezTo>
                      <a:cubicBezTo>
                        <a:pt x="30" y="4"/>
                        <a:pt x="44" y="11"/>
                        <a:pt x="61" y="18"/>
                      </a:cubicBezTo>
                      <a:cubicBezTo>
                        <a:pt x="78" y="26"/>
                        <a:pt x="96" y="35"/>
                        <a:pt x="115" y="46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120000" tIns="1900" rIns="120000" bIns="1900" anchor="ctr" anchorCtr="1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2094" name="Google Shape;2094;p43"/>
              <p:cNvSpPr/>
              <p:nvPr/>
            </p:nvSpPr>
            <p:spPr>
              <a:xfrm>
                <a:off x="5142578" y="665907"/>
                <a:ext cx="239397" cy="244113"/>
              </a:xfrm>
              <a:custGeom>
                <a:avLst/>
                <a:gdLst/>
                <a:ahLst/>
                <a:cxnLst/>
                <a:rect l="l" t="t" r="r" b="b"/>
                <a:pathLst>
                  <a:path w="643" h="643" extrusionOk="0">
                    <a:moveTo>
                      <a:pt x="643" y="321"/>
                    </a:moveTo>
                    <a:cubicBezTo>
                      <a:pt x="643" y="378"/>
                      <a:pt x="629" y="433"/>
                      <a:pt x="600" y="482"/>
                    </a:cubicBezTo>
                    <a:cubicBezTo>
                      <a:pt x="572" y="531"/>
                      <a:pt x="531" y="571"/>
                      <a:pt x="482" y="599"/>
                    </a:cubicBezTo>
                    <a:cubicBezTo>
                      <a:pt x="433" y="628"/>
                      <a:pt x="378" y="643"/>
                      <a:pt x="321" y="643"/>
                    </a:cubicBezTo>
                    <a:cubicBezTo>
                      <a:pt x="265" y="643"/>
                      <a:pt x="209" y="628"/>
                      <a:pt x="160" y="599"/>
                    </a:cubicBezTo>
                    <a:cubicBezTo>
                      <a:pt x="112" y="571"/>
                      <a:pt x="71" y="531"/>
                      <a:pt x="43" y="482"/>
                    </a:cubicBezTo>
                    <a:cubicBezTo>
                      <a:pt x="15" y="433"/>
                      <a:pt x="0" y="378"/>
                      <a:pt x="0" y="321"/>
                    </a:cubicBezTo>
                    <a:cubicBezTo>
                      <a:pt x="0" y="265"/>
                      <a:pt x="15" y="209"/>
                      <a:pt x="43" y="160"/>
                    </a:cubicBezTo>
                    <a:cubicBezTo>
                      <a:pt x="71" y="112"/>
                      <a:pt x="112" y="71"/>
                      <a:pt x="160" y="43"/>
                    </a:cubicBezTo>
                    <a:cubicBezTo>
                      <a:pt x="209" y="15"/>
                      <a:pt x="265" y="0"/>
                      <a:pt x="321" y="0"/>
                    </a:cubicBezTo>
                    <a:cubicBezTo>
                      <a:pt x="378" y="0"/>
                      <a:pt x="433" y="15"/>
                      <a:pt x="482" y="43"/>
                    </a:cubicBezTo>
                    <a:cubicBezTo>
                      <a:pt x="531" y="71"/>
                      <a:pt x="571" y="112"/>
                      <a:pt x="600" y="160"/>
                    </a:cubicBezTo>
                    <a:cubicBezTo>
                      <a:pt x="628" y="209"/>
                      <a:pt x="643" y="265"/>
                      <a:pt x="643" y="32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2095" name="Google Shape;2095;p43"/>
              <p:cNvGrpSpPr/>
              <p:nvPr/>
            </p:nvGrpSpPr>
            <p:grpSpPr>
              <a:xfrm>
                <a:off x="5178282" y="756440"/>
                <a:ext cx="167973" cy="62254"/>
                <a:chOff x="7177944" y="4103440"/>
                <a:chExt cx="167973" cy="62254"/>
              </a:xfrm>
            </p:grpSpPr>
            <p:sp>
              <p:nvSpPr>
                <p:cNvPr id="2096" name="Google Shape;2096;p43"/>
                <p:cNvSpPr/>
                <p:nvPr/>
              </p:nvSpPr>
              <p:spPr>
                <a:xfrm>
                  <a:off x="7177944" y="4137983"/>
                  <a:ext cx="37327" cy="265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0" h="70" extrusionOk="0">
                      <a:moveTo>
                        <a:pt x="100" y="45"/>
                      </a:moveTo>
                      <a:lnTo>
                        <a:pt x="100" y="45"/>
                      </a:lnTo>
                      <a:cubicBezTo>
                        <a:pt x="99" y="42"/>
                        <a:pt x="99" y="40"/>
                        <a:pt x="98" y="38"/>
                      </a:cubicBezTo>
                      <a:lnTo>
                        <a:pt x="98" y="38"/>
                      </a:lnTo>
                      <a:cubicBezTo>
                        <a:pt x="97" y="33"/>
                        <a:pt x="96" y="29"/>
                        <a:pt x="93" y="24"/>
                      </a:cubicBezTo>
                      <a:cubicBezTo>
                        <a:pt x="90" y="17"/>
                        <a:pt x="83" y="11"/>
                        <a:pt x="75" y="6"/>
                      </a:cubicBezTo>
                      <a:cubicBezTo>
                        <a:pt x="68" y="2"/>
                        <a:pt x="59" y="0"/>
                        <a:pt x="50" y="0"/>
                      </a:cubicBezTo>
                      <a:cubicBezTo>
                        <a:pt x="41" y="0"/>
                        <a:pt x="33" y="2"/>
                        <a:pt x="25" y="6"/>
                      </a:cubicBezTo>
                      <a:cubicBezTo>
                        <a:pt x="18" y="11"/>
                        <a:pt x="11" y="17"/>
                        <a:pt x="7" y="24"/>
                      </a:cubicBezTo>
                      <a:cubicBezTo>
                        <a:pt x="3" y="32"/>
                        <a:pt x="0" y="41"/>
                        <a:pt x="0" y="49"/>
                      </a:cubicBezTo>
                      <a:cubicBezTo>
                        <a:pt x="0" y="56"/>
                        <a:pt x="2" y="63"/>
                        <a:pt x="5" y="70"/>
                      </a:cubicBezTo>
                      <a:lnTo>
                        <a:pt x="100" y="4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120000" tIns="0" rIns="120000" bIns="0" anchor="ctr" anchorCtr="1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097" name="Google Shape;2097;p43"/>
                <p:cNvSpPr/>
                <p:nvPr/>
              </p:nvSpPr>
              <p:spPr>
                <a:xfrm>
                  <a:off x="7309337" y="4103440"/>
                  <a:ext cx="36581" cy="2543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8" h="67" extrusionOk="0">
                      <a:moveTo>
                        <a:pt x="98" y="42"/>
                      </a:moveTo>
                      <a:lnTo>
                        <a:pt x="98" y="42"/>
                      </a:lnTo>
                      <a:cubicBezTo>
                        <a:pt x="98" y="40"/>
                        <a:pt x="98" y="37"/>
                        <a:pt x="97" y="35"/>
                      </a:cubicBezTo>
                      <a:lnTo>
                        <a:pt x="97" y="35"/>
                      </a:lnTo>
                      <a:cubicBezTo>
                        <a:pt x="96" y="32"/>
                        <a:pt x="95" y="28"/>
                        <a:pt x="93" y="25"/>
                      </a:cubicBezTo>
                      <a:cubicBezTo>
                        <a:pt x="88" y="17"/>
                        <a:pt x="83" y="12"/>
                        <a:pt x="75" y="7"/>
                      </a:cubicBezTo>
                      <a:cubicBezTo>
                        <a:pt x="68" y="3"/>
                        <a:pt x="59" y="0"/>
                        <a:pt x="50" y="0"/>
                      </a:cubicBezTo>
                      <a:cubicBezTo>
                        <a:pt x="41" y="0"/>
                        <a:pt x="33" y="3"/>
                        <a:pt x="25" y="7"/>
                      </a:cubicBezTo>
                      <a:cubicBezTo>
                        <a:pt x="17" y="12"/>
                        <a:pt x="12" y="18"/>
                        <a:pt x="7" y="25"/>
                      </a:cubicBezTo>
                      <a:cubicBezTo>
                        <a:pt x="3" y="33"/>
                        <a:pt x="0" y="41"/>
                        <a:pt x="0" y="50"/>
                      </a:cubicBezTo>
                      <a:cubicBezTo>
                        <a:pt x="0" y="53"/>
                        <a:pt x="1" y="57"/>
                        <a:pt x="2" y="61"/>
                      </a:cubicBezTo>
                      <a:lnTo>
                        <a:pt x="2" y="61"/>
                      </a:lnTo>
                      <a:cubicBezTo>
                        <a:pt x="2" y="63"/>
                        <a:pt x="3" y="65"/>
                        <a:pt x="4" y="67"/>
                      </a:cubicBezTo>
                      <a:lnTo>
                        <a:pt x="98" y="42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120000" tIns="0" rIns="120000" bIns="0" anchor="ctr" anchorCtr="1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098" name="Google Shape;2098;p43"/>
                <p:cNvSpPr/>
                <p:nvPr/>
              </p:nvSpPr>
              <p:spPr>
                <a:xfrm>
                  <a:off x="7228709" y="4119763"/>
                  <a:ext cx="64577" cy="459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3" h="121" extrusionOk="0">
                      <a:moveTo>
                        <a:pt x="108" y="118"/>
                      </a:moveTo>
                      <a:lnTo>
                        <a:pt x="108" y="118"/>
                      </a:lnTo>
                      <a:cubicBezTo>
                        <a:pt x="100" y="120"/>
                        <a:pt x="93" y="121"/>
                        <a:pt x="85" y="121"/>
                      </a:cubicBezTo>
                      <a:cubicBezTo>
                        <a:pt x="70" y="121"/>
                        <a:pt x="54" y="117"/>
                        <a:pt x="41" y="109"/>
                      </a:cubicBezTo>
                      <a:cubicBezTo>
                        <a:pt x="28" y="102"/>
                        <a:pt x="18" y="91"/>
                        <a:pt x="9" y="77"/>
                      </a:cubicBezTo>
                      <a:cubicBezTo>
                        <a:pt x="6" y="71"/>
                        <a:pt x="2" y="63"/>
                        <a:pt x="0" y="56"/>
                      </a:cubicBezTo>
                      <a:lnTo>
                        <a:pt x="0" y="56"/>
                      </a:lnTo>
                      <a:cubicBezTo>
                        <a:pt x="0" y="55"/>
                        <a:pt x="0" y="53"/>
                        <a:pt x="0" y="52"/>
                      </a:cubicBezTo>
                      <a:cubicBezTo>
                        <a:pt x="0" y="50"/>
                        <a:pt x="1" y="47"/>
                        <a:pt x="2" y="45"/>
                      </a:cubicBezTo>
                      <a:cubicBezTo>
                        <a:pt x="4" y="43"/>
                        <a:pt x="5" y="42"/>
                        <a:pt x="7" y="40"/>
                      </a:cubicBezTo>
                      <a:cubicBezTo>
                        <a:pt x="9" y="39"/>
                        <a:pt x="12" y="38"/>
                        <a:pt x="14" y="38"/>
                      </a:cubicBezTo>
                      <a:cubicBezTo>
                        <a:pt x="17" y="38"/>
                        <a:pt x="19" y="39"/>
                        <a:pt x="21" y="40"/>
                      </a:cubicBezTo>
                      <a:cubicBezTo>
                        <a:pt x="23" y="42"/>
                        <a:pt x="26" y="43"/>
                        <a:pt x="27" y="45"/>
                      </a:cubicBezTo>
                      <a:cubicBezTo>
                        <a:pt x="28" y="46"/>
                        <a:pt x="28" y="47"/>
                        <a:pt x="28" y="49"/>
                      </a:cubicBezTo>
                      <a:lnTo>
                        <a:pt x="28" y="49"/>
                      </a:lnTo>
                      <a:cubicBezTo>
                        <a:pt x="29" y="53"/>
                        <a:pt x="31" y="57"/>
                        <a:pt x="33" y="60"/>
                      </a:cubicBezTo>
                      <a:cubicBezTo>
                        <a:pt x="38" y="69"/>
                        <a:pt x="46" y="77"/>
                        <a:pt x="55" y="82"/>
                      </a:cubicBezTo>
                      <a:cubicBezTo>
                        <a:pt x="64" y="87"/>
                        <a:pt x="74" y="90"/>
                        <a:pt x="84" y="90"/>
                      </a:cubicBezTo>
                      <a:cubicBezTo>
                        <a:pt x="95" y="90"/>
                        <a:pt x="105" y="87"/>
                        <a:pt x="114" y="82"/>
                      </a:cubicBezTo>
                      <a:cubicBezTo>
                        <a:pt x="123" y="77"/>
                        <a:pt x="130" y="69"/>
                        <a:pt x="135" y="60"/>
                      </a:cubicBezTo>
                      <a:cubicBezTo>
                        <a:pt x="140" y="51"/>
                        <a:pt x="143" y="41"/>
                        <a:pt x="143" y="31"/>
                      </a:cubicBezTo>
                      <a:cubicBezTo>
                        <a:pt x="143" y="27"/>
                        <a:pt x="143" y="22"/>
                        <a:pt x="142" y="18"/>
                      </a:cubicBezTo>
                      <a:lnTo>
                        <a:pt x="142" y="18"/>
                      </a:lnTo>
                      <a:cubicBezTo>
                        <a:pt x="141" y="17"/>
                        <a:pt x="141" y="16"/>
                        <a:pt x="141" y="14"/>
                      </a:cubicBezTo>
                      <a:cubicBezTo>
                        <a:pt x="141" y="12"/>
                        <a:pt x="142" y="9"/>
                        <a:pt x="143" y="7"/>
                      </a:cubicBezTo>
                      <a:cubicBezTo>
                        <a:pt x="144" y="5"/>
                        <a:pt x="147" y="3"/>
                        <a:pt x="149" y="2"/>
                      </a:cubicBezTo>
                      <a:cubicBezTo>
                        <a:pt x="152" y="1"/>
                        <a:pt x="154" y="0"/>
                        <a:pt x="156" y="0"/>
                      </a:cubicBezTo>
                      <a:cubicBezTo>
                        <a:pt x="159" y="0"/>
                        <a:pt x="161" y="1"/>
                        <a:pt x="163" y="2"/>
                      </a:cubicBezTo>
                      <a:cubicBezTo>
                        <a:pt x="165" y="3"/>
                        <a:pt x="167" y="5"/>
                        <a:pt x="168" y="7"/>
                      </a:cubicBezTo>
                      <a:cubicBezTo>
                        <a:pt x="169" y="8"/>
                        <a:pt x="169" y="10"/>
                        <a:pt x="170" y="11"/>
                      </a:cubicBezTo>
                      <a:lnTo>
                        <a:pt x="170" y="11"/>
                      </a:lnTo>
                      <a:cubicBezTo>
                        <a:pt x="172" y="18"/>
                        <a:pt x="173" y="26"/>
                        <a:pt x="173" y="33"/>
                      </a:cubicBezTo>
                      <a:cubicBezTo>
                        <a:pt x="173" y="49"/>
                        <a:pt x="169" y="64"/>
                        <a:pt x="161" y="77"/>
                      </a:cubicBezTo>
                      <a:cubicBezTo>
                        <a:pt x="153" y="91"/>
                        <a:pt x="142" y="102"/>
                        <a:pt x="129" y="109"/>
                      </a:cubicBezTo>
                      <a:cubicBezTo>
                        <a:pt x="122" y="113"/>
                        <a:pt x="115" y="116"/>
                        <a:pt x="108" y="118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120000" tIns="0" rIns="120000" bIns="0" anchor="ctr" anchorCtr="1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2099" name="Google Shape;2099;p43"/>
              <p:cNvSpPr/>
              <p:nvPr/>
            </p:nvSpPr>
            <p:spPr>
              <a:xfrm>
                <a:off x="5210487" y="698916"/>
                <a:ext cx="36627" cy="39152"/>
              </a:xfrm>
              <a:custGeom>
                <a:avLst/>
                <a:gdLst/>
                <a:ahLst/>
                <a:cxnLst/>
                <a:rect l="l" t="t" r="r" b="b"/>
                <a:pathLst>
                  <a:path w="56" h="60" extrusionOk="0">
                    <a:moveTo>
                      <a:pt x="52" y="14"/>
                    </a:moveTo>
                    <a:cubicBezTo>
                      <a:pt x="70" y="48"/>
                      <a:pt x="27" y="79"/>
                      <a:pt x="5" y="48"/>
                    </a:cubicBezTo>
                    <a:cubicBezTo>
                      <a:pt x="-17" y="17"/>
                      <a:pt x="32" y="-20"/>
                      <a:pt x="52" y="14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00" name="Google Shape;2100;p43"/>
              <p:cNvSpPr/>
              <p:nvPr/>
            </p:nvSpPr>
            <p:spPr>
              <a:xfrm>
                <a:off x="5381987" y="636491"/>
                <a:ext cx="36627" cy="39152"/>
              </a:xfrm>
              <a:custGeom>
                <a:avLst/>
                <a:gdLst/>
                <a:ahLst/>
                <a:cxnLst/>
                <a:rect l="l" t="t" r="r" b="b"/>
                <a:pathLst>
                  <a:path w="56" h="60" extrusionOk="0">
                    <a:moveTo>
                      <a:pt x="52" y="14"/>
                    </a:moveTo>
                    <a:cubicBezTo>
                      <a:pt x="70" y="48"/>
                      <a:pt x="27" y="79"/>
                      <a:pt x="5" y="48"/>
                    </a:cubicBezTo>
                    <a:cubicBezTo>
                      <a:pt x="-17" y="17"/>
                      <a:pt x="32" y="-20"/>
                      <a:pt x="52" y="14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01" name="Google Shape;2101;p43"/>
              <p:cNvSpPr/>
              <p:nvPr/>
            </p:nvSpPr>
            <p:spPr>
              <a:xfrm>
                <a:off x="5282562" y="602866"/>
                <a:ext cx="36627" cy="39152"/>
              </a:xfrm>
              <a:custGeom>
                <a:avLst/>
                <a:gdLst/>
                <a:ahLst/>
                <a:cxnLst/>
                <a:rect l="l" t="t" r="r" b="b"/>
                <a:pathLst>
                  <a:path w="56" h="60" extrusionOk="0">
                    <a:moveTo>
                      <a:pt x="52" y="14"/>
                    </a:moveTo>
                    <a:cubicBezTo>
                      <a:pt x="70" y="48"/>
                      <a:pt x="27" y="79"/>
                      <a:pt x="5" y="48"/>
                    </a:cubicBezTo>
                    <a:cubicBezTo>
                      <a:pt x="-17" y="17"/>
                      <a:pt x="32" y="-20"/>
                      <a:pt x="52" y="14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02" name="Google Shape;2102;p43"/>
              <p:cNvSpPr/>
              <p:nvPr/>
            </p:nvSpPr>
            <p:spPr>
              <a:xfrm>
                <a:off x="5104612" y="636491"/>
                <a:ext cx="36627" cy="39152"/>
              </a:xfrm>
              <a:custGeom>
                <a:avLst/>
                <a:gdLst/>
                <a:ahLst/>
                <a:cxnLst/>
                <a:rect l="l" t="t" r="r" b="b"/>
                <a:pathLst>
                  <a:path w="56" h="60" extrusionOk="0">
                    <a:moveTo>
                      <a:pt x="52" y="14"/>
                    </a:moveTo>
                    <a:cubicBezTo>
                      <a:pt x="70" y="48"/>
                      <a:pt x="27" y="79"/>
                      <a:pt x="5" y="48"/>
                    </a:cubicBezTo>
                    <a:cubicBezTo>
                      <a:pt x="-17" y="17"/>
                      <a:pt x="32" y="-20"/>
                      <a:pt x="52" y="14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03" name="Google Shape;2103;p43"/>
              <p:cNvSpPr/>
              <p:nvPr/>
            </p:nvSpPr>
            <p:spPr>
              <a:xfrm>
                <a:off x="5104612" y="888916"/>
                <a:ext cx="36627" cy="39152"/>
              </a:xfrm>
              <a:custGeom>
                <a:avLst/>
                <a:gdLst/>
                <a:ahLst/>
                <a:cxnLst/>
                <a:rect l="l" t="t" r="r" b="b"/>
                <a:pathLst>
                  <a:path w="56" h="60" extrusionOk="0">
                    <a:moveTo>
                      <a:pt x="52" y="14"/>
                    </a:moveTo>
                    <a:cubicBezTo>
                      <a:pt x="70" y="48"/>
                      <a:pt x="27" y="79"/>
                      <a:pt x="5" y="48"/>
                    </a:cubicBezTo>
                    <a:cubicBezTo>
                      <a:pt x="-17" y="17"/>
                      <a:pt x="32" y="-20"/>
                      <a:pt x="52" y="14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04" name="Google Shape;2104;p43"/>
              <p:cNvSpPr/>
              <p:nvPr/>
            </p:nvSpPr>
            <p:spPr>
              <a:xfrm>
                <a:off x="5221162" y="837066"/>
                <a:ext cx="36627" cy="39152"/>
              </a:xfrm>
              <a:custGeom>
                <a:avLst/>
                <a:gdLst/>
                <a:ahLst/>
                <a:cxnLst/>
                <a:rect l="l" t="t" r="r" b="b"/>
                <a:pathLst>
                  <a:path w="56" h="60" extrusionOk="0">
                    <a:moveTo>
                      <a:pt x="52" y="14"/>
                    </a:moveTo>
                    <a:cubicBezTo>
                      <a:pt x="70" y="48"/>
                      <a:pt x="27" y="79"/>
                      <a:pt x="5" y="48"/>
                    </a:cubicBezTo>
                    <a:cubicBezTo>
                      <a:pt x="-17" y="17"/>
                      <a:pt x="32" y="-20"/>
                      <a:pt x="52" y="14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05" name="Google Shape;2105;p43"/>
              <p:cNvSpPr/>
              <p:nvPr/>
            </p:nvSpPr>
            <p:spPr>
              <a:xfrm>
                <a:off x="5282562" y="954966"/>
                <a:ext cx="36627" cy="39152"/>
              </a:xfrm>
              <a:custGeom>
                <a:avLst/>
                <a:gdLst/>
                <a:ahLst/>
                <a:cxnLst/>
                <a:rect l="l" t="t" r="r" b="b"/>
                <a:pathLst>
                  <a:path w="56" h="60" extrusionOk="0">
                    <a:moveTo>
                      <a:pt x="52" y="14"/>
                    </a:moveTo>
                    <a:cubicBezTo>
                      <a:pt x="70" y="48"/>
                      <a:pt x="27" y="79"/>
                      <a:pt x="5" y="48"/>
                    </a:cubicBezTo>
                    <a:cubicBezTo>
                      <a:pt x="-17" y="17"/>
                      <a:pt x="32" y="-20"/>
                      <a:pt x="52" y="14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06" name="Google Shape;2106;p43"/>
              <p:cNvSpPr/>
              <p:nvPr/>
            </p:nvSpPr>
            <p:spPr>
              <a:xfrm>
                <a:off x="5419587" y="837066"/>
                <a:ext cx="36627" cy="39152"/>
              </a:xfrm>
              <a:custGeom>
                <a:avLst/>
                <a:gdLst/>
                <a:ahLst/>
                <a:cxnLst/>
                <a:rect l="l" t="t" r="r" b="b"/>
                <a:pathLst>
                  <a:path w="56" h="60" extrusionOk="0">
                    <a:moveTo>
                      <a:pt x="52" y="14"/>
                    </a:moveTo>
                    <a:cubicBezTo>
                      <a:pt x="70" y="48"/>
                      <a:pt x="27" y="79"/>
                      <a:pt x="5" y="48"/>
                    </a:cubicBezTo>
                    <a:cubicBezTo>
                      <a:pt x="-17" y="17"/>
                      <a:pt x="32" y="-20"/>
                      <a:pt x="52" y="14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107" name="Google Shape;2107;p43"/>
            <p:cNvGrpSpPr/>
            <p:nvPr/>
          </p:nvGrpSpPr>
          <p:grpSpPr>
            <a:xfrm>
              <a:off x="1502227" y="1920563"/>
              <a:ext cx="376920" cy="461520"/>
              <a:chOff x="7717578" y="2036775"/>
              <a:chExt cx="376920" cy="461520"/>
            </a:xfrm>
          </p:grpSpPr>
          <p:grpSp>
            <p:nvGrpSpPr>
              <p:cNvPr id="2108" name="Google Shape;2108;p43"/>
              <p:cNvGrpSpPr/>
              <p:nvPr/>
            </p:nvGrpSpPr>
            <p:grpSpPr>
              <a:xfrm>
                <a:off x="7774818" y="2036775"/>
                <a:ext cx="273600" cy="90360"/>
                <a:chOff x="7774818" y="2036775"/>
                <a:chExt cx="273600" cy="90360"/>
              </a:xfrm>
            </p:grpSpPr>
            <p:sp>
              <p:nvSpPr>
                <p:cNvPr id="2109" name="Google Shape;2109;p43"/>
                <p:cNvSpPr/>
                <p:nvPr/>
              </p:nvSpPr>
              <p:spPr>
                <a:xfrm>
                  <a:off x="7774818" y="2036775"/>
                  <a:ext cx="129960" cy="903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1" h="251" extrusionOk="0">
                      <a:moveTo>
                        <a:pt x="168" y="251"/>
                      </a:moveTo>
                      <a:lnTo>
                        <a:pt x="168" y="251"/>
                      </a:lnTo>
                      <a:cubicBezTo>
                        <a:pt x="110" y="243"/>
                        <a:pt x="53" y="227"/>
                        <a:pt x="1" y="202"/>
                      </a:cubicBezTo>
                      <a:cubicBezTo>
                        <a:pt x="-6" y="140"/>
                        <a:pt x="23" y="90"/>
                        <a:pt x="68" y="50"/>
                      </a:cubicBezTo>
                      <a:lnTo>
                        <a:pt x="68" y="50"/>
                      </a:lnTo>
                      <a:cubicBezTo>
                        <a:pt x="79" y="38"/>
                        <a:pt x="92" y="29"/>
                        <a:pt x="106" y="21"/>
                      </a:cubicBezTo>
                      <a:cubicBezTo>
                        <a:pt x="121" y="12"/>
                        <a:pt x="138" y="5"/>
                        <a:pt x="156" y="1"/>
                      </a:cubicBezTo>
                      <a:cubicBezTo>
                        <a:pt x="199" y="-6"/>
                        <a:pt x="244" y="12"/>
                        <a:pt x="278" y="41"/>
                      </a:cubicBezTo>
                      <a:cubicBezTo>
                        <a:pt x="312" y="70"/>
                        <a:pt x="337" y="108"/>
                        <a:pt x="361" y="145"/>
                      </a:cubicBezTo>
                      <a:lnTo>
                        <a:pt x="168" y="251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120000" tIns="60000" rIns="120000" bIns="60000" anchor="ctr" anchorCtr="1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10" name="Google Shape;2110;p43"/>
                <p:cNvSpPr/>
                <p:nvPr/>
              </p:nvSpPr>
              <p:spPr>
                <a:xfrm>
                  <a:off x="7925658" y="2039295"/>
                  <a:ext cx="122760" cy="680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1" h="189" extrusionOk="0">
                      <a:moveTo>
                        <a:pt x="0" y="91"/>
                      </a:moveTo>
                      <a:lnTo>
                        <a:pt x="0" y="91"/>
                      </a:lnTo>
                      <a:cubicBezTo>
                        <a:pt x="21" y="63"/>
                        <a:pt x="47" y="39"/>
                        <a:pt x="78" y="22"/>
                      </a:cubicBezTo>
                      <a:cubicBezTo>
                        <a:pt x="79" y="21"/>
                        <a:pt x="80" y="20"/>
                        <a:pt x="81" y="20"/>
                      </a:cubicBezTo>
                      <a:lnTo>
                        <a:pt x="81" y="20"/>
                      </a:lnTo>
                      <a:cubicBezTo>
                        <a:pt x="105" y="7"/>
                        <a:pt x="131" y="0"/>
                        <a:pt x="157" y="0"/>
                      </a:cubicBezTo>
                      <a:cubicBezTo>
                        <a:pt x="167" y="0"/>
                        <a:pt x="177" y="1"/>
                        <a:pt x="187" y="3"/>
                      </a:cubicBezTo>
                      <a:lnTo>
                        <a:pt x="187" y="3"/>
                      </a:lnTo>
                      <a:cubicBezTo>
                        <a:pt x="201" y="7"/>
                        <a:pt x="217" y="13"/>
                        <a:pt x="229" y="20"/>
                      </a:cubicBezTo>
                      <a:cubicBezTo>
                        <a:pt x="253" y="34"/>
                        <a:pt x="272" y="53"/>
                        <a:pt x="287" y="75"/>
                      </a:cubicBezTo>
                      <a:lnTo>
                        <a:pt x="287" y="75"/>
                      </a:lnTo>
                      <a:cubicBezTo>
                        <a:pt x="291" y="82"/>
                        <a:pt x="296" y="89"/>
                        <a:pt x="300" y="96"/>
                      </a:cubicBezTo>
                      <a:cubicBezTo>
                        <a:pt x="317" y="126"/>
                        <a:pt x="330" y="157"/>
                        <a:pt x="341" y="189"/>
                      </a:cubicBezTo>
                      <a:lnTo>
                        <a:pt x="0" y="91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120000" tIns="30700" rIns="120000" bIns="30700" anchor="ctr" anchorCtr="1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2111" name="Google Shape;2111;p43"/>
              <p:cNvSpPr/>
              <p:nvPr/>
            </p:nvSpPr>
            <p:spPr>
              <a:xfrm>
                <a:off x="7717578" y="2075295"/>
                <a:ext cx="182520" cy="358920"/>
              </a:xfrm>
              <a:custGeom>
                <a:avLst/>
                <a:gdLst/>
                <a:ahLst/>
                <a:cxnLst/>
                <a:rect l="l" t="t" r="r" b="b"/>
                <a:pathLst>
                  <a:path w="507" h="997" extrusionOk="0">
                    <a:moveTo>
                      <a:pt x="346" y="72"/>
                    </a:moveTo>
                    <a:cubicBezTo>
                      <a:pt x="292" y="10"/>
                      <a:pt x="165" y="-30"/>
                      <a:pt x="93" y="27"/>
                    </a:cubicBezTo>
                    <a:cubicBezTo>
                      <a:pt x="66" y="48"/>
                      <a:pt x="40" y="97"/>
                      <a:pt x="27" y="128"/>
                    </a:cubicBezTo>
                    <a:lnTo>
                      <a:pt x="27" y="128"/>
                    </a:lnTo>
                    <a:cubicBezTo>
                      <a:pt x="9" y="175"/>
                      <a:pt x="0" y="224"/>
                      <a:pt x="0" y="274"/>
                    </a:cubicBezTo>
                    <a:cubicBezTo>
                      <a:pt x="0" y="276"/>
                      <a:pt x="0" y="277"/>
                      <a:pt x="0" y="279"/>
                    </a:cubicBezTo>
                    <a:cubicBezTo>
                      <a:pt x="-5" y="494"/>
                      <a:pt x="34" y="724"/>
                      <a:pt x="179" y="892"/>
                    </a:cubicBezTo>
                    <a:cubicBezTo>
                      <a:pt x="231" y="952"/>
                      <a:pt x="305" y="998"/>
                      <a:pt x="385" y="997"/>
                    </a:cubicBezTo>
                    <a:lnTo>
                      <a:pt x="385" y="997"/>
                    </a:lnTo>
                    <a:cubicBezTo>
                      <a:pt x="427" y="995"/>
                      <a:pt x="468" y="986"/>
                      <a:pt x="507" y="969"/>
                    </a:cubicBezTo>
                    <a:lnTo>
                      <a:pt x="346" y="72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12" name="Google Shape;2112;p43"/>
              <p:cNvSpPr/>
              <p:nvPr/>
            </p:nvSpPr>
            <p:spPr>
              <a:xfrm>
                <a:off x="7911617" y="2075295"/>
                <a:ext cx="182880" cy="358920"/>
              </a:xfrm>
              <a:custGeom>
                <a:avLst/>
                <a:gdLst/>
                <a:ahLst/>
                <a:cxnLst/>
                <a:rect l="l" t="t" r="r" b="b"/>
                <a:pathLst>
                  <a:path w="508" h="997" extrusionOk="0">
                    <a:moveTo>
                      <a:pt x="161" y="72"/>
                    </a:moveTo>
                    <a:cubicBezTo>
                      <a:pt x="215" y="10"/>
                      <a:pt x="343" y="-30"/>
                      <a:pt x="414" y="27"/>
                    </a:cubicBezTo>
                    <a:cubicBezTo>
                      <a:pt x="441" y="48"/>
                      <a:pt x="467" y="97"/>
                      <a:pt x="480" y="128"/>
                    </a:cubicBezTo>
                    <a:lnTo>
                      <a:pt x="480" y="128"/>
                    </a:lnTo>
                    <a:cubicBezTo>
                      <a:pt x="498" y="175"/>
                      <a:pt x="507" y="224"/>
                      <a:pt x="507" y="274"/>
                    </a:cubicBezTo>
                    <a:cubicBezTo>
                      <a:pt x="507" y="275"/>
                      <a:pt x="507" y="277"/>
                      <a:pt x="507" y="279"/>
                    </a:cubicBezTo>
                    <a:cubicBezTo>
                      <a:pt x="512" y="494"/>
                      <a:pt x="473" y="724"/>
                      <a:pt x="328" y="892"/>
                    </a:cubicBezTo>
                    <a:cubicBezTo>
                      <a:pt x="276" y="952"/>
                      <a:pt x="202" y="998"/>
                      <a:pt x="122" y="997"/>
                    </a:cubicBezTo>
                    <a:lnTo>
                      <a:pt x="122" y="997"/>
                    </a:lnTo>
                    <a:cubicBezTo>
                      <a:pt x="80" y="995"/>
                      <a:pt x="39" y="986"/>
                      <a:pt x="0" y="969"/>
                    </a:cubicBezTo>
                    <a:lnTo>
                      <a:pt x="161" y="72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13" name="Google Shape;2113;p43"/>
              <p:cNvSpPr/>
              <p:nvPr/>
            </p:nvSpPr>
            <p:spPr>
              <a:xfrm>
                <a:off x="7777698" y="2050095"/>
                <a:ext cx="254880" cy="391320"/>
              </a:xfrm>
              <a:custGeom>
                <a:avLst/>
                <a:gdLst/>
                <a:ahLst/>
                <a:cxnLst/>
                <a:rect l="l" t="t" r="r" b="b"/>
                <a:pathLst>
                  <a:path w="708" h="1087" extrusionOk="0">
                    <a:moveTo>
                      <a:pt x="661" y="242"/>
                    </a:moveTo>
                    <a:cubicBezTo>
                      <a:pt x="642" y="161"/>
                      <a:pt x="616" y="89"/>
                      <a:pt x="541" y="41"/>
                    </a:cubicBezTo>
                    <a:cubicBezTo>
                      <a:pt x="485" y="6"/>
                      <a:pt x="415" y="-3"/>
                      <a:pt x="351" y="1"/>
                    </a:cubicBezTo>
                    <a:cubicBezTo>
                      <a:pt x="284" y="4"/>
                      <a:pt x="247" y="34"/>
                      <a:pt x="202" y="81"/>
                    </a:cubicBezTo>
                    <a:cubicBezTo>
                      <a:pt x="150" y="137"/>
                      <a:pt x="117" y="209"/>
                      <a:pt x="89" y="280"/>
                    </a:cubicBezTo>
                    <a:cubicBezTo>
                      <a:pt x="29" y="433"/>
                      <a:pt x="-12" y="598"/>
                      <a:pt x="2" y="762"/>
                    </a:cubicBezTo>
                    <a:lnTo>
                      <a:pt x="2" y="762"/>
                    </a:lnTo>
                    <a:cubicBezTo>
                      <a:pt x="5" y="797"/>
                      <a:pt x="12" y="833"/>
                      <a:pt x="23" y="867"/>
                    </a:cubicBezTo>
                    <a:lnTo>
                      <a:pt x="23" y="867"/>
                    </a:lnTo>
                    <a:cubicBezTo>
                      <a:pt x="30" y="885"/>
                      <a:pt x="38" y="903"/>
                      <a:pt x="48" y="921"/>
                    </a:cubicBezTo>
                    <a:cubicBezTo>
                      <a:pt x="77" y="971"/>
                      <a:pt x="119" y="1012"/>
                      <a:pt x="169" y="1041"/>
                    </a:cubicBezTo>
                    <a:cubicBezTo>
                      <a:pt x="192" y="1054"/>
                      <a:pt x="216" y="1065"/>
                      <a:pt x="242" y="1072"/>
                    </a:cubicBezTo>
                    <a:cubicBezTo>
                      <a:pt x="337" y="1101"/>
                      <a:pt x="462" y="1087"/>
                      <a:pt x="545" y="1030"/>
                    </a:cubicBezTo>
                    <a:cubicBezTo>
                      <a:pt x="574" y="1009"/>
                      <a:pt x="610" y="990"/>
                      <a:pt x="630" y="960"/>
                    </a:cubicBezTo>
                    <a:lnTo>
                      <a:pt x="630" y="960"/>
                    </a:lnTo>
                    <a:cubicBezTo>
                      <a:pt x="635" y="952"/>
                      <a:pt x="640" y="944"/>
                      <a:pt x="645" y="936"/>
                    </a:cubicBezTo>
                    <a:cubicBezTo>
                      <a:pt x="664" y="904"/>
                      <a:pt x="678" y="869"/>
                      <a:pt x="687" y="832"/>
                    </a:cubicBezTo>
                    <a:cubicBezTo>
                      <a:pt x="710" y="746"/>
                      <a:pt x="711" y="667"/>
                      <a:pt x="704" y="580"/>
                    </a:cubicBezTo>
                    <a:cubicBezTo>
                      <a:pt x="696" y="469"/>
                      <a:pt x="687" y="356"/>
                      <a:pt x="662" y="248"/>
                    </a:cubicBezTo>
                    <a:cubicBezTo>
                      <a:pt x="662" y="246"/>
                      <a:pt x="661" y="244"/>
                      <a:pt x="661" y="242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14" name="Google Shape;2114;p43"/>
              <p:cNvSpPr/>
              <p:nvPr/>
            </p:nvSpPr>
            <p:spPr>
              <a:xfrm>
                <a:off x="7777698" y="2050095"/>
                <a:ext cx="254880" cy="391320"/>
              </a:xfrm>
              <a:custGeom>
                <a:avLst/>
                <a:gdLst/>
                <a:ahLst/>
                <a:cxnLst/>
                <a:rect l="l" t="t" r="r" b="b"/>
                <a:pathLst>
                  <a:path w="708" h="1087" extrusionOk="0">
                    <a:moveTo>
                      <a:pt x="661" y="242"/>
                    </a:moveTo>
                    <a:cubicBezTo>
                      <a:pt x="642" y="161"/>
                      <a:pt x="616" y="89"/>
                      <a:pt x="541" y="41"/>
                    </a:cubicBezTo>
                    <a:cubicBezTo>
                      <a:pt x="485" y="6"/>
                      <a:pt x="415" y="-3"/>
                      <a:pt x="351" y="1"/>
                    </a:cubicBezTo>
                    <a:cubicBezTo>
                      <a:pt x="284" y="4"/>
                      <a:pt x="247" y="34"/>
                      <a:pt x="202" y="81"/>
                    </a:cubicBezTo>
                    <a:cubicBezTo>
                      <a:pt x="150" y="137"/>
                      <a:pt x="117" y="209"/>
                      <a:pt x="89" y="280"/>
                    </a:cubicBezTo>
                    <a:cubicBezTo>
                      <a:pt x="29" y="433"/>
                      <a:pt x="-12" y="598"/>
                      <a:pt x="2" y="762"/>
                    </a:cubicBezTo>
                    <a:lnTo>
                      <a:pt x="2" y="762"/>
                    </a:lnTo>
                    <a:cubicBezTo>
                      <a:pt x="5" y="797"/>
                      <a:pt x="12" y="833"/>
                      <a:pt x="23" y="867"/>
                    </a:cubicBezTo>
                    <a:lnTo>
                      <a:pt x="23" y="867"/>
                    </a:lnTo>
                    <a:cubicBezTo>
                      <a:pt x="30" y="885"/>
                      <a:pt x="38" y="903"/>
                      <a:pt x="48" y="921"/>
                    </a:cubicBezTo>
                    <a:cubicBezTo>
                      <a:pt x="77" y="971"/>
                      <a:pt x="119" y="1012"/>
                      <a:pt x="169" y="1041"/>
                    </a:cubicBezTo>
                    <a:cubicBezTo>
                      <a:pt x="192" y="1054"/>
                      <a:pt x="216" y="1065"/>
                      <a:pt x="242" y="1072"/>
                    </a:cubicBezTo>
                    <a:cubicBezTo>
                      <a:pt x="337" y="1101"/>
                      <a:pt x="462" y="1087"/>
                      <a:pt x="545" y="1030"/>
                    </a:cubicBezTo>
                    <a:cubicBezTo>
                      <a:pt x="574" y="1009"/>
                      <a:pt x="610" y="990"/>
                      <a:pt x="630" y="960"/>
                    </a:cubicBezTo>
                    <a:lnTo>
                      <a:pt x="630" y="960"/>
                    </a:lnTo>
                    <a:cubicBezTo>
                      <a:pt x="635" y="952"/>
                      <a:pt x="640" y="944"/>
                      <a:pt x="645" y="936"/>
                    </a:cubicBezTo>
                    <a:cubicBezTo>
                      <a:pt x="664" y="904"/>
                      <a:pt x="678" y="869"/>
                      <a:pt x="687" y="832"/>
                    </a:cubicBezTo>
                    <a:cubicBezTo>
                      <a:pt x="710" y="746"/>
                      <a:pt x="711" y="667"/>
                      <a:pt x="704" y="580"/>
                    </a:cubicBezTo>
                    <a:cubicBezTo>
                      <a:pt x="696" y="469"/>
                      <a:pt x="687" y="356"/>
                      <a:pt x="662" y="248"/>
                    </a:cubicBezTo>
                    <a:cubicBezTo>
                      <a:pt x="662" y="246"/>
                      <a:pt x="661" y="244"/>
                      <a:pt x="661" y="242"/>
                    </a:cubicBezTo>
                    <a:close/>
                  </a:path>
                </a:pathLst>
              </a:custGeom>
              <a:solidFill>
                <a:srgbClr val="FFFFFF">
                  <a:alpha val="10000"/>
                </a:srgbClr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15" name="Google Shape;2115;p43"/>
              <p:cNvSpPr/>
              <p:nvPr/>
            </p:nvSpPr>
            <p:spPr>
              <a:xfrm>
                <a:off x="7765818" y="2344215"/>
                <a:ext cx="267120" cy="154080"/>
              </a:xfrm>
              <a:custGeom>
                <a:avLst/>
                <a:gdLst/>
                <a:ahLst/>
                <a:cxnLst/>
                <a:rect l="l" t="t" r="r" b="b"/>
                <a:pathLst>
                  <a:path w="742" h="428" extrusionOk="0">
                    <a:moveTo>
                      <a:pt x="741" y="151"/>
                    </a:moveTo>
                    <a:lnTo>
                      <a:pt x="741" y="151"/>
                    </a:lnTo>
                    <a:cubicBezTo>
                      <a:pt x="740" y="149"/>
                      <a:pt x="737" y="147"/>
                      <a:pt x="734" y="145"/>
                    </a:cubicBezTo>
                    <a:cubicBezTo>
                      <a:pt x="733" y="145"/>
                      <a:pt x="731" y="143"/>
                      <a:pt x="730" y="143"/>
                    </a:cubicBezTo>
                    <a:lnTo>
                      <a:pt x="730" y="143"/>
                    </a:lnTo>
                    <a:cubicBezTo>
                      <a:pt x="696" y="130"/>
                      <a:pt x="660" y="123"/>
                      <a:pt x="624" y="123"/>
                    </a:cubicBezTo>
                    <a:cubicBezTo>
                      <a:pt x="572" y="123"/>
                      <a:pt x="522" y="137"/>
                      <a:pt x="476" y="163"/>
                    </a:cubicBezTo>
                    <a:cubicBezTo>
                      <a:pt x="466" y="169"/>
                      <a:pt x="455" y="176"/>
                      <a:pt x="445" y="183"/>
                    </a:cubicBezTo>
                    <a:lnTo>
                      <a:pt x="445" y="183"/>
                    </a:lnTo>
                    <a:cubicBezTo>
                      <a:pt x="447" y="167"/>
                      <a:pt x="448" y="151"/>
                      <a:pt x="448" y="135"/>
                    </a:cubicBezTo>
                    <a:cubicBezTo>
                      <a:pt x="448" y="105"/>
                      <a:pt x="445" y="75"/>
                      <a:pt x="439" y="45"/>
                    </a:cubicBezTo>
                    <a:lnTo>
                      <a:pt x="439" y="45"/>
                    </a:lnTo>
                    <a:cubicBezTo>
                      <a:pt x="439" y="37"/>
                      <a:pt x="437" y="28"/>
                      <a:pt x="432" y="20"/>
                    </a:cubicBezTo>
                    <a:cubicBezTo>
                      <a:pt x="430" y="16"/>
                      <a:pt x="426" y="11"/>
                      <a:pt x="422" y="8"/>
                    </a:cubicBezTo>
                    <a:lnTo>
                      <a:pt x="422" y="8"/>
                    </a:lnTo>
                    <a:cubicBezTo>
                      <a:pt x="421" y="7"/>
                      <a:pt x="421" y="7"/>
                      <a:pt x="419" y="6"/>
                    </a:cubicBezTo>
                    <a:cubicBezTo>
                      <a:pt x="414" y="2"/>
                      <a:pt x="406" y="0"/>
                      <a:pt x="398" y="0"/>
                    </a:cubicBezTo>
                    <a:cubicBezTo>
                      <a:pt x="391" y="0"/>
                      <a:pt x="385" y="2"/>
                      <a:pt x="379" y="5"/>
                    </a:cubicBezTo>
                    <a:lnTo>
                      <a:pt x="379" y="5"/>
                    </a:lnTo>
                    <a:cubicBezTo>
                      <a:pt x="378" y="6"/>
                      <a:pt x="378" y="6"/>
                      <a:pt x="378" y="6"/>
                    </a:cubicBezTo>
                    <a:cubicBezTo>
                      <a:pt x="365" y="13"/>
                      <a:pt x="354" y="24"/>
                      <a:pt x="345" y="36"/>
                    </a:cubicBezTo>
                    <a:lnTo>
                      <a:pt x="345" y="36"/>
                    </a:lnTo>
                    <a:cubicBezTo>
                      <a:pt x="336" y="48"/>
                      <a:pt x="328" y="61"/>
                      <a:pt x="320" y="74"/>
                    </a:cubicBezTo>
                    <a:cubicBezTo>
                      <a:pt x="301" y="109"/>
                      <a:pt x="286" y="146"/>
                      <a:pt x="279" y="185"/>
                    </a:cubicBezTo>
                    <a:cubicBezTo>
                      <a:pt x="205" y="136"/>
                      <a:pt x="127" y="85"/>
                      <a:pt x="38" y="75"/>
                    </a:cubicBezTo>
                    <a:cubicBezTo>
                      <a:pt x="26" y="74"/>
                      <a:pt x="12" y="74"/>
                      <a:pt x="5" y="84"/>
                    </a:cubicBezTo>
                    <a:lnTo>
                      <a:pt x="5" y="84"/>
                    </a:lnTo>
                    <a:cubicBezTo>
                      <a:pt x="5" y="84"/>
                      <a:pt x="4" y="84"/>
                      <a:pt x="4" y="85"/>
                    </a:cubicBezTo>
                    <a:cubicBezTo>
                      <a:pt x="2" y="89"/>
                      <a:pt x="0" y="94"/>
                      <a:pt x="0" y="99"/>
                    </a:cubicBezTo>
                    <a:cubicBezTo>
                      <a:pt x="0" y="102"/>
                      <a:pt x="1" y="105"/>
                      <a:pt x="1" y="107"/>
                    </a:cubicBezTo>
                    <a:cubicBezTo>
                      <a:pt x="6" y="135"/>
                      <a:pt x="27" y="157"/>
                      <a:pt x="48" y="177"/>
                    </a:cubicBezTo>
                    <a:lnTo>
                      <a:pt x="48" y="177"/>
                    </a:lnTo>
                    <a:cubicBezTo>
                      <a:pt x="79" y="208"/>
                      <a:pt x="114" y="235"/>
                      <a:pt x="152" y="257"/>
                    </a:cubicBezTo>
                    <a:cubicBezTo>
                      <a:pt x="194" y="281"/>
                      <a:pt x="239" y="299"/>
                      <a:pt x="287" y="310"/>
                    </a:cubicBezTo>
                    <a:lnTo>
                      <a:pt x="287" y="310"/>
                    </a:lnTo>
                    <a:cubicBezTo>
                      <a:pt x="287" y="312"/>
                      <a:pt x="287" y="314"/>
                      <a:pt x="287" y="316"/>
                    </a:cubicBezTo>
                    <a:cubicBezTo>
                      <a:pt x="287" y="351"/>
                      <a:pt x="283" y="385"/>
                      <a:pt x="276" y="418"/>
                    </a:cubicBezTo>
                    <a:lnTo>
                      <a:pt x="276" y="418"/>
                    </a:lnTo>
                    <a:cubicBezTo>
                      <a:pt x="290" y="425"/>
                      <a:pt x="305" y="428"/>
                      <a:pt x="320" y="428"/>
                    </a:cubicBezTo>
                    <a:cubicBezTo>
                      <a:pt x="322" y="428"/>
                      <a:pt x="324" y="428"/>
                      <a:pt x="326" y="428"/>
                    </a:cubicBezTo>
                    <a:lnTo>
                      <a:pt x="326" y="428"/>
                    </a:lnTo>
                    <a:cubicBezTo>
                      <a:pt x="335" y="427"/>
                      <a:pt x="344" y="424"/>
                      <a:pt x="353" y="419"/>
                    </a:cubicBezTo>
                    <a:lnTo>
                      <a:pt x="353" y="419"/>
                    </a:lnTo>
                    <a:cubicBezTo>
                      <a:pt x="351" y="404"/>
                      <a:pt x="349" y="388"/>
                      <a:pt x="349" y="372"/>
                    </a:cubicBezTo>
                    <a:cubicBezTo>
                      <a:pt x="349" y="353"/>
                      <a:pt x="351" y="335"/>
                      <a:pt x="354" y="316"/>
                    </a:cubicBezTo>
                    <a:cubicBezTo>
                      <a:pt x="353" y="323"/>
                      <a:pt x="503" y="309"/>
                      <a:pt x="518" y="306"/>
                    </a:cubicBezTo>
                    <a:lnTo>
                      <a:pt x="518" y="306"/>
                    </a:lnTo>
                    <a:cubicBezTo>
                      <a:pt x="564" y="296"/>
                      <a:pt x="609" y="279"/>
                      <a:pt x="650" y="255"/>
                    </a:cubicBezTo>
                    <a:cubicBezTo>
                      <a:pt x="658" y="251"/>
                      <a:pt x="666" y="246"/>
                      <a:pt x="673" y="241"/>
                    </a:cubicBezTo>
                    <a:cubicBezTo>
                      <a:pt x="702" y="222"/>
                      <a:pt x="730" y="197"/>
                      <a:pt x="741" y="164"/>
                    </a:cubicBezTo>
                    <a:lnTo>
                      <a:pt x="741" y="164"/>
                    </a:lnTo>
                    <a:cubicBezTo>
                      <a:pt x="742" y="162"/>
                      <a:pt x="742" y="160"/>
                      <a:pt x="742" y="157"/>
                    </a:cubicBezTo>
                    <a:cubicBezTo>
                      <a:pt x="742" y="155"/>
                      <a:pt x="742" y="153"/>
                      <a:pt x="741" y="15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2116" name="Google Shape;2116;p43"/>
              <p:cNvGrpSpPr/>
              <p:nvPr/>
            </p:nvGrpSpPr>
            <p:grpSpPr>
              <a:xfrm rot="-765376" flipH="1">
                <a:off x="7821281" y="2241560"/>
                <a:ext cx="167970" cy="62252"/>
                <a:chOff x="8357169" y="2198577"/>
                <a:chExt cx="167973" cy="62254"/>
              </a:xfrm>
            </p:grpSpPr>
            <p:sp>
              <p:nvSpPr>
                <p:cNvPr id="2117" name="Google Shape;2117;p43"/>
                <p:cNvSpPr/>
                <p:nvPr/>
              </p:nvSpPr>
              <p:spPr>
                <a:xfrm>
                  <a:off x="8357169" y="2233121"/>
                  <a:ext cx="37327" cy="265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0" h="70" extrusionOk="0">
                      <a:moveTo>
                        <a:pt x="100" y="45"/>
                      </a:moveTo>
                      <a:lnTo>
                        <a:pt x="100" y="45"/>
                      </a:lnTo>
                      <a:cubicBezTo>
                        <a:pt x="99" y="42"/>
                        <a:pt x="99" y="40"/>
                        <a:pt x="98" y="38"/>
                      </a:cubicBezTo>
                      <a:lnTo>
                        <a:pt x="98" y="38"/>
                      </a:lnTo>
                      <a:cubicBezTo>
                        <a:pt x="97" y="33"/>
                        <a:pt x="96" y="29"/>
                        <a:pt x="93" y="24"/>
                      </a:cubicBezTo>
                      <a:cubicBezTo>
                        <a:pt x="90" y="17"/>
                        <a:pt x="83" y="11"/>
                        <a:pt x="75" y="6"/>
                      </a:cubicBezTo>
                      <a:cubicBezTo>
                        <a:pt x="68" y="2"/>
                        <a:pt x="59" y="0"/>
                        <a:pt x="50" y="0"/>
                      </a:cubicBezTo>
                      <a:cubicBezTo>
                        <a:pt x="41" y="0"/>
                        <a:pt x="33" y="2"/>
                        <a:pt x="25" y="6"/>
                      </a:cubicBezTo>
                      <a:cubicBezTo>
                        <a:pt x="18" y="11"/>
                        <a:pt x="11" y="17"/>
                        <a:pt x="7" y="24"/>
                      </a:cubicBezTo>
                      <a:cubicBezTo>
                        <a:pt x="3" y="32"/>
                        <a:pt x="0" y="41"/>
                        <a:pt x="0" y="49"/>
                      </a:cubicBezTo>
                      <a:cubicBezTo>
                        <a:pt x="0" y="56"/>
                        <a:pt x="2" y="63"/>
                        <a:pt x="5" y="70"/>
                      </a:cubicBezTo>
                      <a:lnTo>
                        <a:pt x="100" y="4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120000" tIns="0" rIns="120000" bIns="0" anchor="ctr" anchorCtr="1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18" name="Google Shape;2118;p43"/>
                <p:cNvSpPr/>
                <p:nvPr/>
              </p:nvSpPr>
              <p:spPr>
                <a:xfrm>
                  <a:off x="8488562" y="2198577"/>
                  <a:ext cx="36581" cy="2543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8" h="67" extrusionOk="0">
                      <a:moveTo>
                        <a:pt x="98" y="42"/>
                      </a:moveTo>
                      <a:lnTo>
                        <a:pt x="98" y="42"/>
                      </a:lnTo>
                      <a:cubicBezTo>
                        <a:pt x="98" y="40"/>
                        <a:pt x="98" y="37"/>
                        <a:pt x="97" y="35"/>
                      </a:cubicBezTo>
                      <a:lnTo>
                        <a:pt x="97" y="35"/>
                      </a:lnTo>
                      <a:cubicBezTo>
                        <a:pt x="96" y="32"/>
                        <a:pt x="95" y="28"/>
                        <a:pt x="93" y="25"/>
                      </a:cubicBezTo>
                      <a:cubicBezTo>
                        <a:pt x="88" y="17"/>
                        <a:pt x="83" y="12"/>
                        <a:pt x="75" y="7"/>
                      </a:cubicBezTo>
                      <a:cubicBezTo>
                        <a:pt x="68" y="3"/>
                        <a:pt x="59" y="0"/>
                        <a:pt x="50" y="0"/>
                      </a:cubicBezTo>
                      <a:cubicBezTo>
                        <a:pt x="41" y="0"/>
                        <a:pt x="33" y="3"/>
                        <a:pt x="25" y="7"/>
                      </a:cubicBezTo>
                      <a:cubicBezTo>
                        <a:pt x="17" y="12"/>
                        <a:pt x="12" y="18"/>
                        <a:pt x="7" y="25"/>
                      </a:cubicBezTo>
                      <a:cubicBezTo>
                        <a:pt x="3" y="33"/>
                        <a:pt x="0" y="41"/>
                        <a:pt x="0" y="50"/>
                      </a:cubicBezTo>
                      <a:cubicBezTo>
                        <a:pt x="0" y="53"/>
                        <a:pt x="1" y="57"/>
                        <a:pt x="2" y="61"/>
                      </a:cubicBezTo>
                      <a:lnTo>
                        <a:pt x="2" y="61"/>
                      </a:lnTo>
                      <a:cubicBezTo>
                        <a:pt x="2" y="63"/>
                        <a:pt x="3" y="65"/>
                        <a:pt x="4" y="67"/>
                      </a:cubicBezTo>
                      <a:lnTo>
                        <a:pt x="98" y="42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120000" tIns="0" rIns="120000" bIns="0" anchor="ctr" anchorCtr="1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19" name="Google Shape;2119;p43"/>
                <p:cNvSpPr/>
                <p:nvPr/>
              </p:nvSpPr>
              <p:spPr>
                <a:xfrm>
                  <a:off x="8407934" y="2214900"/>
                  <a:ext cx="64577" cy="459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3" h="121" extrusionOk="0">
                      <a:moveTo>
                        <a:pt x="108" y="118"/>
                      </a:moveTo>
                      <a:lnTo>
                        <a:pt x="108" y="118"/>
                      </a:lnTo>
                      <a:cubicBezTo>
                        <a:pt x="100" y="120"/>
                        <a:pt x="93" y="121"/>
                        <a:pt x="85" y="121"/>
                      </a:cubicBezTo>
                      <a:cubicBezTo>
                        <a:pt x="70" y="121"/>
                        <a:pt x="54" y="117"/>
                        <a:pt x="41" y="109"/>
                      </a:cubicBezTo>
                      <a:cubicBezTo>
                        <a:pt x="28" y="102"/>
                        <a:pt x="18" y="91"/>
                        <a:pt x="9" y="77"/>
                      </a:cubicBezTo>
                      <a:cubicBezTo>
                        <a:pt x="6" y="71"/>
                        <a:pt x="2" y="63"/>
                        <a:pt x="0" y="56"/>
                      </a:cubicBezTo>
                      <a:lnTo>
                        <a:pt x="0" y="56"/>
                      </a:lnTo>
                      <a:cubicBezTo>
                        <a:pt x="0" y="55"/>
                        <a:pt x="0" y="53"/>
                        <a:pt x="0" y="52"/>
                      </a:cubicBezTo>
                      <a:cubicBezTo>
                        <a:pt x="0" y="50"/>
                        <a:pt x="1" y="47"/>
                        <a:pt x="2" y="45"/>
                      </a:cubicBezTo>
                      <a:cubicBezTo>
                        <a:pt x="4" y="43"/>
                        <a:pt x="5" y="42"/>
                        <a:pt x="7" y="40"/>
                      </a:cubicBezTo>
                      <a:cubicBezTo>
                        <a:pt x="9" y="39"/>
                        <a:pt x="12" y="38"/>
                        <a:pt x="14" y="38"/>
                      </a:cubicBezTo>
                      <a:cubicBezTo>
                        <a:pt x="17" y="38"/>
                        <a:pt x="19" y="39"/>
                        <a:pt x="21" y="40"/>
                      </a:cubicBezTo>
                      <a:cubicBezTo>
                        <a:pt x="23" y="42"/>
                        <a:pt x="26" y="43"/>
                        <a:pt x="27" y="45"/>
                      </a:cubicBezTo>
                      <a:cubicBezTo>
                        <a:pt x="28" y="46"/>
                        <a:pt x="28" y="47"/>
                        <a:pt x="28" y="49"/>
                      </a:cubicBezTo>
                      <a:lnTo>
                        <a:pt x="28" y="49"/>
                      </a:lnTo>
                      <a:cubicBezTo>
                        <a:pt x="29" y="53"/>
                        <a:pt x="31" y="57"/>
                        <a:pt x="33" y="60"/>
                      </a:cubicBezTo>
                      <a:cubicBezTo>
                        <a:pt x="38" y="69"/>
                        <a:pt x="46" y="77"/>
                        <a:pt x="55" y="82"/>
                      </a:cubicBezTo>
                      <a:cubicBezTo>
                        <a:pt x="64" y="87"/>
                        <a:pt x="74" y="90"/>
                        <a:pt x="84" y="90"/>
                      </a:cubicBezTo>
                      <a:cubicBezTo>
                        <a:pt x="95" y="90"/>
                        <a:pt x="105" y="87"/>
                        <a:pt x="114" y="82"/>
                      </a:cubicBezTo>
                      <a:cubicBezTo>
                        <a:pt x="123" y="77"/>
                        <a:pt x="130" y="69"/>
                        <a:pt x="135" y="60"/>
                      </a:cubicBezTo>
                      <a:cubicBezTo>
                        <a:pt x="140" y="51"/>
                        <a:pt x="143" y="41"/>
                        <a:pt x="143" y="31"/>
                      </a:cubicBezTo>
                      <a:cubicBezTo>
                        <a:pt x="143" y="27"/>
                        <a:pt x="143" y="22"/>
                        <a:pt x="142" y="18"/>
                      </a:cubicBezTo>
                      <a:lnTo>
                        <a:pt x="142" y="18"/>
                      </a:lnTo>
                      <a:cubicBezTo>
                        <a:pt x="141" y="17"/>
                        <a:pt x="141" y="16"/>
                        <a:pt x="141" y="14"/>
                      </a:cubicBezTo>
                      <a:cubicBezTo>
                        <a:pt x="141" y="12"/>
                        <a:pt x="142" y="9"/>
                        <a:pt x="143" y="7"/>
                      </a:cubicBezTo>
                      <a:cubicBezTo>
                        <a:pt x="144" y="5"/>
                        <a:pt x="147" y="3"/>
                        <a:pt x="149" y="2"/>
                      </a:cubicBezTo>
                      <a:cubicBezTo>
                        <a:pt x="152" y="1"/>
                        <a:pt x="154" y="0"/>
                        <a:pt x="156" y="0"/>
                      </a:cubicBezTo>
                      <a:cubicBezTo>
                        <a:pt x="159" y="0"/>
                        <a:pt x="161" y="1"/>
                        <a:pt x="163" y="2"/>
                      </a:cubicBezTo>
                      <a:cubicBezTo>
                        <a:pt x="165" y="3"/>
                        <a:pt x="167" y="5"/>
                        <a:pt x="168" y="7"/>
                      </a:cubicBezTo>
                      <a:cubicBezTo>
                        <a:pt x="169" y="8"/>
                        <a:pt x="169" y="10"/>
                        <a:pt x="170" y="11"/>
                      </a:cubicBezTo>
                      <a:lnTo>
                        <a:pt x="170" y="11"/>
                      </a:lnTo>
                      <a:cubicBezTo>
                        <a:pt x="172" y="18"/>
                        <a:pt x="173" y="26"/>
                        <a:pt x="173" y="33"/>
                      </a:cubicBezTo>
                      <a:cubicBezTo>
                        <a:pt x="173" y="49"/>
                        <a:pt x="169" y="64"/>
                        <a:pt x="161" y="77"/>
                      </a:cubicBezTo>
                      <a:cubicBezTo>
                        <a:pt x="153" y="91"/>
                        <a:pt x="142" y="102"/>
                        <a:pt x="129" y="109"/>
                      </a:cubicBezTo>
                      <a:cubicBezTo>
                        <a:pt x="122" y="113"/>
                        <a:pt x="115" y="116"/>
                        <a:pt x="108" y="118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120000" tIns="0" rIns="120000" bIns="0" anchor="ctr" anchorCtr="1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2120" name="Google Shape;2120;p43"/>
              <p:cNvSpPr/>
              <p:nvPr/>
            </p:nvSpPr>
            <p:spPr>
              <a:xfrm>
                <a:off x="7754962" y="2118991"/>
                <a:ext cx="36627" cy="39152"/>
              </a:xfrm>
              <a:custGeom>
                <a:avLst/>
                <a:gdLst/>
                <a:ahLst/>
                <a:cxnLst/>
                <a:rect l="l" t="t" r="r" b="b"/>
                <a:pathLst>
                  <a:path w="56" h="60" extrusionOk="0">
                    <a:moveTo>
                      <a:pt x="52" y="14"/>
                    </a:moveTo>
                    <a:cubicBezTo>
                      <a:pt x="70" y="48"/>
                      <a:pt x="27" y="79"/>
                      <a:pt x="5" y="48"/>
                    </a:cubicBezTo>
                    <a:cubicBezTo>
                      <a:pt x="-17" y="17"/>
                      <a:pt x="32" y="-20"/>
                      <a:pt x="52" y="14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21" name="Google Shape;2121;p43"/>
              <p:cNvSpPr/>
              <p:nvPr/>
            </p:nvSpPr>
            <p:spPr>
              <a:xfrm>
                <a:off x="7923312" y="2087966"/>
                <a:ext cx="36627" cy="39152"/>
              </a:xfrm>
              <a:custGeom>
                <a:avLst/>
                <a:gdLst/>
                <a:ahLst/>
                <a:cxnLst/>
                <a:rect l="l" t="t" r="r" b="b"/>
                <a:pathLst>
                  <a:path w="56" h="60" extrusionOk="0">
                    <a:moveTo>
                      <a:pt x="52" y="14"/>
                    </a:moveTo>
                    <a:cubicBezTo>
                      <a:pt x="70" y="48"/>
                      <a:pt x="27" y="79"/>
                      <a:pt x="5" y="48"/>
                    </a:cubicBezTo>
                    <a:cubicBezTo>
                      <a:pt x="-17" y="17"/>
                      <a:pt x="32" y="-20"/>
                      <a:pt x="52" y="14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22" name="Google Shape;2122;p43"/>
              <p:cNvSpPr/>
              <p:nvPr/>
            </p:nvSpPr>
            <p:spPr>
              <a:xfrm>
                <a:off x="7865662" y="2164203"/>
                <a:ext cx="36627" cy="39152"/>
              </a:xfrm>
              <a:custGeom>
                <a:avLst/>
                <a:gdLst/>
                <a:ahLst/>
                <a:cxnLst/>
                <a:rect l="l" t="t" r="r" b="b"/>
                <a:pathLst>
                  <a:path w="56" h="60" extrusionOk="0">
                    <a:moveTo>
                      <a:pt x="52" y="14"/>
                    </a:moveTo>
                    <a:cubicBezTo>
                      <a:pt x="70" y="48"/>
                      <a:pt x="27" y="79"/>
                      <a:pt x="5" y="48"/>
                    </a:cubicBezTo>
                    <a:cubicBezTo>
                      <a:pt x="-17" y="17"/>
                      <a:pt x="32" y="-20"/>
                      <a:pt x="52" y="14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23" name="Google Shape;2123;p43"/>
              <p:cNvSpPr/>
              <p:nvPr/>
            </p:nvSpPr>
            <p:spPr>
              <a:xfrm>
                <a:off x="8029724" y="2127128"/>
                <a:ext cx="36627" cy="39152"/>
              </a:xfrm>
              <a:custGeom>
                <a:avLst/>
                <a:gdLst/>
                <a:ahLst/>
                <a:cxnLst/>
                <a:rect l="l" t="t" r="r" b="b"/>
                <a:pathLst>
                  <a:path w="56" h="60" extrusionOk="0">
                    <a:moveTo>
                      <a:pt x="52" y="14"/>
                    </a:moveTo>
                    <a:cubicBezTo>
                      <a:pt x="70" y="48"/>
                      <a:pt x="27" y="79"/>
                      <a:pt x="5" y="48"/>
                    </a:cubicBezTo>
                    <a:cubicBezTo>
                      <a:pt x="-17" y="17"/>
                      <a:pt x="32" y="-20"/>
                      <a:pt x="52" y="14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24" name="Google Shape;2124;p43"/>
              <p:cNvSpPr/>
              <p:nvPr/>
            </p:nvSpPr>
            <p:spPr>
              <a:xfrm>
                <a:off x="7959952" y="2323873"/>
                <a:ext cx="36627" cy="39152"/>
              </a:xfrm>
              <a:custGeom>
                <a:avLst/>
                <a:gdLst/>
                <a:ahLst/>
                <a:cxnLst/>
                <a:rect l="l" t="t" r="r" b="b"/>
                <a:pathLst>
                  <a:path w="56" h="60" extrusionOk="0">
                    <a:moveTo>
                      <a:pt x="52" y="14"/>
                    </a:moveTo>
                    <a:cubicBezTo>
                      <a:pt x="70" y="48"/>
                      <a:pt x="27" y="79"/>
                      <a:pt x="5" y="48"/>
                    </a:cubicBezTo>
                    <a:cubicBezTo>
                      <a:pt x="-17" y="17"/>
                      <a:pt x="32" y="-20"/>
                      <a:pt x="52" y="14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25" name="Google Shape;2125;p43"/>
              <p:cNvSpPr/>
              <p:nvPr/>
            </p:nvSpPr>
            <p:spPr>
              <a:xfrm>
                <a:off x="7816487" y="2323878"/>
                <a:ext cx="36627" cy="39152"/>
              </a:xfrm>
              <a:custGeom>
                <a:avLst/>
                <a:gdLst/>
                <a:ahLst/>
                <a:cxnLst/>
                <a:rect l="l" t="t" r="r" b="b"/>
                <a:pathLst>
                  <a:path w="56" h="60" extrusionOk="0">
                    <a:moveTo>
                      <a:pt x="52" y="14"/>
                    </a:moveTo>
                    <a:cubicBezTo>
                      <a:pt x="70" y="48"/>
                      <a:pt x="27" y="79"/>
                      <a:pt x="5" y="48"/>
                    </a:cubicBezTo>
                    <a:cubicBezTo>
                      <a:pt x="-17" y="17"/>
                      <a:pt x="32" y="-20"/>
                      <a:pt x="52" y="14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126" name="Google Shape;2126;p43"/>
            <p:cNvGrpSpPr/>
            <p:nvPr/>
          </p:nvGrpSpPr>
          <p:grpSpPr>
            <a:xfrm>
              <a:off x="1554393" y="910245"/>
              <a:ext cx="372240" cy="406440"/>
              <a:chOff x="6099180" y="4036185"/>
              <a:chExt cx="372240" cy="406440"/>
            </a:xfrm>
          </p:grpSpPr>
          <p:sp>
            <p:nvSpPr>
              <p:cNvPr id="2127" name="Google Shape;2127;p43"/>
              <p:cNvSpPr/>
              <p:nvPr/>
            </p:nvSpPr>
            <p:spPr>
              <a:xfrm>
                <a:off x="6099540" y="4036185"/>
                <a:ext cx="370440" cy="230040"/>
              </a:xfrm>
              <a:custGeom>
                <a:avLst/>
                <a:gdLst/>
                <a:ahLst/>
                <a:cxnLst/>
                <a:rect l="l" t="t" r="r" b="b"/>
                <a:pathLst>
                  <a:path w="1029" h="639" extrusionOk="0">
                    <a:moveTo>
                      <a:pt x="0" y="565"/>
                    </a:moveTo>
                    <a:cubicBezTo>
                      <a:pt x="43" y="406"/>
                      <a:pt x="123" y="256"/>
                      <a:pt x="241" y="141"/>
                    </a:cubicBezTo>
                    <a:lnTo>
                      <a:pt x="241" y="141"/>
                    </a:lnTo>
                    <a:cubicBezTo>
                      <a:pt x="275" y="108"/>
                      <a:pt x="314" y="79"/>
                      <a:pt x="354" y="55"/>
                    </a:cubicBezTo>
                    <a:cubicBezTo>
                      <a:pt x="380" y="40"/>
                      <a:pt x="405" y="28"/>
                      <a:pt x="433" y="18"/>
                    </a:cubicBezTo>
                    <a:cubicBezTo>
                      <a:pt x="557" y="-26"/>
                      <a:pt x="688" y="11"/>
                      <a:pt x="788" y="91"/>
                    </a:cubicBezTo>
                    <a:cubicBezTo>
                      <a:pt x="949" y="220"/>
                      <a:pt x="1008" y="444"/>
                      <a:pt x="1029" y="639"/>
                    </a:cubicBezTo>
                    <a:lnTo>
                      <a:pt x="0" y="565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28" name="Google Shape;2128;p43"/>
              <p:cNvSpPr/>
              <p:nvPr/>
            </p:nvSpPr>
            <p:spPr>
              <a:xfrm>
                <a:off x="6134992" y="4183920"/>
                <a:ext cx="40511" cy="41153"/>
              </a:xfrm>
              <a:custGeom>
                <a:avLst/>
                <a:gdLst/>
                <a:ahLst/>
                <a:cxnLst/>
                <a:rect l="l" t="t" r="r" b="b"/>
                <a:pathLst>
                  <a:path w="58" h="59" extrusionOk="0">
                    <a:moveTo>
                      <a:pt x="29" y="0"/>
                    </a:moveTo>
                    <a:cubicBezTo>
                      <a:pt x="-10" y="0"/>
                      <a:pt x="-9" y="59"/>
                      <a:pt x="29" y="59"/>
                    </a:cubicBezTo>
                    <a:cubicBezTo>
                      <a:pt x="68" y="59"/>
                      <a:pt x="67" y="0"/>
                      <a:pt x="2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29" name="Google Shape;2129;p43"/>
              <p:cNvSpPr/>
              <p:nvPr/>
            </p:nvSpPr>
            <p:spPr>
              <a:xfrm>
                <a:off x="6370260" y="4060665"/>
                <a:ext cx="48960" cy="50400"/>
              </a:xfrm>
              <a:custGeom>
                <a:avLst/>
                <a:gdLst/>
                <a:ahLst/>
                <a:cxnLst/>
                <a:rect l="l" t="t" r="r" b="b"/>
                <a:pathLst>
                  <a:path w="136" h="140" extrusionOk="0">
                    <a:moveTo>
                      <a:pt x="76" y="137"/>
                    </a:moveTo>
                    <a:lnTo>
                      <a:pt x="76" y="137"/>
                    </a:lnTo>
                    <a:cubicBezTo>
                      <a:pt x="83" y="139"/>
                      <a:pt x="91" y="140"/>
                      <a:pt x="99" y="140"/>
                    </a:cubicBezTo>
                    <a:cubicBezTo>
                      <a:pt x="112" y="140"/>
                      <a:pt x="125" y="138"/>
                      <a:pt x="136" y="133"/>
                    </a:cubicBezTo>
                    <a:lnTo>
                      <a:pt x="136" y="133"/>
                    </a:lnTo>
                    <a:cubicBezTo>
                      <a:pt x="108" y="92"/>
                      <a:pt x="74" y="55"/>
                      <a:pt x="35" y="24"/>
                    </a:cubicBezTo>
                    <a:cubicBezTo>
                      <a:pt x="25" y="15"/>
                      <a:pt x="14" y="7"/>
                      <a:pt x="3" y="0"/>
                    </a:cubicBezTo>
                    <a:lnTo>
                      <a:pt x="3" y="0"/>
                    </a:lnTo>
                    <a:cubicBezTo>
                      <a:pt x="1" y="9"/>
                      <a:pt x="0" y="19"/>
                      <a:pt x="0" y="28"/>
                    </a:cubicBezTo>
                    <a:cubicBezTo>
                      <a:pt x="0" y="49"/>
                      <a:pt x="6" y="71"/>
                      <a:pt x="16" y="89"/>
                    </a:cubicBezTo>
                    <a:cubicBezTo>
                      <a:pt x="21" y="98"/>
                      <a:pt x="27" y="105"/>
                      <a:pt x="33" y="112"/>
                    </a:cubicBezTo>
                    <a:lnTo>
                      <a:pt x="33" y="112"/>
                    </a:lnTo>
                    <a:cubicBezTo>
                      <a:pt x="40" y="118"/>
                      <a:pt x="47" y="124"/>
                      <a:pt x="54" y="128"/>
                    </a:cubicBezTo>
                    <a:cubicBezTo>
                      <a:pt x="61" y="132"/>
                      <a:pt x="68" y="135"/>
                      <a:pt x="76" y="137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7200" rIns="120000" bIns="720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30" name="Google Shape;2130;p43"/>
              <p:cNvSpPr/>
              <p:nvPr/>
            </p:nvSpPr>
            <p:spPr>
              <a:xfrm>
                <a:off x="6256140" y="4058865"/>
                <a:ext cx="56880" cy="58320"/>
              </a:xfrm>
              <a:custGeom>
                <a:avLst/>
                <a:gdLst/>
                <a:ahLst/>
                <a:cxnLst/>
                <a:rect l="l" t="t" r="r" b="b"/>
                <a:pathLst>
                  <a:path w="158" h="162" extrusionOk="0">
                    <a:moveTo>
                      <a:pt x="99" y="3"/>
                    </a:moveTo>
                    <a:cubicBezTo>
                      <a:pt x="45" y="-12"/>
                      <a:pt x="-3" y="23"/>
                      <a:pt x="0" y="82"/>
                    </a:cubicBezTo>
                    <a:lnTo>
                      <a:pt x="0" y="82"/>
                    </a:lnTo>
                    <a:cubicBezTo>
                      <a:pt x="0" y="96"/>
                      <a:pt x="5" y="110"/>
                      <a:pt x="12" y="122"/>
                    </a:cubicBezTo>
                    <a:cubicBezTo>
                      <a:pt x="19" y="132"/>
                      <a:pt x="25" y="141"/>
                      <a:pt x="35" y="148"/>
                    </a:cubicBezTo>
                    <a:lnTo>
                      <a:pt x="35" y="148"/>
                    </a:lnTo>
                    <a:cubicBezTo>
                      <a:pt x="37" y="150"/>
                      <a:pt x="40" y="151"/>
                      <a:pt x="41" y="152"/>
                    </a:cubicBezTo>
                    <a:cubicBezTo>
                      <a:pt x="53" y="159"/>
                      <a:pt x="65" y="162"/>
                      <a:pt x="78" y="162"/>
                    </a:cubicBezTo>
                    <a:cubicBezTo>
                      <a:pt x="88" y="162"/>
                      <a:pt x="99" y="160"/>
                      <a:pt x="108" y="155"/>
                    </a:cubicBezTo>
                    <a:lnTo>
                      <a:pt x="108" y="155"/>
                    </a:lnTo>
                    <a:cubicBezTo>
                      <a:pt x="109" y="155"/>
                      <a:pt x="111" y="155"/>
                      <a:pt x="111" y="154"/>
                    </a:cubicBezTo>
                    <a:cubicBezTo>
                      <a:pt x="121" y="150"/>
                      <a:pt x="128" y="142"/>
                      <a:pt x="134" y="135"/>
                    </a:cubicBezTo>
                    <a:lnTo>
                      <a:pt x="134" y="135"/>
                    </a:lnTo>
                    <a:cubicBezTo>
                      <a:pt x="139" y="130"/>
                      <a:pt x="143" y="124"/>
                      <a:pt x="146" y="118"/>
                    </a:cubicBezTo>
                    <a:cubicBezTo>
                      <a:pt x="152" y="109"/>
                      <a:pt x="155" y="99"/>
                      <a:pt x="157" y="88"/>
                    </a:cubicBezTo>
                    <a:lnTo>
                      <a:pt x="157" y="88"/>
                    </a:lnTo>
                    <a:cubicBezTo>
                      <a:pt x="158" y="86"/>
                      <a:pt x="158" y="83"/>
                      <a:pt x="158" y="81"/>
                    </a:cubicBezTo>
                    <a:cubicBezTo>
                      <a:pt x="158" y="66"/>
                      <a:pt x="154" y="52"/>
                      <a:pt x="147" y="40"/>
                    </a:cubicBezTo>
                    <a:cubicBezTo>
                      <a:pt x="140" y="28"/>
                      <a:pt x="130" y="19"/>
                      <a:pt x="117" y="11"/>
                    </a:cubicBezTo>
                    <a:cubicBezTo>
                      <a:pt x="112" y="8"/>
                      <a:pt x="105" y="5"/>
                      <a:pt x="99" y="3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17733" rIns="120000" bIns="17733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31" name="Google Shape;2131;p43"/>
              <p:cNvSpPr/>
              <p:nvPr/>
            </p:nvSpPr>
            <p:spPr>
              <a:xfrm>
                <a:off x="6201780" y="4139145"/>
                <a:ext cx="39240" cy="38880"/>
              </a:xfrm>
              <a:custGeom>
                <a:avLst/>
                <a:gdLst/>
                <a:ahLst/>
                <a:cxnLst/>
                <a:rect l="l" t="t" r="r" b="b"/>
                <a:pathLst>
                  <a:path w="109" h="108" extrusionOk="0">
                    <a:moveTo>
                      <a:pt x="109" y="55"/>
                    </a:moveTo>
                    <a:lnTo>
                      <a:pt x="109" y="55"/>
                    </a:lnTo>
                    <a:cubicBezTo>
                      <a:pt x="109" y="53"/>
                      <a:pt x="109" y="51"/>
                      <a:pt x="109" y="49"/>
                    </a:cubicBezTo>
                    <a:cubicBezTo>
                      <a:pt x="109" y="41"/>
                      <a:pt x="108" y="34"/>
                      <a:pt x="104" y="28"/>
                    </a:cubicBezTo>
                    <a:cubicBezTo>
                      <a:pt x="103" y="25"/>
                      <a:pt x="100" y="22"/>
                      <a:pt x="98" y="20"/>
                    </a:cubicBezTo>
                    <a:cubicBezTo>
                      <a:pt x="53" y="-31"/>
                      <a:pt x="-26" y="23"/>
                      <a:pt x="7" y="83"/>
                    </a:cubicBezTo>
                    <a:cubicBezTo>
                      <a:pt x="35" y="133"/>
                      <a:pt x="103" y="97"/>
                      <a:pt x="109" y="55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32" name="Google Shape;2132;p43"/>
              <p:cNvSpPr/>
              <p:nvPr/>
            </p:nvSpPr>
            <p:spPr>
              <a:xfrm>
                <a:off x="6277740" y="4189545"/>
                <a:ext cx="94320" cy="57240"/>
              </a:xfrm>
              <a:custGeom>
                <a:avLst/>
                <a:gdLst/>
                <a:ahLst/>
                <a:cxnLst/>
                <a:rect l="l" t="t" r="r" b="b"/>
                <a:pathLst>
                  <a:path w="262" h="159" extrusionOk="0">
                    <a:moveTo>
                      <a:pt x="0" y="105"/>
                    </a:moveTo>
                    <a:lnTo>
                      <a:pt x="0" y="105"/>
                    </a:lnTo>
                    <a:cubicBezTo>
                      <a:pt x="3" y="95"/>
                      <a:pt x="8" y="85"/>
                      <a:pt x="13" y="75"/>
                    </a:cubicBezTo>
                    <a:cubicBezTo>
                      <a:pt x="24" y="57"/>
                      <a:pt x="38" y="42"/>
                      <a:pt x="55" y="30"/>
                    </a:cubicBezTo>
                    <a:cubicBezTo>
                      <a:pt x="90" y="6"/>
                      <a:pt x="135" y="-9"/>
                      <a:pt x="175" y="6"/>
                    </a:cubicBezTo>
                    <a:lnTo>
                      <a:pt x="175" y="6"/>
                    </a:lnTo>
                    <a:cubicBezTo>
                      <a:pt x="179" y="8"/>
                      <a:pt x="183" y="10"/>
                      <a:pt x="187" y="12"/>
                    </a:cubicBezTo>
                    <a:cubicBezTo>
                      <a:pt x="205" y="23"/>
                      <a:pt x="221" y="38"/>
                      <a:pt x="231" y="56"/>
                    </a:cubicBezTo>
                    <a:cubicBezTo>
                      <a:pt x="234" y="61"/>
                      <a:pt x="236" y="65"/>
                      <a:pt x="238" y="70"/>
                    </a:cubicBezTo>
                    <a:lnTo>
                      <a:pt x="238" y="70"/>
                    </a:lnTo>
                    <a:cubicBezTo>
                      <a:pt x="250" y="98"/>
                      <a:pt x="258" y="128"/>
                      <a:pt x="262" y="159"/>
                    </a:cubicBezTo>
                    <a:lnTo>
                      <a:pt x="0" y="105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16300" rIns="120000" bIns="1630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33" name="Google Shape;2133;p43"/>
              <p:cNvSpPr/>
              <p:nvPr/>
            </p:nvSpPr>
            <p:spPr>
              <a:xfrm>
                <a:off x="6343260" y="4128705"/>
                <a:ext cx="61560" cy="60480"/>
              </a:xfrm>
              <a:custGeom>
                <a:avLst/>
                <a:gdLst/>
                <a:ahLst/>
                <a:cxnLst/>
                <a:rect l="l" t="t" r="r" b="b"/>
                <a:pathLst>
                  <a:path w="171" h="168" extrusionOk="0">
                    <a:moveTo>
                      <a:pt x="169" y="59"/>
                    </a:moveTo>
                    <a:cubicBezTo>
                      <a:pt x="154" y="-1"/>
                      <a:pt x="57" y="-22"/>
                      <a:pt x="18" y="26"/>
                    </a:cubicBezTo>
                    <a:cubicBezTo>
                      <a:pt x="1" y="47"/>
                      <a:pt x="-6" y="97"/>
                      <a:pt x="4" y="120"/>
                    </a:cubicBezTo>
                    <a:lnTo>
                      <a:pt x="4" y="120"/>
                    </a:lnTo>
                    <a:cubicBezTo>
                      <a:pt x="4" y="121"/>
                      <a:pt x="5" y="122"/>
                      <a:pt x="5" y="123"/>
                    </a:cubicBezTo>
                    <a:cubicBezTo>
                      <a:pt x="12" y="134"/>
                      <a:pt x="21" y="144"/>
                      <a:pt x="33" y="151"/>
                    </a:cubicBezTo>
                    <a:cubicBezTo>
                      <a:pt x="35" y="152"/>
                      <a:pt x="36" y="152"/>
                      <a:pt x="38" y="153"/>
                    </a:cubicBezTo>
                    <a:lnTo>
                      <a:pt x="38" y="153"/>
                    </a:lnTo>
                    <a:cubicBezTo>
                      <a:pt x="38" y="154"/>
                      <a:pt x="39" y="154"/>
                      <a:pt x="40" y="154"/>
                    </a:cubicBezTo>
                    <a:cubicBezTo>
                      <a:pt x="49" y="160"/>
                      <a:pt x="59" y="164"/>
                      <a:pt x="70" y="166"/>
                    </a:cubicBezTo>
                    <a:lnTo>
                      <a:pt x="70" y="166"/>
                    </a:lnTo>
                    <a:cubicBezTo>
                      <a:pt x="75" y="167"/>
                      <a:pt x="80" y="168"/>
                      <a:pt x="85" y="168"/>
                    </a:cubicBezTo>
                    <a:cubicBezTo>
                      <a:pt x="100" y="168"/>
                      <a:pt x="115" y="165"/>
                      <a:pt x="127" y="157"/>
                    </a:cubicBezTo>
                    <a:cubicBezTo>
                      <a:pt x="132" y="155"/>
                      <a:pt x="136" y="151"/>
                      <a:pt x="140" y="147"/>
                    </a:cubicBezTo>
                    <a:lnTo>
                      <a:pt x="140" y="147"/>
                    </a:lnTo>
                    <a:cubicBezTo>
                      <a:pt x="147" y="140"/>
                      <a:pt x="155" y="133"/>
                      <a:pt x="159" y="124"/>
                    </a:cubicBezTo>
                    <a:cubicBezTo>
                      <a:pt x="167" y="111"/>
                      <a:pt x="171" y="96"/>
                      <a:pt x="171" y="81"/>
                    </a:cubicBezTo>
                    <a:lnTo>
                      <a:pt x="171" y="81"/>
                    </a:lnTo>
                    <a:cubicBezTo>
                      <a:pt x="171" y="79"/>
                      <a:pt x="171" y="78"/>
                      <a:pt x="171" y="76"/>
                    </a:cubicBezTo>
                    <a:cubicBezTo>
                      <a:pt x="171" y="70"/>
                      <a:pt x="171" y="65"/>
                      <a:pt x="169" y="59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20633" rIns="120000" bIns="20633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34" name="Google Shape;2134;p43"/>
              <p:cNvSpPr/>
              <p:nvPr/>
            </p:nvSpPr>
            <p:spPr>
              <a:xfrm>
                <a:off x="6155340" y="4067865"/>
                <a:ext cx="56160" cy="59040"/>
              </a:xfrm>
              <a:custGeom>
                <a:avLst/>
                <a:gdLst/>
                <a:ahLst/>
                <a:cxnLst/>
                <a:rect l="l" t="t" r="r" b="b"/>
                <a:pathLst>
                  <a:path w="156" h="164" extrusionOk="0">
                    <a:moveTo>
                      <a:pt x="83" y="160"/>
                    </a:moveTo>
                    <a:cubicBezTo>
                      <a:pt x="125" y="148"/>
                      <a:pt x="152" y="105"/>
                      <a:pt x="156" y="62"/>
                    </a:cubicBezTo>
                    <a:lnTo>
                      <a:pt x="156" y="62"/>
                    </a:lnTo>
                    <a:cubicBezTo>
                      <a:pt x="156" y="58"/>
                      <a:pt x="156" y="54"/>
                      <a:pt x="156" y="50"/>
                    </a:cubicBezTo>
                    <a:cubicBezTo>
                      <a:pt x="156" y="33"/>
                      <a:pt x="154" y="16"/>
                      <a:pt x="149" y="0"/>
                    </a:cubicBezTo>
                    <a:lnTo>
                      <a:pt x="149" y="0"/>
                    </a:lnTo>
                    <a:cubicBezTo>
                      <a:pt x="127" y="17"/>
                      <a:pt x="106" y="34"/>
                      <a:pt x="86" y="53"/>
                    </a:cubicBezTo>
                    <a:lnTo>
                      <a:pt x="86" y="53"/>
                    </a:lnTo>
                    <a:cubicBezTo>
                      <a:pt x="55" y="84"/>
                      <a:pt x="26" y="116"/>
                      <a:pt x="0" y="151"/>
                    </a:cubicBezTo>
                    <a:lnTo>
                      <a:pt x="0" y="151"/>
                    </a:lnTo>
                    <a:cubicBezTo>
                      <a:pt x="15" y="158"/>
                      <a:pt x="32" y="162"/>
                      <a:pt x="49" y="163"/>
                    </a:cubicBezTo>
                    <a:lnTo>
                      <a:pt x="49" y="163"/>
                    </a:lnTo>
                    <a:cubicBezTo>
                      <a:pt x="51" y="164"/>
                      <a:pt x="53" y="164"/>
                      <a:pt x="55" y="164"/>
                    </a:cubicBezTo>
                    <a:cubicBezTo>
                      <a:pt x="65" y="164"/>
                      <a:pt x="74" y="162"/>
                      <a:pt x="83" y="16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18700" rIns="120000" bIns="1870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35" name="Google Shape;2135;p43"/>
              <p:cNvSpPr/>
              <p:nvPr/>
            </p:nvSpPr>
            <p:spPr>
              <a:xfrm>
                <a:off x="6214020" y="4115385"/>
                <a:ext cx="34200" cy="20880"/>
              </a:xfrm>
              <a:custGeom>
                <a:avLst/>
                <a:gdLst/>
                <a:ahLst/>
                <a:cxnLst/>
                <a:rect l="l" t="t" r="r" b="b"/>
                <a:pathLst>
                  <a:path w="95" h="58" extrusionOk="0">
                    <a:moveTo>
                      <a:pt x="93" y="58"/>
                    </a:moveTo>
                    <a:lnTo>
                      <a:pt x="93" y="58"/>
                    </a:lnTo>
                    <a:cubicBezTo>
                      <a:pt x="94" y="56"/>
                      <a:pt x="94" y="54"/>
                      <a:pt x="94" y="52"/>
                    </a:cubicBezTo>
                    <a:lnTo>
                      <a:pt x="94" y="52"/>
                    </a:lnTo>
                    <a:cubicBezTo>
                      <a:pt x="95" y="51"/>
                      <a:pt x="95" y="49"/>
                      <a:pt x="95" y="47"/>
                    </a:cubicBezTo>
                    <a:cubicBezTo>
                      <a:pt x="95" y="39"/>
                      <a:pt x="92" y="31"/>
                      <a:pt x="88" y="23"/>
                    </a:cubicBezTo>
                    <a:cubicBezTo>
                      <a:pt x="84" y="16"/>
                      <a:pt x="78" y="10"/>
                      <a:pt x="71" y="6"/>
                    </a:cubicBezTo>
                    <a:cubicBezTo>
                      <a:pt x="64" y="2"/>
                      <a:pt x="56" y="0"/>
                      <a:pt x="47" y="0"/>
                    </a:cubicBezTo>
                    <a:cubicBezTo>
                      <a:pt x="39" y="0"/>
                      <a:pt x="32" y="2"/>
                      <a:pt x="24" y="6"/>
                    </a:cubicBezTo>
                    <a:cubicBezTo>
                      <a:pt x="17" y="10"/>
                      <a:pt x="10" y="16"/>
                      <a:pt x="6" y="23"/>
                    </a:cubicBezTo>
                    <a:cubicBezTo>
                      <a:pt x="3" y="30"/>
                      <a:pt x="0" y="37"/>
                      <a:pt x="0" y="45"/>
                    </a:cubicBezTo>
                    <a:lnTo>
                      <a:pt x="0" y="45"/>
                    </a:lnTo>
                    <a:cubicBezTo>
                      <a:pt x="0" y="46"/>
                      <a:pt x="0" y="47"/>
                      <a:pt x="0" y="48"/>
                    </a:cubicBezTo>
                    <a:cubicBezTo>
                      <a:pt x="0" y="49"/>
                      <a:pt x="0" y="50"/>
                      <a:pt x="0" y="51"/>
                    </a:cubicBezTo>
                    <a:lnTo>
                      <a:pt x="93" y="58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36" name="Google Shape;2136;p43"/>
              <p:cNvSpPr/>
              <p:nvPr/>
            </p:nvSpPr>
            <p:spPr>
              <a:xfrm>
                <a:off x="6099180" y="4206465"/>
                <a:ext cx="372240" cy="94680"/>
              </a:xfrm>
              <a:custGeom>
                <a:avLst/>
                <a:gdLst/>
                <a:ahLst/>
                <a:cxnLst/>
                <a:rect l="l" t="t" r="r" b="b"/>
                <a:pathLst>
                  <a:path w="1034" h="263" extrusionOk="0">
                    <a:moveTo>
                      <a:pt x="526" y="5"/>
                    </a:moveTo>
                    <a:cubicBezTo>
                      <a:pt x="616" y="11"/>
                      <a:pt x="706" y="24"/>
                      <a:pt x="783" y="40"/>
                    </a:cubicBezTo>
                    <a:cubicBezTo>
                      <a:pt x="861" y="57"/>
                      <a:pt x="925" y="77"/>
                      <a:pt x="969" y="99"/>
                    </a:cubicBezTo>
                    <a:cubicBezTo>
                      <a:pt x="1013" y="122"/>
                      <a:pt x="1035" y="145"/>
                      <a:pt x="1033" y="167"/>
                    </a:cubicBezTo>
                    <a:cubicBezTo>
                      <a:pt x="1032" y="190"/>
                      <a:pt x="1007" y="210"/>
                      <a:pt x="960" y="226"/>
                    </a:cubicBezTo>
                    <a:cubicBezTo>
                      <a:pt x="914" y="242"/>
                      <a:pt x="847" y="254"/>
                      <a:pt x="767" y="259"/>
                    </a:cubicBezTo>
                    <a:cubicBezTo>
                      <a:pt x="688" y="265"/>
                      <a:pt x="599" y="265"/>
                      <a:pt x="508" y="258"/>
                    </a:cubicBezTo>
                    <a:cubicBezTo>
                      <a:pt x="417" y="252"/>
                      <a:pt x="329" y="240"/>
                      <a:pt x="251" y="223"/>
                    </a:cubicBezTo>
                    <a:cubicBezTo>
                      <a:pt x="174" y="207"/>
                      <a:pt x="109" y="187"/>
                      <a:pt x="65" y="164"/>
                    </a:cubicBezTo>
                    <a:cubicBezTo>
                      <a:pt x="21" y="142"/>
                      <a:pt x="-2" y="118"/>
                      <a:pt x="0" y="96"/>
                    </a:cubicBezTo>
                    <a:cubicBezTo>
                      <a:pt x="1" y="73"/>
                      <a:pt x="28" y="53"/>
                      <a:pt x="74" y="37"/>
                    </a:cubicBezTo>
                    <a:cubicBezTo>
                      <a:pt x="121" y="21"/>
                      <a:pt x="187" y="9"/>
                      <a:pt x="266" y="4"/>
                    </a:cubicBezTo>
                    <a:cubicBezTo>
                      <a:pt x="345" y="-2"/>
                      <a:pt x="435" y="-2"/>
                      <a:pt x="526" y="5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37" name="Google Shape;2137;p43"/>
              <p:cNvSpPr/>
              <p:nvPr/>
            </p:nvSpPr>
            <p:spPr>
              <a:xfrm>
                <a:off x="6099180" y="4206465"/>
                <a:ext cx="372240" cy="94680"/>
              </a:xfrm>
              <a:custGeom>
                <a:avLst/>
                <a:gdLst/>
                <a:ahLst/>
                <a:cxnLst/>
                <a:rect l="l" t="t" r="r" b="b"/>
                <a:pathLst>
                  <a:path w="1034" h="263" extrusionOk="0">
                    <a:moveTo>
                      <a:pt x="526" y="5"/>
                    </a:moveTo>
                    <a:cubicBezTo>
                      <a:pt x="616" y="11"/>
                      <a:pt x="706" y="24"/>
                      <a:pt x="783" y="40"/>
                    </a:cubicBezTo>
                    <a:cubicBezTo>
                      <a:pt x="861" y="57"/>
                      <a:pt x="925" y="77"/>
                      <a:pt x="969" y="99"/>
                    </a:cubicBezTo>
                    <a:cubicBezTo>
                      <a:pt x="1013" y="122"/>
                      <a:pt x="1035" y="145"/>
                      <a:pt x="1033" y="167"/>
                    </a:cubicBezTo>
                    <a:cubicBezTo>
                      <a:pt x="1032" y="190"/>
                      <a:pt x="1007" y="210"/>
                      <a:pt x="960" y="226"/>
                    </a:cubicBezTo>
                    <a:cubicBezTo>
                      <a:pt x="914" y="242"/>
                      <a:pt x="847" y="254"/>
                      <a:pt x="767" y="259"/>
                    </a:cubicBezTo>
                    <a:cubicBezTo>
                      <a:pt x="688" y="265"/>
                      <a:pt x="599" y="265"/>
                      <a:pt x="508" y="258"/>
                    </a:cubicBezTo>
                    <a:cubicBezTo>
                      <a:pt x="417" y="252"/>
                      <a:pt x="329" y="240"/>
                      <a:pt x="251" y="223"/>
                    </a:cubicBezTo>
                    <a:cubicBezTo>
                      <a:pt x="174" y="207"/>
                      <a:pt x="109" y="187"/>
                      <a:pt x="65" y="164"/>
                    </a:cubicBezTo>
                    <a:cubicBezTo>
                      <a:pt x="21" y="142"/>
                      <a:pt x="-2" y="118"/>
                      <a:pt x="0" y="96"/>
                    </a:cubicBezTo>
                    <a:cubicBezTo>
                      <a:pt x="1" y="73"/>
                      <a:pt x="28" y="53"/>
                      <a:pt x="74" y="37"/>
                    </a:cubicBezTo>
                    <a:cubicBezTo>
                      <a:pt x="121" y="21"/>
                      <a:pt x="187" y="9"/>
                      <a:pt x="266" y="4"/>
                    </a:cubicBezTo>
                    <a:cubicBezTo>
                      <a:pt x="345" y="-2"/>
                      <a:pt x="435" y="-2"/>
                      <a:pt x="526" y="5"/>
                    </a:cubicBezTo>
                    <a:close/>
                  </a:path>
                </a:pathLst>
              </a:custGeom>
              <a:solidFill>
                <a:srgbClr val="F7EFD0">
                  <a:alpha val="50000"/>
                </a:srgbClr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38" name="Google Shape;2138;p43"/>
              <p:cNvSpPr/>
              <p:nvPr/>
            </p:nvSpPr>
            <p:spPr>
              <a:xfrm>
                <a:off x="6338580" y="4125825"/>
                <a:ext cx="33840" cy="20880"/>
              </a:xfrm>
              <a:custGeom>
                <a:avLst/>
                <a:gdLst/>
                <a:ahLst/>
                <a:cxnLst/>
                <a:rect l="l" t="t" r="r" b="b"/>
                <a:pathLst>
                  <a:path w="94" h="58" extrusionOk="0">
                    <a:moveTo>
                      <a:pt x="93" y="58"/>
                    </a:moveTo>
                    <a:cubicBezTo>
                      <a:pt x="93" y="56"/>
                      <a:pt x="94" y="54"/>
                      <a:pt x="94" y="52"/>
                    </a:cubicBezTo>
                    <a:lnTo>
                      <a:pt x="94" y="52"/>
                    </a:lnTo>
                    <a:cubicBezTo>
                      <a:pt x="94" y="50"/>
                      <a:pt x="94" y="49"/>
                      <a:pt x="94" y="48"/>
                    </a:cubicBezTo>
                    <a:cubicBezTo>
                      <a:pt x="94" y="39"/>
                      <a:pt x="92" y="31"/>
                      <a:pt x="88" y="24"/>
                    </a:cubicBezTo>
                    <a:cubicBezTo>
                      <a:pt x="84" y="17"/>
                      <a:pt x="78" y="11"/>
                      <a:pt x="71" y="7"/>
                    </a:cubicBezTo>
                    <a:cubicBezTo>
                      <a:pt x="64" y="3"/>
                      <a:pt x="55" y="0"/>
                      <a:pt x="47" y="0"/>
                    </a:cubicBezTo>
                    <a:cubicBezTo>
                      <a:pt x="39" y="0"/>
                      <a:pt x="31" y="3"/>
                      <a:pt x="23" y="7"/>
                    </a:cubicBezTo>
                    <a:cubicBezTo>
                      <a:pt x="16" y="11"/>
                      <a:pt x="10" y="17"/>
                      <a:pt x="6" y="24"/>
                    </a:cubicBezTo>
                    <a:cubicBezTo>
                      <a:pt x="3" y="30"/>
                      <a:pt x="0" y="37"/>
                      <a:pt x="0" y="44"/>
                    </a:cubicBezTo>
                    <a:lnTo>
                      <a:pt x="0" y="44"/>
                    </a:lnTo>
                    <a:cubicBezTo>
                      <a:pt x="0" y="45"/>
                      <a:pt x="0" y="46"/>
                      <a:pt x="0" y="47"/>
                    </a:cubicBezTo>
                    <a:cubicBezTo>
                      <a:pt x="0" y="48"/>
                      <a:pt x="0" y="49"/>
                      <a:pt x="0" y="50"/>
                    </a:cubicBezTo>
                    <a:lnTo>
                      <a:pt x="93" y="58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39" name="Google Shape;2139;p43"/>
              <p:cNvSpPr/>
              <p:nvPr/>
            </p:nvSpPr>
            <p:spPr>
              <a:xfrm>
                <a:off x="6263700" y="4124385"/>
                <a:ext cx="60120" cy="37080"/>
              </a:xfrm>
              <a:custGeom>
                <a:avLst/>
                <a:gdLst/>
                <a:ahLst/>
                <a:cxnLst/>
                <a:rect l="l" t="t" r="r" b="b"/>
                <a:pathLst>
                  <a:path w="167" h="103" extrusionOk="0">
                    <a:moveTo>
                      <a:pt x="77" y="103"/>
                    </a:moveTo>
                    <a:lnTo>
                      <a:pt x="77" y="103"/>
                    </a:lnTo>
                    <a:cubicBezTo>
                      <a:pt x="64" y="102"/>
                      <a:pt x="52" y="98"/>
                      <a:pt x="42" y="92"/>
                    </a:cubicBezTo>
                    <a:cubicBezTo>
                      <a:pt x="29" y="84"/>
                      <a:pt x="18" y="74"/>
                      <a:pt x="11" y="61"/>
                    </a:cubicBezTo>
                    <a:cubicBezTo>
                      <a:pt x="4" y="48"/>
                      <a:pt x="0" y="34"/>
                      <a:pt x="0" y="19"/>
                    </a:cubicBezTo>
                    <a:cubicBezTo>
                      <a:pt x="0" y="17"/>
                      <a:pt x="0" y="15"/>
                      <a:pt x="0" y="12"/>
                    </a:cubicBezTo>
                    <a:lnTo>
                      <a:pt x="0" y="12"/>
                    </a:lnTo>
                    <a:cubicBezTo>
                      <a:pt x="0" y="10"/>
                      <a:pt x="2" y="9"/>
                      <a:pt x="2" y="7"/>
                    </a:cubicBezTo>
                    <a:cubicBezTo>
                      <a:pt x="4" y="4"/>
                      <a:pt x="5" y="3"/>
                      <a:pt x="7" y="1"/>
                    </a:cubicBezTo>
                    <a:cubicBezTo>
                      <a:pt x="9" y="0"/>
                      <a:pt x="12" y="0"/>
                      <a:pt x="14" y="0"/>
                    </a:cubicBezTo>
                    <a:cubicBezTo>
                      <a:pt x="17" y="0"/>
                      <a:pt x="19" y="0"/>
                      <a:pt x="21" y="1"/>
                    </a:cubicBezTo>
                    <a:cubicBezTo>
                      <a:pt x="23" y="3"/>
                      <a:pt x="25" y="5"/>
                      <a:pt x="26" y="7"/>
                    </a:cubicBezTo>
                    <a:cubicBezTo>
                      <a:pt x="27" y="10"/>
                      <a:pt x="28" y="11"/>
                      <a:pt x="28" y="13"/>
                    </a:cubicBezTo>
                    <a:cubicBezTo>
                      <a:pt x="28" y="14"/>
                      <a:pt x="28" y="14"/>
                      <a:pt x="28" y="15"/>
                    </a:cubicBezTo>
                    <a:lnTo>
                      <a:pt x="28" y="15"/>
                    </a:lnTo>
                    <a:cubicBezTo>
                      <a:pt x="28" y="15"/>
                      <a:pt x="28" y="16"/>
                      <a:pt x="28" y="17"/>
                    </a:cubicBezTo>
                    <a:cubicBezTo>
                      <a:pt x="28" y="26"/>
                      <a:pt x="30" y="37"/>
                      <a:pt x="35" y="45"/>
                    </a:cubicBezTo>
                    <a:cubicBezTo>
                      <a:pt x="40" y="54"/>
                      <a:pt x="48" y="60"/>
                      <a:pt x="56" y="65"/>
                    </a:cubicBezTo>
                    <a:cubicBezTo>
                      <a:pt x="65" y="70"/>
                      <a:pt x="74" y="73"/>
                      <a:pt x="84" y="73"/>
                    </a:cubicBezTo>
                    <a:cubicBezTo>
                      <a:pt x="94" y="73"/>
                      <a:pt x="104" y="70"/>
                      <a:pt x="112" y="65"/>
                    </a:cubicBezTo>
                    <a:cubicBezTo>
                      <a:pt x="121" y="60"/>
                      <a:pt x="128" y="53"/>
                      <a:pt x="132" y="45"/>
                    </a:cubicBezTo>
                    <a:cubicBezTo>
                      <a:pt x="137" y="38"/>
                      <a:pt x="139" y="31"/>
                      <a:pt x="139" y="24"/>
                    </a:cubicBezTo>
                    <a:lnTo>
                      <a:pt x="139" y="24"/>
                    </a:lnTo>
                    <a:cubicBezTo>
                      <a:pt x="140" y="22"/>
                      <a:pt x="140" y="20"/>
                      <a:pt x="141" y="18"/>
                    </a:cubicBezTo>
                    <a:cubicBezTo>
                      <a:pt x="142" y="16"/>
                      <a:pt x="144" y="15"/>
                      <a:pt x="146" y="13"/>
                    </a:cubicBezTo>
                    <a:cubicBezTo>
                      <a:pt x="148" y="12"/>
                      <a:pt x="151" y="12"/>
                      <a:pt x="153" y="12"/>
                    </a:cubicBezTo>
                    <a:cubicBezTo>
                      <a:pt x="156" y="12"/>
                      <a:pt x="158" y="12"/>
                      <a:pt x="160" y="13"/>
                    </a:cubicBezTo>
                    <a:cubicBezTo>
                      <a:pt x="162" y="15"/>
                      <a:pt x="164" y="16"/>
                      <a:pt x="165" y="18"/>
                    </a:cubicBezTo>
                    <a:cubicBezTo>
                      <a:pt x="166" y="21"/>
                      <a:pt x="167" y="23"/>
                      <a:pt x="167" y="25"/>
                    </a:cubicBezTo>
                    <a:cubicBezTo>
                      <a:pt x="167" y="26"/>
                      <a:pt x="167" y="26"/>
                      <a:pt x="167" y="26"/>
                    </a:cubicBezTo>
                    <a:lnTo>
                      <a:pt x="167" y="26"/>
                    </a:lnTo>
                    <a:cubicBezTo>
                      <a:pt x="166" y="38"/>
                      <a:pt x="162" y="50"/>
                      <a:pt x="156" y="61"/>
                    </a:cubicBezTo>
                    <a:cubicBezTo>
                      <a:pt x="149" y="74"/>
                      <a:pt x="138" y="85"/>
                      <a:pt x="125" y="92"/>
                    </a:cubicBezTo>
                    <a:cubicBezTo>
                      <a:pt x="113" y="100"/>
                      <a:pt x="98" y="103"/>
                      <a:pt x="83" y="103"/>
                    </a:cubicBezTo>
                    <a:cubicBezTo>
                      <a:pt x="81" y="103"/>
                      <a:pt x="79" y="103"/>
                      <a:pt x="77" y="103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40" name="Google Shape;2140;p43"/>
              <p:cNvSpPr/>
              <p:nvPr/>
            </p:nvSpPr>
            <p:spPr>
              <a:xfrm>
                <a:off x="6262980" y="4264425"/>
                <a:ext cx="1440" cy="720"/>
              </a:xfrm>
              <a:custGeom>
                <a:avLst/>
                <a:gdLst/>
                <a:ahLst/>
                <a:cxnLst/>
                <a:rect l="l" t="t" r="r" b="b"/>
                <a:pathLst>
                  <a:path w="4" h="2" extrusionOk="0">
                    <a:moveTo>
                      <a:pt x="4" y="1"/>
                    </a:moveTo>
                    <a:lnTo>
                      <a:pt x="0" y="0"/>
                    </a:lnTo>
                    <a:lnTo>
                      <a:pt x="0" y="0"/>
                    </a:lnTo>
                    <a:cubicBezTo>
                      <a:pt x="0" y="1"/>
                      <a:pt x="1" y="2"/>
                      <a:pt x="1" y="2"/>
                    </a:cubicBezTo>
                    <a:lnTo>
                      <a:pt x="4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41" name="Google Shape;2141;p43"/>
              <p:cNvSpPr/>
              <p:nvPr/>
            </p:nvSpPr>
            <p:spPr>
              <a:xfrm>
                <a:off x="6274860" y="4209345"/>
                <a:ext cx="25200" cy="51120"/>
              </a:xfrm>
              <a:custGeom>
                <a:avLst/>
                <a:gdLst/>
                <a:ahLst/>
                <a:cxnLst/>
                <a:rect l="l" t="t" r="r" b="b"/>
                <a:pathLst>
                  <a:path w="70" h="142" extrusionOk="0">
                    <a:moveTo>
                      <a:pt x="5" y="141"/>
                    </a:moveTo>
                    <a:lnTo>
                      <a:pt x="70" y="0"/>
                    </a:lnTo>
                    <a:lnTo>
                      <a:pt x="64" y="0"/>
                    </a:lnTo>
                    <a:cubicBezTo>
                      <a:pt x="43" y="46"/>
                      <a:pt x="22" y="92"/>
                      <a:pt x="0" y="138"/>
                    </a:cubicBezTo>
                    <a:cubicBezTo>
                      <a:pt x="-1" y="141"/>
                      <a:pt x="3" y="143"/>
                      <a:pt x="5" y="14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120000" tIns="8133" rIns="120000" bIns="8133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42" name="Google Shape;2142;p43"/>
              <p:cNvSpPr/>
              <p:nvPr/>
            </p:nvSpPr>
            <p:spPr>
              <a:xfrm>
                <a:off x="6281340" y="4226625"/>
                <a:ext cx="126720" cy="42840"/>
              </a:xfrm>
              <a:custGeom>
                <a:avLst/>
                <a:gdLst/>
                <a:ahLst/>
                <a:cxnLst/>
                <a:rect l="l" t="t" r="r" b="b"/>
                <a:pathLst>
                  <a:path w="352" h="119" extrusionOk="0">
                    <a:moveTo>
                      <a:pt x="1" y="114"/>
                    </a:moveTo>
                    <a:cubicBezTo>
                      <a:pt x="-2" y="115"/>
                      <a:pt x="0" y="120"/>
                      <a:pt x="3" y="119"/>
                    </a:cubicBezTo>
                    <a:cubicBezTo>
                      <a:pt x="120" y="82"/>
                      <a:pt x="236" y="43"/>
                      <a:pt x="352" y="2"/>
                    </a:cubicBezTo>
                    <a:lnTo>
                      <a:pt x="343" y="0"/>
                    </a:lnTo>
                    <a:cubicBezTo>
                      <a:pt x="230" y="40"/>
                      <a:pt x="116" y="78"/>
                      <a:pt x="1" y="114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43" name="Google Shape;2143;p43"/>
              <p:cNvSpPr/>
              <p:nvPr/>
            </p:nvSpPr>
            <p:spPr>
              <a:xfrm>
                <a:off x="6287100" y="4270545"/>
                <a:ext cx="102240" cy="28800"/>
              </a:xfrm>
              <a:custGeom>
                <a:avLst/>
                <a:gdLst/>
                <a:ahLst/>
                <a:cxnLst/>
                <a:rect l="l" t="t" r="r" b="b"/>
                <a:pathLst>
                  <a:path w="284" h="80" extrusionOk="0">
                    <a:moveTo>
                      <a:pt x="1" y="5"/>
                    </a:moveTo>
                    <a:cubicBezTo>
                      <a:pt x="93" y="26"/>
                      <a:pt x="183" y="50"/>
                      <a:pt x="272" y="80"/>
                    </a:cubicBezTo>
                    <a:lnTo>
                      <a:pt x="284" y="78"/>
                    </a:lnTo>
                    <a:lnTo>
                      <a:pt x="284" y="78"/>
                    </a:lnTo>
                    <a:cubicBezTo>
                      <a:pt x="192" y="48"/>
                      <a:pt x="97" y="22"/>
                      <a:pt x="2" y="0"/>
                    </a:cubicBezTo>
                    <a:cubicBezTo>
                      <a:pt x="-1" y="0"/>
                      <a:pt x="-2" y="5"/>
                      <a:pt x="1" y="5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44" name="Google Shape;2144;p43"/>
              <p:cNvSpPr/>
              <p:nvPr/>
            </p:nvSpPr>
            <p:spPr>
              <a:xfrm>
                <a:off x="6262260" y="4266945"/>
                <a:ext cx="3960" cy="5760"/>
              </a:xfrm>
              <a:custGeom>
                <a:avLst/>
                <a:gdLst/>
                <a:ahLst/>
                <a:cxnLst/>
                <a:rect l="l" t="t" r="r" b="b"/>
                <a:pathLst>
                  <a:path w="11" h="16" extrusionOk="0">
                    <a:moveTo>
                      <a:pt x="5" y="14"/>
                    </a:moveTo>
                    <a:cubicBezTo>
                      <a:pt x="7" y="17"/>
                      <a:pt x="11" y="15"/>
                      <a:pt x="10" y="12"/>
                    </a:cubicBezTo>
                    <a:cubicBezTo>
                      <a:pt x="9" y="9"/>
                      <a:pt x="7" y="4"/>
                      <a:pt x="5" y="0"/>
                    </a:cubicBezTo>
                    <a:lnTo>
                      <a:pt x="0" y="2"/>
                    </a:lnTo>
                    <a:cubicBezTo>
                      <a:pt x="2" y="6"/>
                      <a:pt x="4" y="10"/>
                      <a:pt x="5" y="14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45" name="Google Shape;2145;p43"/>
              <p:cNvSpPr/>
              <p:nvPr/>
            </p:nvSpPr>
            <p:spPr>
              <a:xfrm>
                <a:off x="6260460" y="4263705"/>
                <a:ext cx="2880" cy="2160"/>
              </a:xfrm>
              <a:custGeom>
                <a:avLst/>
                <a:gdLst/>
                <a:ahLst/>
                <a:cxnLst/>
                <a:rect l="l" t="t" r="r" b="b"/>
                <a:pathLst>
                  <a:path w="8" h="6" extrusionOk="0">
                    <a:moveTo>
                      <a:pt x="7" y="2"/>
                    </a:moveTo>
                    <a:lnTo>
                      <a:pt x="0" y="0"/>
                    </a:lnTo>
                    <a:cubicBezTo>
                      <a:pt x="1" y="2"/>
                      <a:pt x="2" y="4"/>
                      <a:pt x="3" y="6"/>
                    </a:cubicBezTo>
                    <a:lnTo>
                      <a:pt x="8" y="4"/>
                    </a:lnTo>
                    <a:lnTo>
                      <a:pt x="8" y="4"/>
                    </a:lnTo>
                    <a:cubicBezTo>
                      <a:pt x="7" y="4"/>
                      <a:pt x="7" y="3"/>
                      <a:pt x="7" y="2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46" name="Google Shape;2146;p43"/>
              <p:cNvSpPr/>
              <p:nvPr/>
            </p:nvSpPr>
            <p:spPr>
              <a:xfrm>
                <a:off x="6234540" y="4206465"/>
                <a:ext cx="27360" cy="55800"/>
              </a:xfrm>
              <a:custGeom>
                <a:avLst/>
                <a:gdLst/>
                <a:ahLst/>
                <a:cxnLst/>
                <a:rect l="l" t="t" r="r" b="b"/>
                <a:pathLst>
                  <a:path w="76" h="155" extrusionOk="0">
                    <a:moveTo>
                      <a:pt x="76" y="155"/>
                    </a:moveTo>
                    <a:cubicBezTo>
                      <a:pt x="54" y="103"/>
                      <a:pt x="31" y="51"/>
                      <a:pt x="6" y="0"/>
                    </a:cubicBezTo>
                    <a:lnTo>
                      <a:pt x="0" y="0"/>
                    </a:lnTo>
                    <a:cubicBezTo>
                      <a:pt x="25" y="51"/>
                      <a:pt x="48" y="102"/>
                      <a:pt x="70" y="154"/>
                    </a:cubicBezTo>
                    <a:lnTo>
                      <a:pt x="76" y="155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120000" tIns="14400" rIns="120000" bIns="1440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47" name="Google Shape;2147;p43"/>
              <p:cNvSpPr/>
              <p:nvPr/>
            </p:nvSpPr>
            <p:spPr>
              <a:xfrm>
                <a:off x="6261900" y="4262265"/>
                <a:ext cx="5760" cy="2520"/>
              </a:xfrm>
              <a:custGeom>
                <a:avLst/>
                <a:gdLst/>
                <a:ahLst/>
                <a:cxnLst/>
                <a:rect l="l" t="t" r="r" b="b"/>
                <a:pathLst>
                  <a:path w="16" h="7" extrusionOk="0">
                    <a:moveTo>
                      <a:pt x="7" y="7"/>
                    </a:moveTo>
                    <a:lnTo>
                      <a:pt x="16" y="4"/>
                    </a:lnTo>
                    <a:lnTo>
                      <a:pt x="0" y="0"/>
                    </a:lnTo>
                    <a:lnTo>
                      <a:pt x="3" y="6"/>
                    </a:lnTo>
                    <a:lnTo>
                      <a:pt x="7" y="7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48" name="Google Shape;2148;p43"/>
              <p:cNvSpPr/>
              <p:nvPr/>
            </p:nvSpPr>
            <p:spPr>
              <a:xfrm>
                <a:off x="6111780" y="4224825"/>
                <a:ext cx="149040" cy="38880"/>
              </a:xfrm>
              <a:custGeom>
                <a:avLst/>
                <a:gdLst/>
                <a:ahLst/>
                <a:cxnLst/>
                <a:rect l="l" t="t" r="r" b="b"/>
                <a:pathLst>
                  <a:path w="414" h="108" extrusionOk="0">
                    <a:moveTo>
                      <a:pt x="411" y="103"/>
                    </a:moveTo>
                    <a:cubicBezTo>
                      <a:pt x="277" y="67"/>
                      <a:pt x="142" y="33"/>
                      <a:pt x="6" y="0"/>
                    </a:cubicBezTo>
                    <a:cubicBezTo>
                      <a:pt x="4" y="1"/>
                      <a:pt x="2" y="2"/>
                      <a:pt x="0" y="4"/>
                    </a:cubicBezTo>
                    <a:cubicBezTo>
                      <a:pt x="138" y="37"/>
                      <a:pt x="276" y="72"/>
                      <a:pt x="414" y="108"/>
                    </a:cubicBezTo>
                    <a:cubicBezTo>
                      <a:pt x="413" y="107"/>
                      <a:pt x="412" y="105"/>
                      <a:pt x="411" y="103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49" name="Google Shape;2149;p43"/>
              <p:cNvSpPr/>
              <p:nvPr/>
            </p:nvSpPr>
            <p:spPr>
              <a:xfrm>
                <a:off x="6267660" y="4264425"/>
                <a:ext cx="7560" cy="2880"/>
              </a:xfrm>
              <a:custGeom>
                <a:avLst/>
                <a:gdLst/>
                <a:ahLst/>
                <a:cxnLst/>
                <a:rect l="l" t="t" r="r" b="b"/>
                <a:pathLst>
                  <a:path w="21" h="8" extrusionOk="0">
                    <a:moveTo>
                      <a:pt x="5" y="2"/>
                    </a:moveTo>
                    <a:lnTo>
                      <a:pt x="0" y="4"/>
                    </a:lnTo>
                    <a:lnTo>
                      <a:pt x="17" y="8"/>
                    </a:lnTo>
                    <a:lnTo>
                      <a:pt x="17" y="8"/>
                    </a:lnTo>
                    <a:lnTo>
                      <a:pt x="17" y="8"/>
                    </a:lnTo>
                    <a:cubicBezTo>
                      <a:pt x="18" y="8"/>
                      <a:pt x="18" y="8"/>
                      <a:pt x="19" y="8"/>
                    </a:cubicBezTo>
                    <a:cubicBezTo>
                      <a:pt x="19" y="8"/>
                      <a:pt x="20" y="8"/>
                      <a:pt x="20" y="7"/>
                    </a:cubicBezTo>
                    <a:cubicBezTo>
                      <a:pt x="21" y="7"/>
                      <a:pt x="20" y="6"/>
                      <a:pt x="20" y="6"/>
                    </a:cubicBezTo>
                    <a:cubicBezTo>
                      <a:pt x="20" y="5"/>
                      <a:pt x="21" y="5"/>
                      <a:pt x="20" y="4"/>
                    </a:cubicBezTo>
                    <a:cubicBezTo>
                      <a:pt x="20" y="4"/>
                      <a:pt x="19" y="4"/>
                      <a:pt x="19" y="3"/>
                    </a:cubicBezTo>
                    <a:lnTo>
                      <a:pt x="18" y="3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6" y="1"/>
                    </a:lnTo>
                    <a:lnTo>
                      <a:pt x="5" y="2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50" name="Google Shape;2150;p43"/>
              <p:cNvSpPr/>
              <p:nvPr/>
            </p:nvSpPr>
            <p:spPr>
              <a:xfrm>
                <a:off x="6259740" y="4261905"/>
                <a:ext cx="3240" cy="2520"/>
              </a:xfrm>
              <a:custGeom>
                <a:avLst/>
                <a:gdLst/>
                <a:ahLst/>
                <a:cxnLst/>
                <a:rect l="l" t="t" r="r" b="b"/>
                <a:pathLst>
                  <a:path w="9" h="7" extrusionOk="0">
                    <a:moveTo>
                      <a:pt x="3" y="5"/>
                    </a:moveTo>
                    <a:lnTo>
                      <a:pt x="9" y="7"/>
                    </a:lnTo>
                    <a:lnTo>
                      <a:pt x="6" y="1"/>
                    </a:lnTo>
                    <a:lnTo>
                      <a:pt x="0" y="0"/>
                    </a:lnTo>
                    <a:cubicBezTo>
                      <a:pt x="1" y="2"/>
                      <a:pt x="2" y="4"/>
                      <a:pt x="3" y="5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51" name="Google Shape;2151;p43"/>
              <p:cNvSpPr/>
              <p:nvPr/>
            </p:nvSpPr>
            <p:spPr>
              <a:xfrm>
                <a:off x="6196740" y="4265865"/>
                <a:ext cx="65520" cy="23400"/>
              </a:xfrm>
              <a:custGeom>
                <a:avLst/>
                <a:gdLst/>
                <a:ahLst/>
                <a:cxnLst/>
                <a:rect l="l" t="t" r="r" b="b"/>
                <a:pathLst>
                  <a:path w="182" h="65" extrusionOk="0">
                    <a:moveTo>
                      <a:pt x="180" y="0"/>
                    </a:moveTo>
                    <a:cubicBezTo>
                      <a:pt x="120" y="20"/>
                      <a:pt x="60" y="41"/>
                      <a:pt x="0" y="63"/>
                    </a:cubicBezTo>
                    <a:lnTo>
                      <a:pt x="10" y="65"/>
                    </a:lnTo>
                    <a:cubicBezTo>
                      <a:pt x="67" y="44"/>
                      <a:pt x="124" y="24"/>
                      <a:pt x="182" y="5"/>
                    </a:cubicBezTo>
                    <a:cubicBezTo>
                      <a:pt x="182" y="4"/>
                      <a:pt x="181" y="2"/>
                      <a:pt x="18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52" name="Google Shape;2152;p43"/>
              <p:cNvSpPr/>
              <p:nvPr/>
            </p:nvSpPr>
            <p:spPr>
              <a:xfrm>
                <a:off x="6267660" y="4263345"/>
                <a:ext cx="2520" cy="1080"/>
              </a:xfrm>
              <a:custGeom>
                <a:avLst/>
                <a:gdLst/>
                <a:ahLst/>
                <a:cxnLst/>
                <a:rect l="l" t="t" r="r" b="b"/>
                <a:pathLst>
                  <a:path w="7" h="3" extrusionOk="0">
                    <a:moveTo>
                      <a:pt x="4" y="0"/>
                    </a:moveTo>
                    <a:lnTo>
                      <a:pt x="0" y="1"/>
                    </a:lnTo>
                    <a:lnTo>
                      <a:pt x="6" y="3"/>
                    </a:lnTo>
                    <a:cubicBezTo>
                      <a:pt x="7" y="1"/>
                      <a:pt x="6" y="-1"/>
                      <a:pt x="4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53" name="Google Shape;2153;p43"/>
              <p:cNvSpPr/>
              <p:nvPr/>
            </p:nvSpPr>
            <p:spPr>
              <a:xfrm>
                <a:off x="6263340" y="4264785"/>
                <a:ext cx="4320" cy="2160"/>
              </a:xfrm>
              <a:custGeom>
                <a:avLst/>
                <a:gdLst/>
                <a:ahLst/>
                <a:cxnLst/>
                <a:rect l="l" t="t" r="r" b="b"/>
                <a:pathLst>
                  <a:path w="12" h="6" extrusionOk="0">
                    <a:moveTo>
                      <a:pt x="0" y="1"/>
                    </a:moveTo>
                    <a:cubicBezTo>
                      <a:pt x="1" y="3"/>
                      <a:pt x="1" y="5"/>
                      <a:pt x="2" y="6"/>
                    </a:cubicBezTo>
                    <a:lnTo>
                      <a:pt x="12" y="3"/>
                    </a:lnTo>
                    <a:lnTo>
                      <a:pt x="3" y="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54" name="Google Shape;2154;p43"/>
              <p:cNvSpPr/>
              <p:nvPr/>
            </p:nvSpPr>
            <p:spPr>
              <a:xfrm>
                <a:off x="6261540" y="4265145"/>
                <a:ext cx="2520" cy="2520"/>
              </a:xfrm>
              <a:custGeom>
                <a:avLst/>
                <a:gdLst/>
                <a:ahLst/>
                <a:cxnLst/>
                <a:rect l="l" t="t" r="r" b="b"/>
                <a:pathLst>
                  <a:path w="7" h="7" extrusionOk="0">
                    <a:moveTo>
                      <a:pt x="0" y="2"/>
                    </a:moveTo>
                    <a:cubicBezTo>
                      <a:pt x="0" y="4"/>
                      <a:pt x="2" y="5"/>
                      <a:pt x="2" y="7"/>
                    </a:cubicBezTo>
                    <a:lnTo>
                      <a:pt x="7" y="5"/>
                    </a:lnTo>
                    <a:cubicBezTo>
                      <a:pt x="7" y="4"/>
                      <a:pt x="6" y="2"/>
                      <a:pt x="5" y="0"/>
                    </a:cubicBezTo>
                    <a:lnTo>
                      <a:pt x="0" y="2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55" name="Google Shape;2155;p43"/>
              <p:cNvSpPr/>
              <p:nvPr/>
            </p:nvSpPr>
            <p:spPr>
              <a:xfrm>
                <a:off x="6264420" y="4263705"/>
                <a:ext cx="5400" cy="2160"/>
              </a:xfrm>
              <a:custGeom>
                <a:avLst/>
                <a:gdLst/>
                <a:ahLst/>
                <a:cxnLst/>
                <a:rect l="l" t="t" r="r" b="b"/>
                <a:pathLst>
                  <a:path w="15" h="6" extrusionOk="0">
                    <a:moveTo>
                      <a:pt x="9" y="6"/>
                    </a:moveTo>
                    <a:lnTo>
                      <a:pt x="14" y="4"/>
                    </a:lnTo>
                    <a:lnTo>
                      <a:pt x="14" y="4"/>
                    </a:lnTo>
                    <a:lnTo>
                      <a:pt x="14" y="4"/>
                    </a:lnTo>
                    <a:cubicBezTo>
                      <a:pt x="15" y="4"/>
                      <a:pt x="15" y="3"/>
                      <a:pt x="15" y="3"/>
                    </a:cubicBezTo>
                    <a:lnTo>
                      <a:pt x="15" y="2"/>
                    </a:lnTo>
                    <a:lnTo>
                      <a:pt x="9" y="0"/>
                    </a:lnTo>
                    <a:lnTo>
                      <a:pt x="0" y="3"/>
                    </a:lnTo>
                    <a:lnTo>
                      <a:pt x="9" y="6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56" name="Google Shape;2156;p43"/>
              <p:cNvSpPr/>
              <p:nvPr/>
            </p:nvSpPr>
            <p:spPr>
              <a:xfrm>
                <a:off x="6437220" y="4175505"/>
                <a:ext cx="28440" cy="57960"/>
              </a:xfrm>
              <a:custGeom>
                <a:avLst/>
                <a:gdLst/>
                <a:ahLst/>
                <a:cxnLst/>
                <a:rect l="l" t="t" r="r" b="b"/>
                <a:pathLst>
                  <a:path w="79" h="161" extrusionOk="0">
                    <a:moveTo>
                      <a:pt x="40" y="0"/>
                    </a:moveTo>
                    <a:lnTo>
                      <a:pt x="40" y="0"/>
                    </a:lnTo>
                    <a:lnTo>
                      <a:pt x="40" y="0"/>
                    </a:lnTo>
                    <a:cubicBezTo>
                      <a:pt x="30" y="8"/>
                      <a:pt x="23" y="18"/>
                      <a:pt x="16" y="29"/>
                    </a:cubicBezTo>
                    <a:cubicBezTo>
                      <a:pt x="11" y="39"/>
                      <a:pt x="6" y="50"/>
                      <a:pt x="3" y="61"/>
                    </a:cubicBezTo>
                    <a:lnTo>
                      <a:pt x="3" y="61"/>
                    </a:lnTo>
                    <a:cubicBezTo>
                      <a:pt x="1" y="68"/>
                      <a:pt x="0" y="75"/>
                      <a:pt x="0" y="83"/>
                    </a:cubicBezTo>
                    <a:cubicBezTo>
                      <a:pt x="0" y="83"/>
                      <a:pt x="0" y="84"/>
                      <a:pt x="1" y="85"/>
                    </a:cubicBezTo>
                    <a:lnTo>
                      <a:pt x="1" y="85"/>
                    </a:lnTo>
                    <a:cubicBezTo>
                      <a:pt x="2" y="97"/>
                      <a:pt x="6" y="107"/>
                      <a:pt x="11" y="117"/>
                    </a:cubicBezTo>
                    <a:cubicBezTo>
                      <a:pt x="19" y="129"/>
                      <a:pt x="28" y="139"/>
                      <a:pt x="40" y="146"/>
                    </a:cubicBezTo>
                    <a:cubicBezTo>
                      <a:pt x="42" y="147"/>
                      <a:pt x="43" y="148"/>
                      <a:pt x="45" y="149"/>
                    </a:cubicBezTo>
                    <a:lnTo>
                      <a:pt x="45" y="149"/>
                    </a:lnTo>
                    <a:cubicBezTo>
                      <a:pt x="56" y="155"/>
                      <a:pt x="68" y="159"/>
                      <a:pt x="79" y="161"/>
                    </a:cubicBezTo>
                    <a:lnTo>
                      <a:pt x="79" y="161"/>
                    </a:lnTo>
                    <a:cubicBezTo>
                      <a:pt x="70" y="106"/>
                      <a:pt x="57" y="52"/>
                      <a:pt x="4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17267" rIns="120000" bIns="17267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57" name="Google Shape;2157;p43"/>
              <p:cNvSpPr/>
              <p:nvPr/>
            </p:nvSpPr>
            <p:spPr>
              <a:xfrm>
                <a:off x="6230220" y="4250745"/>
                <a:ext cx="71280" cy="191880"/>
              </a:xfrm>
              <a:custGeom>
                <a:avLst/>
                <a:gdLst/>
                <a:ahLst/>
                <a:cxnLst/>
                <a:rect l="l" t="t" r="r" b="b"/>
                <a:pathLst>
                  <a:path w="198" h="533" extrusionOk="0">
                    <a:moveTo>
                      <a:pt x="39" y="513"/>
                    </a:moveTo>
                    <a:lnTo>
                      <a:pt x="43" y="517"/>
                    </a:lnTo>
                    <a:cubicBezTo>
                      <a:pt x="62" y="537"/>
                      <a:pt x="93" y="533"/>
                      <a:pt x="120" y="531"/>
                    </a:cubicBezTo>
                    <a:lnTo>
                      <a:pt x="120" y="531"/>
                    </a:lnTo>
                    <a:cubicBezTo>
                      <a:pt x="138" y="530"/>
                      <a:pt x="158" y="525"/>
                      <a:pt x="173" y="516"/>
                    </a:cubicBezTo>
                    <a:cubicBezTo>
                      <a:pt x="179" y="513"/>
                      <a:pt x="182" y="510"/>
                      <a:pt x="186" y="507"/>
                    </a:cubicBezTo>
                    <a:cubicBezTo>
                      <a:pt x="203" y="492"/>
                      <a:pt x="197" y="470"/>
                      <a:pt x="193" y="449"/>
                    </a:cubicBezTo>
                    <a:cubicBezTo>
                      <a:pt x="186" y="400"/>
                      <a:pt x="167" y="354"/>
                      <a:pt x="159" y="307"/>
                    </a:cubicBezTo>
                    <a:lnTo>
                      <a:pt x="159" y="307"/>
                    </a:lnTo>
                    <a:cubicBezTo>
                      <a:pt x="154" y="281"/>
                      <a:pt x="152" y="254"/>
                      <a:pt x="152" y="228"/>
                    </a:cubicBezTo>
                    <a:cubicBezTo>
                      <a:pt x="152" y="200"/>
                      <a:pt x="154" y="171"/>
                      <a:pt x="160" y="143"/>
                    </a:cubicBezTo>
                    <a:cubicBezTo>
                      <a:pt x="165" y="113"/>
                      <a:pt x="185" y="77"/>
                      <a:pt x="184" y="46"/>
                    </a:cubicBezTo>
                    <a:cubicBezTo>
                      <a:pt x="182" y="20"/>
                      <a:pt x="160" y="11"/>
                      <a:pt x="139" y="3"/>
                    </a:cubicBezTo>
                    <a:cubicBezTo>
                      <a:pt x="114" y="-7"/>
                      <a:pt x="91" y="5"/>
                      <a:pt x="74" y="24"/>
                    </a:cubicBezTo>
                    <a:lnTo>
                      <a:pt x="74" y="24"/>
                    </a:lnTo>
                    <a:cubicBezTo>
                      <a:pt x="69" y="30"/>
                      <a:pt x="65" y="37"/>
                      <a:pt x="60" y="44"/>
                    </a:cubicBezTo>
                    <a:cubicBezTo>
                      <a:pt x="59" y="47"/>
                      <a:pt x="56" y="51"/>
                      <a:pt x="55" y="54"/>
                    </a:cubicBezTo>
                    <a:lnTo>
                      <a:pt x="55" y="54"/>
                    </a:lnTo>
                    <a:cubicBezTo>
                      <a:pt x="50" y="67"/>
                      <a:pt x="46" y="79"/>
                      <a:pt x="43" y="92"/>
                    </a:cubicBezTo>
                    <a:lnTo>
                      <a:pt x="43" y="92"/>
                    </a:lnTo>
                    <a:cubicBezTo>
                      <a:pt x="15" y="168"/>
                      <a:pt x="0" y="249"/>
                      <a:pt x="0" y="331"/>
                    </a:cubicBezTo>
                    <a:cubicBezTo>
                      <a:pt x="0" y="389"/>
                      <a:pt x="-2" y="465"/>
                      <a:pt x="39" y="513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158" name="Google Shape;2158;p43"/>
            <p:cNvGrpSpPr/>
            <p:nvPr/>
          </p:nvGrpSpPr>
          <p:grpSpPr>
            <a:xfrm>
              <a:off x="713219" y="667625"/>
              <a:ext cx="2954930" cy="2957447"/>
              <a:chOff x="713219" y="667625"/>
              <a:chExt cx="2954930" cy="2957447"/>
            </a:xfrm>
          </p:grpSpPr>
          <p:sp>
            <p:nvSpPr>
              <p:cNvPr id="2159" name="Google Shape;2159;p43"/>
              <p:cNvSpPr/>
              <p:nvPr/>
            </p:nvSpPr>
            <p:spPr>
              <a:xfrm>
                <a:off x="3485269" y="808334"/>
                <a:ext cx="182880" cy="182880"/>
              </a:xfrm>
              <a:custGeom>
                <a:avLst/>
                <a:gdLst/>
                <a:ahLst/>
                <a:cxnLst/>
                <a:rect l="l" t="t" r="r" b="b"/>
                <a:pathLst>
                  <a:path w="214" h="218" extrusionOk="0">
                    <a:moveTo>
                      <a:pt x="133" y="83"/>
                    </a:moveTo>
                    <a:cubicBezTo>
                      <a:pt x="127" y="78"/>
                      <a:pt x="115" y="-1"/>
                      <a:pt x="105" y="0"/>
                    </a:cubicBezTo>
                    <a:cubicBezTo>
                      <a:pt x="94" y="0"/>
                      <a:pt x="86" y="78"/>
                      <a:pt x="81" y="83"/>
                    </a:cubicBezTo>
                    <a:cubicBezTo>
                      <a:pt x="71" y="93"/>
                      <a:pt x="-1" y="101"/>
                      <a:pt x="0" y="111"/>
                    </a:cubicBezTo>
                    <a:cubicBezTo>
                      <a:pt x="1" y="120"/>
                      <a:pt x="71" y="125"/>
                      <a:pt x="81" y="135"/>
                    </a:cubicBezTo>
                    <a:cubicBezTo>
                      <a:pt x="87" y="140"/>
                      <a:pt x="98" y="218"/>
                      <a:pt x="109" y="218"/>
                    </a:cubicBezTo>
                    <a:cubicBezTo>
                      <a:pt x="119" y="217"/>
                      <a:pt x="128" y="140"/>
                      <a:pt x="133" y="135"/>
                    </a:cubicBezTo>
                    <a:cubicBezTo>
                      <a:pt x="142" y="125"/>
                      <a:pt x="214" y="117"/>
                      <a:pt x="214" y="107"/>
                    </a:cubicBezTo>
                    <a:cubicBezTo>
                      <a:pt x="213" y="97"/>
                      <a:pt x="143" y="92"/>
                      <a:pt x="133" y="83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0000" tIns="44633" rIns="120000" bIns="44633" anchor="ctr" anchorCtr="1">
                <a:noAutofit/>
              </a:bodyPr>
              <a:lstStyle/>
              <a:p>
                <a:endParaRPr sz="2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60" name="Google Shape;2160;p43"/>
              <p:cNvSpPr/>
              <p:nvPr/>
            </p:nvSpPr>
            <p:spPr>
              <a:xfrm flipH="1">
                <a:off x="2589295" y="2453607"/>
                <a:ext cx="268224" cy="365760"/>
              </a:xfrm>
              <a:custGeom>
                <a:avLst/>
                <a:gdLst/>
                <a:ahLst/>
                <a:cxnLst/>
                <a:rect l="l" t="t" r="r" b="b"/>
                <a:pathLst>
                  <a:path w="402" h="557" extrusionOk="0">
                    <a:moveTo>
                      <a:pt x="297" y="320"/>
                    </a:moveTo>
                    <a:lnTo>
                      <a:pt x="297" y="320"/>
                    </a:lnTo>
                    <a:cubicBezTo>
                      <a:pt x="315" y="315"/>
                      <a:pt x="332" y="308"/>
                      <a:pt x="347" y="299"/>
                    </a:cubicBezTo>
                    <a:cubicBezTo>
                      <a:pt x="362" y="290"/>
                      <a:pt x="376" y="280"/>
                      <a:pt x="388" y="268"/>
                    </a:cubicBezTo>
                    <a:cubicBezTo>
                      <a:pt x="397" y="259"/>
                      <a:pt x="406" y="245"/>
                      <a:pt x="400" y="233"/>
                    </a:cubicBezTo>
                    <a:cubicBezTo>
                      <a:pt x="394" y="221"/>
                      <a:pt x="376" y="218"/>
                      <a:pt x="360" y="220"/>
                    </a:cubicBezTo>
                    <a:lnTo>
                      <a:pt x="360" y="220"/>
                    </a:lnTo>
                    <a:cubicBezTo>
                      <a:pt x="333" y="224"/>
                      <a:pt x="306" y="234"/>
                      <a:pt x="282" y="248"/>
                    </a:cubicBezTo>
                    <a:cubicBezTo>
                      <a:pt x="259" y="261"/>
                      <a:pt x="239" y="278"/>
                      <a:pt x="222" y="297"/>
                    </a:cubicBezTo>
                    <a:lnTo>
                      <a:pt x="222" y="297"/>
                    </a:lnTo>
                    <a:cubicBezTo>
                      <a:pt x="235" y="270"/>
                      <a:pt x="247" y="243"/>
                      <a:pt x="257" y="214"/>
                    </a:cubicBezTo>
                    <a:cubicBezTo>
                      <a:pt x="267" y="204"/>
                      <a:pt x="276" y="195"/>
                      <a:pt x="285" y="184"/>
                    </a:cubicBezTo>
                    <a:lnTo>
                      <a:pt x="285" y="184"/>
                    </a:lnTo>
                    <a:cubicBezTo>
                      <a:pt x="292" y="175"/>
                      <a:pt x="299" y="166"/>
                      <a:pt x="304" y="156"/>
                    </a:cubicBezTo>
                    <a:cubicBezTo>
                      <a:pt x="322" y="125"/>
                      <a:pt x="332" y="90"/>
                      <a:pt x="332" y="54"/>
                    </a:cubicBezTo>
                    <a:cubicBezTo>
                      <a:pt x="332" y="50"/>
                      <a:pt x="332" y="46"/>
                      <a:pt x="331" y="42"/>
                    </a:cubicBezTo>
                    <a:cubicBezTo>
                      <a:pt x="331" y="27"/>
                      <a:pt x="326" y="10"/>
                      <a:pt x="313" y="3"/>
                    </a:cubicBezTo>
                    <a:cubicBezTo>
                      <a:pt x="300" y="-4"/>
                      <a:pt x="280" y="4"/>
                      <a:pt x="269" y="17"/>
                    </a:cubicBezTo>
                    <a:cubicBezTo>
                      <a:pt x="246" y="41"/>
                      <a:pt x="238" y="75"/>
                      <a:pt x="235" y="107"/>
                    </a:cubicBezTo>
                    <a:lnTo>
                      <a:pt x="235" y="107"/>
                    </a:lnTo>
                    <a:cubicBezTo>
                      <a:pt x="233" y="120"/>
                      <a:pt x="233" y="134"/>
                      <a:pt x="233" y="147"/>
                    </a:cubicBezTo>
                    <a:cubicBezTo>
                      <a:pt x="233" y="171"/>
                      <a:pt x="235" y="195"/>
                      <a:pt x="239" y="219"/>
                    </a:cubicBezTo>
                    <a:lnTo>
                      <a:pt x="239" y="219"/>
                    </a:lnTo>
                    <a:cubicBezTo>
                      <a:pt x="224" y="258"/>
                      <a:pt x="207" y="296"/>
                      <a:pt x="186" y="332"/>
                    </a:cubicBezTo>
                    <a:cubicBezTo>
                      <a:pt x="182" y="339"/>
                      <a:pt x="178" y="346"/>
                      <a:pt x="174" y="352"/>
                    </a:cubicBezTo>
                    <a:cubicBezTo>
                      <a:pt x="188" y="301"/>
                      <a:pt x="199" y="247"/>
                      <a:pt x="188" y="196"/>
                    </a:cubicBezTo>
                    <a:lnTo>
                      <a:pt x="188" y="196"/>
                    </a:lnTo>
                    <a:cubicBezTo>
                      <a:pt x="186" y="182"/>
                      <a:pt x="181" y="168"/>
                      <a:pt x="174" y="156"/>
                    </a:cubicBezTo>
                    <a:cubicBezTo>
                      <a:pt x="171" y="151"/>
                      <a:pt x="168" y="146"/>
                      <a:pt x="164" y="141"/>
                    </a:cubicBezTo>
                    <a:cubicBezTo>
                      <a:pt x="159" y="135"/>
                      <a:pt x="151" y="129"/>
                      <a:pt x="143" y="132"/>
                    </a:cubicBezTo>
                    <a:lnTo>
                      <a:pt x="143" y="132"/>
                    </a:lnTo>
                    <a:cubicBezTo>
                      <a:pt x="142" y="133"/>
                      <a:pt x="142" y="133"/>
                      <a:pt x="141" y="133"/>
                    </a:cubicBezTo>
                    <a:cubicBezTo>
                      <a:pt x="138" y="135"/>
                      <a:pt x="136" y="137"/>
                      <a:pt x="135" y="140"/>
                    </a:cubicBezTo>
                    <a:cubicBezTo>
                      <a:pt x="134" y="140"/>
                      <a:pt x="134" y="140"/>
                      <a:pt x="134" y="140"/>
                    </a:cubicBezTo>
                    <a:lnTo>
                      <a:pt x="134" y="140"/>
                    </a:lnTo>
                    <a:cubicBezTo>
                      <a:pt x="127" y="154"/>
                      <a:pt x="123" y="169"/>
                      <a:pt x="123" y="185"/>
                    </a:cubicBezTo>
                    <a:cubicBezTo>
                      <a:pt x="123" y="188"/>
                      <a:pt x="123" y="191"/>
                      <a:pt x="124" y="194"/>
                    </a:cubicBezTo>
                    <a:lnTo>
                      <a:pt x="124" y="194"/>
                    </a:lnTo>
                    <a:cubicBezTo>
                      <a:pt x="125" y="254"/>
                      <a:pt x="140" y="312"/>
                      <a:pt x="166" y="365"/>
                    </a:cubicBezTo>
                    <a:lnTo>
                      <a:pt x="166" y="365"/>
                    </a:lnTo>
                    <a:cubicBezTo>
                      <a:pt x="134" y="414"/>
                      <a:pt x="97" y="459"/>
                      <a:pt x="55" y="499"/>
                    </a:cubicBezTo>
                    <a:cubicBezTo>
                      <a:pt x="73" y="427"/>
                      <a:pt x="90" y="352"/>
                      <a:pt x="73" y="280"/>
                    </a:cubicBezTo>
                    <a:lnTo>
                      <a:pt x="73" y="280"/>
                    </a:lnTo>
                    <a:cubicBezTo>
                      <a:pt x="72" y="274"/>
                      <a:pt x="70" y="268"/>
                      <a:pt x="66" y="262"/>
                    </a:cubicBezTo>
                    <a:cubicBezTo>
                      <a:pt x="65" y="259"/>
                      <a:pt x="63" y="257"/>
                      <a:pt x="61" y="254"/>
                    </a:cubicBezTo>
                    <a:lnTo>
                      <a:pt x="61" y="254"/>
                    </a:lnTo>
                    <a:cubicBezTo>
                      <a:pt x="59" y="252"/>
                      <a:pt x="58" y="251"/>
                      <a:pt x="55" y="249"/>
                    </a:cubicBezTo>
                    <a:cubicBezTo>
                      <a:pt x="52" y="247"/>
                      <a:pt x="48" y="246"/>
                      <a:pt x="44" y="246"/>
                    </a:cubicBezTo>
                    <a:cubicBezTo>
                      <a:pt x="40" y="246"/>
                      <a:pt x="37" y="247"/>
                      <a:pt x="35" y="248"/>
                    </a:cubicBezTo>
                    <a:lnTo>
                      <a:pt x="35" y="248"/>
                    </a:lnTo>
                    <a:cubicBezTo>
                      <a:pt x="31" y="251"/>
                      <a:pt x="28" y="254"/>
                      <a:pt x="25" y="258"/>
                    </a:cubicBezTo>
                    <a:cubicBezTo>
                      <a:pt x="24" y="260"/>
                      <a:pt x="23" y="263"/>
                      <a:pt x="22" y="265"/>
                    </a:cubicBezTo>
                    <a:lnTo>
                      <a:pt x="22" y="265"/>
                    </a:lnTo>
                    <a:cubicBezTo>
                      <a:pt x="13" y="291"/>
                      <a:pt x="8" y="318"/>
                      <a:pt x="8" y="345"/>
                    </a:cubicBezTo>
                    <a:cubicBezTo>
                      <a:pt x="8" y="359"/>
                      <a:pt x="9" y="373"/>
                      <a:pt x="12" y="387"/>
                    </a:cubicBezTo>
                    <a:lnTo>
                      <a:pt x="12" y="387"/>
                    </a:lnTo>
                    <a:cubicBezTo>
                      <a:pt x="19" y="427"/>
                      <a:pt x="32" y="466"/>
                      <a:pt x="50" y="503"/>
                    </a:cubicBezTo>
                    <a:cubicBezTo>
                      <a:pt x="35" y="517"/>
                      <a:pt x="19" y="531"/>
                      <a:pt x="3" y="544"/>
                    </a:cubicBezTo>
                    <a:cubicBezTo>
                      <a:pt x="-5" y="550"/>
                      <a:pt x="6" y="561"/>
                      <a:pt x="14" y="555"/>
                    </a:cubicBezTo>
                    <a:lnTo>
                      <a:pt x="14" y="555"/>
                    </a:lnTo>
                    <a:cubicBezTo>
                      <a:pt x="46" y="530"/>
                      <a:pt x="76" y="502"/>
                      <a:pt x="103" y="472"/>
                    </a:cubicBezTo>
                    <a:cubicBezTo>
                      <a:pt x="150" y="486"/>
                      <a:pt x="200" y="484"/>
                      <a:pt x="249" y="475"/>
                    </a:cubicBezTo>
                    <a:lnTo>
                      <a:pt x="249" y="475"/>
                    </a:lnTo>
                    <a:cubicBezTo>
                      <a:pt x="266" y="473"/>
                      <a:pt x="283" y="468"/>
                      <a:pt x="299" y="459"/>
                    </a:cubicBezTo>
                    <a:cubicBezTo>
                      <a:pt x="304" y="456"/>
                      <a:pt x="309" y="452"/>
                      <a:pt x="314" y="448"/>
                    </a:cubicBezTo>
                    <a:lnTo>
                      <a:pt x="314" y="448"/>
                    </a:lnTo>
                    <a:cubicBezTo>
                      <a:pt x="316" y="447"/>
                      <a:pt x="318" y="445"/>
                      <a:pt x="319" y="442"/>
                    </a:cubicBezTo>
                    <a:cubicBezTo>
                      <a:pt x="320" y="440"/>
                      <a:pt x="321" y="438"/>
                      <a:pt x="322" y="436"/>
                    </a:cubicBezTo>
                    <a:lnTo>
                      <a:pt x="322" y="436"/>
                    </a:lnTo>
                    <a:cubicBezTo>
                      <a:pt x="322" y="435"/>
                      <a:pt x="322" y="435"/>
                      <a:pt x="322" y="434"/>
                    </a:cubicBezTo>
                    <a:cubicBezTo>
                      <a:pt x="322" y="431"/>
                      <a:pt x="321" y="427"/>
                      <a:pt x="319" y="425"/>
                    </a:cubicBezTo>
                    <a:cubicBezTo>
                      <a:pt x="318" y="422"/>
                      <a:pt x="316" y="420"/>
                      <a:pt x="313" y="418"/>
                    </a:cubicBezTo>
                    <a:lnTo>
                      <a:pt x="313" y="418"/>
                    </a:lnTo>
                    <a:lnTo>
                      <a:pt x="312" y="417"/>
                    </a:lnTo>
                    <a:cubicBezTo>
                      <a:pt x="307" y="413"/>
                      <a:pt x="300" y="412"/>
                      <a:pt x="294" y="411"/>
                    </a:cubicBezTo>
                    <a:lnTo>
                      <a:pt x="294" y="411"/>
                    </a:lnTo>
                    <a:cubicBezTo>
                      <a:pt x="280" y="409"/>
                      <a:pt x="267" y="408"/>
                      <a:pt x="253" y="408"/>
                    </a:cubicBezTo>
                    <a:cubicBezTo>
                      <a:pt x="212" y="408"/>
                      <a:pt x="172" y="419"/>
                      <a:pt x="137" y="439"/>
                    </a:cubicBezTo>
                    <a:cubicBezTo>
                      <a:pt x="133" y="441"/>
                      <a:pt x="129" y="444"/>
                      <a:pt x="125" y="446"/>
                    </a:cubicBezTo>
                    <a:lnTo>
                      <a:pt x="125" y="446"/>
                    </a:lnTo>
                    <a:cubicBezTo>
                      <a:pt x="153" y="413"/>
                      <a:pt x="178" y="377"/>
                      <a:pt x="200" y="339"/>
                    </a:cubicBezTo>
                    <a:cubicBezTo>
                      <a:pt x="201" y="337"/>
                      <a:pt x="202" y="335"/>
                      <a:pt x="203" y="333"/>
                    </a:cubicBezTo>
                    <a:lnTo>
                      <a:pt x="203" y="333"/>
                    </a:lnTo>
                    <a:cubicBezTo>
                      <a:pt x="235" y="332"/>
                      <a:pt x="266" y="328"/>
                      <a:pt x="297" y="32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61" name="Google Shape;2161;p43"/>
              <p:cNvSpPr/>
              <p:nvPr/>
            </p:nvSpPr>
            <p:spPr>
              <a:xfrm rot="-5400000">
                <a:off x="1984045" y="618857"/>
                <a:ext cx="268224" cy="365760"/>
              </a:xfrm>
              <a:custGeom>
                <a:avLst/>
                <a:gdLst/>
                <a:ahLst/>
                <a:cxnLst/>
                <a:rect l="l" t="t" r="r" b="b"/>
                <a:pathLst>
                  <a:path w="402" h="557" extrusionOk="0">
                    <a:moveTo>
                      <a:pt x="297" y="320"/>
                    </a:moveTo>
                    <a:lnTo>
                      <a:pt x="297" y="320"/>
                    </a:lnTo>
                    <a:cubicBezTo>
                      <a:pt x="315" y="315"/>
                      <a:pt x="332" y="308"/>
                      <a:pt x="347" y="299"/>
                    </a:cubicBezTo>
                    <a:cubicBezTo>
                      <a:pt x="362" y="290"/>
                      <a:pt x="376" y="280"/>
                      <a:pt x="388" y="268"/>
                    </a:cubicBezTo>
                    <a:cubicBezTo>
                      <a:pt x="397" y="259"/>
                      <a:pt x="406" y="245"/>
                      <a:pt x="400" y="233"/>
                    </a:cubicBezTo>
                    <a:cubicBezTo>
                      <a:pt x="394" y="221"/>
                      <a:pt x="376" y="218"/>
                      <a:pt x="360" y="220"/>
                    </a:cubicBezTo>
                    <a:lnTo>
                      <a:pt x="360" y="220"/>
                    </a:lnTo>
                    <a:cubicBezTo>
                      <a:pt x="333" y="224"/>
                      <a:pt x="306" y="234"/>
                      <a:pt x="282" y="248"/>
                    </a:cubicBezTo>
                    <a:cubicBezTo>
                      <a:pt x="259" y="261"/>
                      <a:pt x="239" y="278"/>
                      <a:pt x="222" y="297"/>
                    </a:cubicBezTo>
                    <a:lnTo>
                      <a:pt x="222" y="297"/>
                    </a:lnTo>
                    <a:cubicBezTo>
                      <a:pt x="235" y="270"/>
                      <a:pt x="247" y="243"/>
                      <a:pt x="257" y="214"/>
                    </a:cubicBezTo>
                    <a:cubicBezTo>
                      <a:pt x="267" y="204"/>
                      <a:pt x="276" y="195"/>
                      <a:pt x="285" y="184"/>
                    </a:cubicBezTo>
                    <a:lnTo>
                      <a:pt x="285" y="184"/>
                    </a:lnTo>
                    <a:cubicBezTo>
                      <a:pt x="292" y="175"/>
                      <a:pt x="299" y="166"/>
                      <a:pt x="304" y="156"/>
                    </a:cubicBezTo>
                    <a:cubicBezTo>
                      <a:pt x="322" y="125"/>
                      <a:pt x="332" y="90"/>
                      <a:pt x="332" y="54"/>
                    </a:cubicBezTo>
                    <a:cubicBezTo>
                      <a:pt x="332" y="50"/>
                      <a:pt x="332" y="46"/>
                      <a:pt x="331" y="42"/>
                    </a:cubicBezTo>
                    <a:cubicBezTo>
                      <a:pt x="331" y="27"/>
                      <a:pt x="326" y="10"/>
                      <a:pt x="313" y="3"/>
                    </a:cubicBezTo>
                    <a:cubicBezTo>
                      <a:pt x="300" y="-4"/>
                      <a:pt x="280" y="4"/>
                      <a:pt x="269" y="17"/>
                    </a:cubicBezTo>
                    <a:cubicBezTo>
                      <a:pt x="246" y="41"/>
                      <a:pt x="238" y="75"/>
                      <a:pt x="235" y="107"/>
                    </a:cubicBezTo>
                    <a:lnTo>
                      <a:pt x="235" y="107"/>
                    </a:lnTo>
                    <a:cubicBezTo>
                      <a:pt x="233" y="120"/>
                      <a:pt x="233" y="134"/>
                      <a:pt x="233" y="147"/>
                    </a:cubicBezTo>
                    <a:cubicBezTo>
                      <a:pt x="233" y="171"/>
                      <a:pt x="235" y="195"/>
                      <a:pt x="239" y="219"/>
                    </a:cubicBezTo>
                    <a:lnTo>
                      <a:pt x="239" y="219"/>
                    </a:lnTo>
                    <a:cubicBezTo>
                      <a:pt x="224" y="258"/>
                      <a:pt x="207" y="296"/>
                      <a:pt x="186" y="332"/>
                    </a:cubicBezTo>
                    <a:cubicBezTo>
                      <a:pt x="182" y="339"/>
                      <a:pt x="178" y="346"/>
                      <a:pt x="174" y="352"/>
                    </a:cubicBezTo>
                    <a:cubicBezTo>
                      <a:pt x="188" y="301"/>
                      <a:pt x="199" y="247"/>
                      <a:pt x="188" y="196"/>
                    </a:cubicBezTo>
                    <a:lnTo>
                      <a:pt x="188" y="196"/>
                    </a:lnTo>
                    <a:cubicBezTo>
                      <a:pt x="186" y="182"/>
                      <a:pt x="181" y="168"/>
                      <a:pt x="174" y="156"/>
                    </a:cubicBezTo>
                    <a:cubicBezTo>
                      <a:pt x="171" y="151"/>
                      <a:pt x="168" y="146"/>
                      <a:pt x="164" y="141"/>
                    </a:cubicBezTo>
                    <a:cubicBezTo>
                      <a:pt x="159" y="135"/>
                      <a:pt x="151" y="129"/>
                      <a:pt x="143" y="132"/>
                    </a:cubicBezTo>
                    <a:lnTo>
                      <a:pt x="143" y="132"/>
                    </a:lnTo>
                    <a:cubicBezTo>
                      <a:pt x="142" y="133"/>
                      <a:pt x="142" y="133"/>
                      <a:pt x="141" y="133"/>
                    </a:cubicBezTo>
                    <a:cubicBezTo>
                      <a:pt x="138" y="135"/>
                      <a:pt x="136" y="137"/>
                      <a:pt x="135" y="140"/>
                    </a:cubicBezTo>
                    <a:cubicBezTo>
                      <a:pt x="134" y="140"/>
                      <a:pt x="134" y="140"/>
                      <a:pt x="134" y="140"/>
                    </a:cubicBezTo>
                    <a:lnTo>
                      <a:pt x="134" y="140"/>
                    </a:lnTo>
                    <a:cubicBezTo>
                      <a:pt x="127" y="154"/>
                      <a:pt x="123" y="169"/>
                      <a:pt x="123" y="185"/>
                    </a:cubicBezTo>
                    <a:cubicBezTo>
                      <a:pt x="123" y="188"/>
                      <a:pt x="123" y="191"/>
                      <a:pt x="124" y="194"/>
                    </a:cubicBezTo>
                    <a:lnTo>
                      <a:pt x="124" y="194"/>
                    </a:lnTo>
                    <a:cubicBezTo>
                      <a:pt x="125" y="254"/>
                      <a:pt x="140" y="312"/>
                      <a:pt x="166" y="365"/>
                    </a:cubicBezTo>
                    <a:lnTo>
                      <a:pt x="166" y="365"/>
                    </a:lnTo>
                    <a:cubicBezTo>
                      <a:pt x="134" y="414"/>
                      <a:pt x="97" y="459"/>
                      <a:pt x="55" y="499"/>
                    </a:cubicBezTo>
                    <a:cubicBezTo>
                      <a:pt x="73" y="427"/>
                      <a:pt x="90" y="352"/>
                      <a:pt x="73" y="280"/>
                    </a:cubicBezTo>
                    <a:lnTo>
                      <a:pt x="73" y="280"/>
                    </a:lnTo>
                    <a:cubicBezTo>
                      <a:pt x="72" y="274"/>
                      <a:pt x="70" y="268"/>
                      <a:pt x="66" y="262"/>
                    </a:cubicBezTo>
                    <a:cubicBezTo>
                      <a:pt x="65" y="259"/>
                      <a:pt x="63" y="257"/>
                      <a:pt x="61" y="254"/>
                    </a:cubicBezTo>
                    <a:lnTo>
                      <a:pt x="61" y="254"/>
                    </a:lnTo>
                    <a:cubicBezTo>
                      <a:pt x="59" y="252"/>
                      <a:pt x="58" y="251"/>
                      <a:pt x="55" y="249"/>
                    </a:cubicBezTo>
                    <a:cubicBezTo>
                      <a:pt x="52" y="247"/>
                      <a:pt x="48" y="246"/>
                      <a:pt x="44" y="246"/>
                    </a:cubicBezTo>
                    <a:cubicBezTo>
                      <a:pt x="40" y="246"/>
                      <a:pt x="37" y="247"/>
                      <a:pt x="35" y="248"/>
                    </a:cubicBezTo>
                    <a:lnTo>
                      <a:pt x="35" y="248"/>
                    </a:lnTo>
                    <a:cubicBezTo>
                      <a:pt x="31" y="251"/>
                      <a:pt x="28" y="254"/>
                      <a:pt x="25" y="258"/>
                    </a:cubicBezTo>
                    <a:cubicBezTo>
                      <a:pt x="24" y="260"/>
                      <a:pt x="23" y="263"/>
                      <a:pt x="22" y="265"/>
                    </a:cubicBezTo>
                    <a:lnTo>
                      <a:pt x="22" y="265"/>
                    </a:lnTo>
                    <a:cubicBezTo>
                      <a:pt x="13" y="291"/>
                      <a:pt x="8" y="318"/>
                      <a:pt x="8" y="345"/>
                    </a:cubicBezTo>
                    <a:cubicBezTo>
                      <a:pt x="8" y="359"/>
                      <a:pt x="9" y="373"/>
                      <a:pt x="12" y="387"/>
                    </a:cubicBezTo>
                    <a:lnTo>
                      <a:pt x="12" y="387"/>
                    </a:lnTo>
                    <a:cubicBezTo>
                      <a:pt x="19" y="427"/>
                      <a:pt x="32" y="466"/>
                      <a:pt x="50" y="503"/>
                    </a:cubicBezTo>
                    <a:cubicBezTo>
                      <a:pt x="35" y="517"/>
                      <a:pt x="19" y="531"/>
                      <a:pt x="3" y="544"/>
                    </a:cubicBezTo>
                    <a:cubicBezTo>
                      <a:pt x="-5" y="550"/>
                      <a:pt x="6" y="561"/>
                      <a:pt x="14" y="555"/>
                    </a:cubicBezTo>
                    <a:lnTo>
                      <a:pt x="14" y="555"/>
                    </a:lnTo>
                    <a:cubicBezTo>
                      <a:pt x="46" y="530"/>
                      <a:pt x="76" y="502"/>
                      <a:pt x="103" y="472"/>
                    </a:cubicBezTo>
                    <a:cubicBezTo>
                      <a:pt x="150" y="486"/>
                      <a:pt x="200" y="484"/>
                      <a:pt x="249" y="475"/>
                    </a:cubicBezTo>
                    <a:lnTo>
                      <a:pt x="249" y="475"/>
                    </a:lnTo>
                    <a:cubicBezTo>
                      <a:pt x="266" y="473"/>
                      <a:pt x="283" y="468"/>
                      <a:pt x="299" y="459"/>
                    </a:cubicBezTo>
                    <a:cubicBezTo>
                      <a:pt x="304" y="456"/>
                      <a:pt x="309" y="452"/>
                      <a:pt x="314" y="448"/>
                    </a:cubicBezTo>
                    <a:lnTo>
                      <a:pt x="314" y="448"/>
                    </a:lnTo>
                    <a:cubicBezTo>
                      <a:pt x="316" y="447"/>
                      <a:pt x="318" y="445"/>
                      <a:pt x="319" y="442"/>
                    </a:cubicBezTo>
                    <a:cubicBezTo>
                      <a:pt x="320" y="440"/>
                      <a:pt x="321" y="438"/>
                      <a:pt x="322" y="436"/>
                    </a:cubicBezTo>
                    <a:lnTo>
                      <a:pt x="322" y="436"/>
                    </a:lnTo>
                    <a:cubicBezTo>
                      <a:pt x="322" y="435"/>
                      <a:pt x="322" y="435"/>
                      <a:pt x="322" y="434"/>
                    </a:cubicBezTo>
                    <a:cubicBezTo>
                      <a:pt x="322" y="431"/>
                      <a:pt x="321" y="427"/>
                      <a:pt x="319" y="425"/>
                    </a:cubicBezTo>
                    <a:cubicBezTo>
                      <a:pt x="318" y="422"/>
                      <a:pt x="316" y="420"/>
                      <a:pt x="313" y="418"/>
                    </a:cubicBezTo>
                    <a:lnTo>
                      <a:pt x="313" y="418"/>
                    </a:lnTo>
                    <a:lnTo>
                      <a:pt x="312" y="417"/>
                    </a:lnTo>
                    <a:cubicBezTo>
                      <a:pt x="307" y="413"/>
                      <a:pt x="300" y="412"/>
                      <a:pt x="294" y="411"/>
                    </a:cubicBezTo>
                    <a:lnTo>
                      <a:pt x="294" y="411"/>
                    </a:lnTo>
                    <a:cubicBezTo>
                      <a:pt x="280" y="409"/>
                      <a:pt x="267" y="408"/>
                      <a:pt x="253" y="408"/>
                    </a:cubicBezTo>
                    <a:cubicBezTo>
                      <a:pt x="212" y="408"/>
                      <a:pt x="172" y="419"/>
                      <a:pt x="137" y="439"/>
                    </a:cubicBezTo>
                    <a:cubicBezTo>
                      <a:pt x="133" y="441"/>
                      <a:pt x="129" y="444"/>
                      <a:pt x="125" y="446"/>
                    </a:cubicBezTo>
                    <a:lnTo>
                      <a:pt x="125" y="446"/>
                    </a:lnTo>
                    <a:cubicBezTo>
                      <a:pt x="153" y="413"/>
                      <a:pt x="178" y="377"/>
                      <a:pt x="200" y="339"/>
                    </a:cubicBezTo>
                    <a:cubicBezTo>
                      <a:pt x="201" y="337"/>
                      <a:pt x="202" y="335"/>
                      <a:pt x="203" y="333"/>
                    </a:cubicBezTo>
                    <a:lnTo>
                      <a:pt x="203" y="333"/>
                    </a:lnTo>
                    <a:cubicBezTo>
                      <a:pt x="235" y="332"/>
                      <a:pt x="266" y="328"/>
                      <a:pt x="297" y="32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62" name="Google Shape;2162;p43"/>
              <p:cNvSpPr/>
              <p:nvPr/>
            </p:nvSpPr>
            <p:spPr>
              <a:xfrm>
                <a:off x="1984044" y="1818709"/>
                <a:ext cx="182880" cy="182880"/>
              </a:xfrm>
              <a:custGeom>
                <a:avLst/>
                <a:gdLst/>
                <a:ahLst/>
                <a:cxnLst/>
                <a:rect l="l" t="t" r="r" b="b"/>
                <a:pathLst>
                  <a:path w="214" h="218" extrusionOk="0">
                    <a:moveTo>
                      <a:pt x="133" y="83"/>
                    </a:moveTo>
                    <a:cubicBezTo>
                      <a:pt x="127" y="78"/>
                      <a:pt x="115" y="-1"/>
                      <a:pt x="105" y="0"/>
                    </a:cubicBezTo>
                    <a:cubicBezTo>
                      <a:pt x="94" y="0"/>
                      <a:pt x="86" y="78"/>
                      <a:pt x="81" y="83"/>
                    </a:cubicBezTo>
                    <a:cubicBezTo>
                      <a:pt x="71" y="93"/>
                      <a:pt x="-1" y="101"/>
                      <a:pt x="0" y="111"/>
                    </a:cubicBezTo>
                    <a:cubicBezTo>
                      <a:pt x="1" y="120"/>
                      <a:pt x="71" y="125"/>
                      <a:pt x="81" y="135"/>
                    </a:cubicBezTo>
                    <a:cubicBezTo>
                      <a:pt x="87" y="140"/>
                      <a:pt x="98" y="218"/>
                      <a:pt x="109" y="218"/>
                    </a:cubicBezTo>
                    <a:cubicBezTo>
                      <a:pt x="119" y="217"/>
                      <a:pt x="128" y="140"/>
                      <a:pt x="133" y="135"/>
                    </a:cubicBezTo>
                    <a:cubicBezTo>
                      <a:pt x="142" y="125"/>
                      <a:pt x="214" y="117"/>
                      <a:pt x="214" y="107"/>
                    </a:cubicBezTo>
                    <a:cubicBezTo>
                      <a:pt x="213" y="97"/>
                      <a:pt x="143" y="92"/>
                      <a:pt x="133" y="83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0000" tIns="44633" rIns="120000" bIns="44633" anchor="ctr" anchorCtr="1">
                <a:noAutofit/>
              </a:bodyPr>
              <a:lstStyle/>
              <a:p>
                <a:endParaRPr sz="2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63" name="Google Shape;2163;p43"/>
              <p:cNvSpPr/>
              <p:nvPr/>
            </p:nvSpPr>
            <p:spPr>
              <a:xfrm>
                <a:off x="3134081" y="2960434"/>
                <a:ext cx="182880" cy="182880"/>
              </a:xfrm>
              <a:custGeom>
                <a:avLst/>
                <a:gdLst/>
                <a:ahLst/>
                <a:cxnLst/>
                <a:rect l="l" t="t" r="r" b="b"/>
                <a:pathLst>
                  <a:path w="214" h="218" extrusionOk="0">
                    <a:moveTo>
                      <a:pt x="133" y="83"/>
                    </a:moveTo>
                    <a:cubicBezTo>
                      <a:pt x="127" y="78"/>
                      <a:pt x="115" y="-1"/>
                      <a:pt x="105" y="0"/>
                    </a:cubicBezTo>
                    <a:cubicBezTo>
                      <a:pt x="94" y="0"/>
                      <a:pt x="86" y="78"/>
                      <a:pt x="81" y="83"/>
                    </a:cubicBezTo>
                    <a:cubicBezTo>
                      <a:pt x="71" y="93"/>
                      <a:pt x="-1" y="101"/>
                      <a:pt x="0" y="111"/>
                    </a:cubicBezTo>
                    <a:cubicBezTo>
                      <a:pt x="1" y="120"/>
                      <a:pt x="71" y="125"/>
                      <a:pt x="81" y="135"/>
                    </a:cubicBezTo>
                    <a:cubicBezTo>
                      <a:pt x="87" y="140"/>
                      <a:pt x="98" y="218"/>
                      <a:pt x="109" y="218"/>
                    </a:cubicBezTo>
                    <a:cubicBezTo>
                      <a:pt x="119" y="217"/>
                      <a:pt x="128" y="140"/>
                      <a:pt x="133" y="135"/>
                    </a:cubicBezTo>
                    <a:cubicBezTo>
                      <a:pt x="142" y="125"/>
                      <a:pt x="214" y="117"/>
                      <a:pt x="214" y="107"/>
                    </a:cubicBezTo>
                    <a:cubicBezTo>
                      <a:pt x="213" y="97"/>
                      <a:pt x="143" y="92"/>
                      <a:pt x="133" y="83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0000" tIns="44633" rIns="120000" bIns="44633" anchor="ctr" anchorCtr="1">
                <a:noAutofit/>
              </a:bodyPr>
              <a:lstStyle/>
              <a:p>
                <a:endParaRPr sz="2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64" name="Google Shape;2164;p43"/>
              <p:cNvSpPr/>
              <p:nvPr/>
            </p:nvSpPr>
            <p:spPr>
              <a:xfrm>
                <a:off x="713219" y="3442191"/>
                <a:ext cx="182880" cy="182880"/>
              </a:xfrm>
              <a:custGeom>
                <a:avLst/>
                <a:gdLst/>
                <a:ahLst/>
                <a:cxnLst/>
                <a:rect l="l" t="t" r="r" b="b"/>
                <a:pathLst>
                  <a:path w="214" h="218" extrusionOk="0">
                    <a:moveTo>
                      <a:pt x="133" y="83"/>
                    </a:moveTo>
                    <a:cubicBezTo>
                      <a:pt x="127" y="78"/>
                      <a:pt x="115" y="-1"/>
                      <a:pt x="105" y="0"/>
                    </a:cubicBezTo>
                    <a:cubicBezTo>
                      <a:pt x="94" y="0"/>
                      <a:pt x="86" y="78"/>
                      <a:pt x="81" y="83"/>
                    </a:cubicBezTo>
                    <a:cubicBezTo>
                      <a:pt x="71" y="93"/>
                      <a:pt x="-1" y="101"/>
                      <a:pt x="0" y="111"/>
                    </a:cubicBezTo>
                    <a:cubicBezTo>
                      <a:pt x="1" y="120"/>
                      <a:pt x="71" y="125"/>
                      <a:pt x="81" y="135"/>
                    </a:cubicBezTo>
                    <a:cubicBezTo>
                      <a:pt x="87" y="140"/>
                      <a:pt x="98" y="218"/>
                      <a:pt x="109" y="218"/>
                    </a:cubicBezTo>
                    <a:cubicBezTo>
                      <a:pt x="119" y="217"/>
                      <a:pt x="128" y="140"/>
                      <a:pt x="133" y="135"/>
                    </a:cubicBezTo>
                    <a:cubicBezTo>
                      <a:pt x="142" y="125"/>
                      <a:pt x="214" y="117"/>
                      <a:pt x="214" y="107"/>
                    </a:cubicBezTo>
                    <a:cubicBezTo>
                      <a:pt x="213" y="97"/>
                      <a:pt x="143" y="92"/>
                      <a:pt x="133" y="83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0000" tIns="44633" rIns="120000" bIns="44633" anchor="ctr" anchorCtr="1">
                <a:noAutofit/>
              </a:bodyPr>
              <a:lstStyle/>
              <a:p>
                <a:endParaRPr sz="24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7" name="Google Shape;667;p26"/>
          <p:cNvGrpSpPr/>
          <p:nvPr/>
        </p:nvGrpSpPr>
        <p:grpSpPr>
          <a:xfrm>
            <a:off x="6372480" y="2604526"/>
            <a:ext cx="544296" cy="609613"/>
            <a:chOff x="-20930075" y="4066100"/>
            <a:chExt cx="269400" cy="303250"/>
          </a:xfrm>
        </p:grpSpPr>
        <p:sp>
          <p:nvSpPr>
            <p:cNvPr id="668" name="Google Shape;668;p26"/>
            <p:cNvSpPr/>
            <p:nvPr/>
          </p:nvSpPr>
          <p:spPr>
            <a:xfrm>
              <a:off x="-20865475" y="4066100"/>
              <a:ext cx="141775" cy="144150"/>
            </a:xfrm>
            <a:custGeom>
              <a:avLst/>
              <a:gdLst/>
              <a:ahLst/>
              <a:cxnLst/>
              <a:rect l="l" t="t" r="r" b="b"/>
              <a:pathLst>
                <a:path w="5671" h="5766" extrusionOk="0">
                  <a:moveTo>
                    <a:pt x="2836" y="2174"/>
                  </a:moveTo>
                  <a:cubicBezTo>
                    <a:pt x="3245" y="2174"/>
                    <a:pt x="3560" y="2489"/>
                    <a:pt x="3560" y="2867"/>
                  </a:cubicBezTo>
                  <a:cubicBezTo>
                    <a:pt x="3560" y="3277"/>
                    <a:pt x="3245" y="3592"/>
                    <a:pt x="2836" y="3592"/>
                  </a:cubicBezTo>
                  <a:cubicBezTo>
                    <a:pt x="2457" y="3592"/>
                    <a:pt x="2142" y="3277"/>
                    <a:pt x="2142" y="2867"/>
                  </a:cubicBezTo>
                  <a:cubicBezTo>
                    <a:pt x="2142" y="2489"/>
                    <a:pt x="2457" y="2174"/>
                    <a:pt x="2836" y="2174"/>
                  </a:cubicBezTo>
                  <a:close/>
                  <a:moveTo>
                    <a:pt x="2836" y="0"/>
                  </a:moveTo>
                  <a:cubicBezTo>
                    <a:pt x="2457" y="0"/>
                    <a:pt x="2111" y="252"/>
                    <a:pt x="1890" y="599"/>
                  </a:cubicBezTo>
                  <a:cubicBezTo>
                    <a:pt x="1791" y="563"/>
                    <a:pt x="1685" y="545"/>
                    <a:pt x="1577" y="545"/>
                  </a:cubicBezTo>
                  <a:cubicBezTo>
                    <a:pt x="1307" y="545"/>
                    <a:pt x="1031" y="657"/>
                    <a:pt x="851" y="882"/>
                  </a:cubicBezTo>
                  <a:cubicBezTo>
                    <a:pt x="630" y="1071"/>
                    <a:pt x="536" y="1355"/>
                    <a:pt x="536" y="1607"/>
                  </a:cubicBezTo>
                  <a:cubicBezTo>
                    <a:pt x="536" y="1733"/>
                    <a:pt x="536" y="1827"/>
                    <a:pt x="567" y="1922"/>
                  </a:cubicBezTo>
                  <a:cubicBezTo>
                    <a:pt x="189" y="2142"/>
                    <a:pt x="0" y="2489"/>
                    <a:pt x="0" y="2867"/>
                  </a:cubicBezTo>
                  <a:cubicBezTo>
                    <a:pt x="0" y="3308"/>
                    <a:pt x="189" y="3655"/>
                    <a:pt x="567" y="3812"/>
                  </a:cubicBezTo>
                  <a:cubicBezTo>
                    <a:pt x="536" y="3938"/>
                    <a:pt x="536" y="4033"/>
                    <a:pt x="536" y="4127"/>
                  </a:cubicBezTo>
                  <a:cubicBezTo>
                    <a:pt x="536" y="4411"/>
                    <a:pt x="630" y="4694"/>
                    <a:pt x="851" y="4883"/>
                  </a:cubicBezTo>
                  <a:cubicBezTo>
                    <a:pt x="1036" y="5092"/>
                    <a:pt x="1325" y="5216"/>
                    <a:pt x="1603" y="5216"/>
                  </a:cubicBezTo>
                  <a:cubicBezTo>
                    <a:pt x="1702" y="5216"/>
                    <a:pt x="1799" y="5200"/>
                    <a:pt x="1890" y="5167"/>
                  </a:cubicBezTo>
                  <a:cubicBezTo>
                    <a:pt x="2111" y="5513"/>
                    <a:pt x="2457" y="5766"/>
                    <a:pt x="2836" y="5766"/>
                  </a:cubicBezTo>
                  <a:cubicBezTo>
                    <a:pt x="3245" y="5766"/>
                    <a:pt x="3592" y="5513"/>
                    <a:pt x="3781" y="5167"/>
                  </a:cubicBezTo>
                  <a:cubicBezTo>
                    <a:pt x="3889" y="5203"/>
                    <a:pt x="3999" y="5221"/>
                    <a:pt x="4109" y="5221"/>
                  </a:cubicBezTo>
                  <a:cubicBezTo>
                    <a:pt x="4382" y="5221"/>
                    <a:pt x="4649" y="5108"/>
                    <a:pt x="4852" y="4883"/>
                  </a:cubicBezTo>
                  <a:cubicBezTo>
                    <a:pt x="5041" y="4694"/>
                    <a:pt x="5167" y="4411"/>
                    <a:pt x="5167" y="4127"/>
                  </a:cubicBezTo>
                  <a:cubicBezTo>
                    <a:pt x="5167" y="4033"/>
                    <a:pt x="5167" y="3938"/>
                    <a:pt x="5135" y="3812"/>
                  </a:cubicBezTo>
                  <a:cubicBezTo>
                    <a:pt x="5482" y="3623"/>
                    <a:pt x="5671" y="3277"/>
                    <a:pt x="5671" y="2867"/>
                  </a:cubicBezTo>
                  <a:cubicBezTo>
                    <a:pt x="5671" y="2489"/>
                    <a:pt x="5450" y="2142"/>
                    <a:pt x="5135" y="1922"/>
                  </a:cubicBezTo>
                  <a:cubicBezTo>
                    <a:pt x="5167" y="1827"/>
                    <a:pt x="5167" y="1733"/>
                    <a:pt x="5167" y="1607"/>
                  </a:cubicBezTo>
                  <a:cubicBezTo>
                    <a:pt x="5167" y="1355"/>
                    <a:pt x="5041" y="1071"/>
                    <a:pt x="4852" y="882"/>
                  </a:cubicBezTo>
                  <a:cubicBezTo>
                    <a:pt x="4643" y="673"/>
                    <a:pt x="4348" y="550"/>
                    <a:pt x="4069" y="550"/>
                  </a:cubicBezTo>
                  <a:cubicBezTo>
                    <a:pt x="3969" y="550"/>
                    <a:pt x="3872" y="566"/>
                    <a:pt x="3781" y="599"/>
                  </a:cubicBezTo>
                  <a:cubicBezTo>
                    <a:pt x="3592" y="252"/>
                    <a:pt x="3245" y="0"/>
                    <a:pt x="283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69" name="Google Shape;669;p26"/>
            <p:cNvSpPr/>
            <p:nvPr/>
          </p:nvSpPr>
          <p:spPr>
            <a:xfrm>
              <a:off x="-20930075" y="4191325"/>
              <a:ext cx="269400" cy="178025"/>
            </a:xfrm>
            <a:custGeom>
              <a:avLst/>
              <a:gdLst/>
              <a:ahLst/>
              <a:cxnLst/>
              <a:rect l="l" t="t" r="r" b="b"/>
              <a:pathLst>
                <a:path w="10776" h="7121" extrusionOk="0">
                  <a:moveTo>
                    <a:pt x="379" y="0"/>
                  </a:moveTo>
                  <a:cubicBezTo>
                    <a:pt x="253" y="0"/>
                    <a:pt x="190" y="32"/>
                    <a:pt x="95" y="95"/>
                  </a:cubicBezTo>
                  <a:cubicBezTo>
                    <a:pt x="32" y="189"/>
                    <a:pt x="1" y="252"/>
                    <a:pt x="1" y="378"/>
                  </a:cubicBezTo>
                  <a:cubicBezTo>
                    <a:pt x="1" y="473"/>
                    <a:pt x="190" y="2710"/>
                    <a:pt x="1103" y="3655"/>
                  </a:cubicBezTo>
                  <a:cubicBezTo>
                    <a:pt x="1513" y="4096"/>
                    <a:pt x="1922" y="4285"/>
                    <a:pt x="2364" y="4285"/>
                  </a:cubicBezTo>
                  <a:cubicBezTo>
                    <a:pt x="2679" y="4285"/>
                    <a:pt x="3025" y="4159"/>
                    <a:pt x="3340" y="3907"/>
                  </a:cubicBezTo>
                  <a:lnTo>
                    <a:pt x="4947" y="5514"/>
                  </a:lnTo>
                  <a:lnTo>
                    <a:pt x="4947" y="6427"/>
                  </a:lnTo>
                  <a:lnTo>
                    <a:pt x="2458" y="6427"/>
                  </a:lnTo>
                  <a:cubicBezTo>
                    <a:pt x="2269" y="6427"/>
                    <a:pt x="2112" y="6585"/>
                    <a:pt x="2112" y="6774"/>
                  </a:cubicBezTo>
                  <a:cubicBezTo>
                    <a:pt x="2112" y="6963"/>
                    <a:pt x="2269" y="7120"/>
                    <a:pt x="2458" y="7120"/>
                  </a:cubicBezTo>
                  <a:lnTo>
                    <a:pt x="8192" y="7120"/>
                  </a:lnTo>
                  <a:cubicBezTo>
                    <a:pt x="8381" y="7120"/>
                    <a:pt x="8539" y="6963"/>
                    <a:pt x="8539" y="6774"/>
                  </a:cubicBezTo>
                  <a:cubicBezTo>
                    <a:pt x="8539" y="6585"/>
                    <a:pt x="8381" y="6427"/>
                    <a:pt x="8192" y="6427"/>
                  </a:cubicBezTo>
                  <a:lnTo>
                    <a:pt x="5672" y="6427"/>
                  </a:lnTo>
                  <a:lnTo>
                    <a:pt x="5672" y="6207"/>
                  </a:lnTo>
                  <a:lnTo>
                    <a:pt x="7278" y="4600"/>
                  </a:lnTo>
                  <a:cubicBezTo>
                    <a:pt x="7751" y="4884"/>
                    <a:pt x="8066" y="5010"/>
                    <a:pt x="8413" y="5010"/>
                  </a:cubicBezTo>
                  <a:cubicBezTo>
                    <a:pt x="8854" y="5010"/>
                    <a:pt x="9232" y="4789"/>
                    <a:pt x="9673" y="4380"/>
                  </a:cubicBezTo>
                  <a:cubicBezTo>
                    <a:pt x="10586" y="3466"/>
                    <a:pt x="10775" y="1229"/>
                    <a:pt x="10775" y="1103"/>
                  </a:cubicBezTo>
                  <a:cubicBezTo>
                    <a:pt x="10775" y="977"/>
                    <a:pt x="10744" y="883"/>
                    <a:pt x="10649" y="820"/>
                  </a:cubicBezTo>
                  <a:cubicBezTo>
                    <a:pt x="10586" y="757"/>
                    <a:pt x="10492" y="693"/>
                    <a:pt x="10397" y="693"/>
                  </a:cubicBezTo>
                  <a:cubicBezTo>
                    <a:pt x="10303" y="693"/>
                    <a:pt x="8066" y="883"/>
                    <a:pt x="7121" y="1796"/>
                  </a:cubicBezTo>
                  <a:cubicBezTo>
                    <a:pt x="6365" y="2552"/>
                    <a:pt x="6302" y="3308"/>
                    <a:pt x="6869" y="4033"/>
                  </a:cubicBezTo>
                  <a:lnTo>
                    <a:pt x="5735" y="5167"/>
                  </a:lnTo>
                  <a:lnTo>
                    <a:pt x="5735" y="1324"/>
                  </a:lnTo>
                  <a:cubicBezTo>
                    <a:pt x="5609" y="1387"/>
                    <a:pt x="5514" y="1387"/>
                    <a:pt x="5388" y="1387"/>
                  </a:cubicBezTo>
                  <a:cubicBezTo>
                    <a:pt x="5262" y="1387"/>
                    <a:pt x="5136" y="1387"/>
                    <a:pt x="5041" y="1324"/>
                  </a:cubicBezTo>
                  <a:lnTo>
                    <a:pt x="5041" y="4443"/>
                  </a:lnTo>
                  <a:lnTo>
                    <a:pt x="3876" y="3340"/>
                  </a:lnTo>
                  <a:cubicBezTo>
                    <a:pt x="4474" y="2584"/>
                    <a:pt x="4411" y="1828"/>
                    <a:pt x="3655" y="1103"/>
                  </a:cubicBezTo>
                  <a:cubicBezTo>
                    <a:pt x="2742" y="189"/>
                    <a:pt x="505" y="0"/>
                    <a:pt x="37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670" name="Google Shape;670;p26"/>
          <p:cNvSpPr txBox="1">
            <a:spLocks noGrp="1"/>
          </p:cNvSpPr>
          <p:nvPr>
            <p:ph type="title"/>
          </p:nvPr>
        </p:nvSpPr>
        <p:spPr>
          <a:xfrm>
            <a:off x="950967" y="719333"/>
            <a:ext cx="10290000" cy="7924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zh-TW" altLang="en-US" sz="5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目錄</a:t>
            </a:r>
            <a:br>
              <a:rPr lang="en-US" sz="5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endParaRPr sz="55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71" name="Google Shape;671;p26"/>
          <p:cNvSpPr txBox="1">
            <a:spLocks noGrp="1"/>
          </p:cNvSpPr>
          <p:nvPr>
            <p:ph type="title" idx="2"/>
          </p:nvPr>
        </p:nvSpPr>
        <p:spPr>
          <a:xfrm>
            <a:off x="1706971" y="2543533"/>
            <a:ext cx="975200" cy="7316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"/>
              <a:t>01</a:t>
            </a:r>
            <a:endParaRPr/>
          </a:p>
        </p:txBody>
      </p:sp>
      <p:sp>
        <p:nvSpPr>
          <p:cNvPr id="672" name="Google Shape;672;p26"/>
          <p:cNvSpPr txBox="1">
            <a:spLocks noGrp="1"/>
          </p:cNvSpPr>
          <p:nvPr>
            <p:ph type="title" idx="3"/>
          </p:nvPr>
        </p:nvSpPr>
        <p:spPr>
          <a:xfrm>
            <a:off x="1706967" y="4192528"/>
            <a:ext cx="975200" cy="7316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"/>
              <a:t>03</a:t>
            </a:r>
            <a:endParaRPr/>
          </a:p>
        </p:txBody>
      </p:sp>
      <p:sp>
        <p:nvSpPr>
          <p:cNvPr id="673" name="Google Shape;673;p26"/>
          <p:cNvSpPr txBox="1">
            <a:spLocks noGrp="1"/>
          </p:cNvSpPr>
          <p:nvPr>
            <p:ph type="title" idx="4"/>
          </p:nvPr>
        </p:nvSpPr>
        <p:spPr>
          <a:xfrm>
            <a:off x="7071360" y="2543533"/>
            <a:ext cx="975200" cy="7316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"/>
              <a:t>02</a:t>
            </a:r>
            <a:endParaRPr/>
          </a:p>
        </p:txBody>
      </p:sp>
      <p:sp>
        <p:nvSpPr>
          <p:cNvPr id="674" name="Google Shape;674;p26"/>
          <p:cNvSpPr txBox="1">
            <a:spLocks noGrp="1"/>
          </p:cNvSpPr>
          <p:nvPr>
            <p:ph type="title" idx="5"/>
          </p:nvPr>
        </p:nvSpPr>
        <p:spPr>
          <a:xfrm>
            <a:off x="7071360" y="4192528"/>
            <a:ext cx="975200" cy="7316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"/>
              <a:t>04</a:t>
            </a:r>
            <a:endParaRPr/>
          </a:p>
        </p:txBody>
      </p:sp>
      <p:sp>
        <p:nvSpPr>
          <p:cNvPr id="675" name="Google Shape;675;p26"/>
          <p:cNvSpPr txBox="1">
            <a:spLocks noGrp="1"/>
          </p:cNvSpPr>
          <p:nvPr>
            <p:ph type="subTitle" idx="1"/>
          </p:nvPr>
        </p:nvSpPr>
        <p:spPr>
          <a:xfrm>
            <a:off x="2893521" y="2729066"/>
            <a:ext cx="2926000" cy="11584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indent="0"/>
            <a:r>
              <a:rPr lang="zh-TW" altLang="en-US" sz="3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個案介紹</a:t>
            </a:r>
            <a:endParaRPr sz="3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76" name="Google Shape;676;p26"/>
          <p:cNvSpPr txBox="1">
            <a:spLocks noGrp="1"/>
          </p:cNvSpPr>
          <p:nvPr>
            <p:ph type="subTitle" idx="6"/>
          </p:nvPr>
        </p:nvSpPr>
        <p:spPr>
          <a:xfrm>
            <a:off x="2901766" y="4398786"/>
            <a:ext cx="2926000" cy="11584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indent="0"/>
            <a:r>
              <a:rPr lang="zh-TW" altLang="en-US" sz="3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芳療措施</a:t>
            </a:r>
            <a:endParaRPr sz="3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77" name="Google Shape;677;p26"/>
          <p:cNvSpPr txBox="1">
            <a:spLocks noGrp="1"/>
          </p:cNvSpPr>
          <p:nvPr>
            <p:ph type="subTitle" idx="7"/>
          </p:nvPr>
        </p:nvSpPr>
        <p:spPr>
          <a:xfrm>
            <a:off x="8209751" y="2656723"/>
            <a:ext cx="2926000" cy="11584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indent="0"/>
            <a:r>
              <a:rPr lang="zh-TW" altLang="en-US" sz="3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病因及文獻參考</a:t>
            </a:r>
            <a:endParaRPr sz="3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78" name="Google Shape;678;p26"/>
          <p:cNvSpPr txBox="1">
            <a:spLocks noGrp="1"/>
          </p:cNvSpPr>
          <p:nvPr>
            <p:ph type="subTitle" idx="8"/>
          </p:nvPr>
        </p:nvSpPr>
        <p:spPr>
          <a:xfrm>
            <a:off x="8303953" y="4380671"/>
            <a:ext cx="2926000" cy="11584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indent="0"/>
            <a:r>
              <a:rPr lang="zh-TW" altLang="en-US" sz="3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個案回饋</a:t>
            </a:r>
            <a:endParaRPr sz="3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79" name="Google Shape;679;p26"/>
          <p:cNvSpPr/>
          <p:nvPr/>
        </p:nvSpPr>
        <p:spPr>
          <a:xfrm>
            <a:off x="987632" y="2604541"/>
            <a:ext cx="594363" cy="609585"/>
          </a:xfrm>
          <a:custGeom>
            <a:avLst/>
            <a:gdLst/>
            <a:ahLst/>
            <a:cxnLst/>
            <a:rect l="l" t="t" r="r" b="b"/>
            <a:pathLst>
              <a:path w="12477" h="12647" extrusionOk="0">
                <a:moveTo>
                  <a:pt x="3750" y="4538"/>
                </a:moveTo>
                <a:cubicBezTo>
                  <a:pt x="4223" y="4538"/>
                  <a:pt x="4601" y="4884"/>
                  <a:pt x="4601" y="5357"/>
                </a:cubicBezTo>
                <a:cubicBezTo>
                  <a:pt x="4601" y="5829"/>
                  <a:pt x="4223" y="6176"/>
                  <a:pt x="3750" y="6176"/>
                </a:cubicBezTo>
                <a:cubicBezTo>
                  <a:pt x="3277" y="6176"/>
                  <a:pt x="2931" y="5829"/>
                  <a:pt x="2931" y="5357"/>
                </a:cubicBezTo>
                <a:cubicBezTo>
                  <a:pt x="2931" y="4884"/>
                  <a:pt x="3277" y="4538"/>
                  <a:pt x="3750" y="4538"/>
                </a:cubicBezTo>
                <a:close/>
                <a:moveTo>
                  <a:pt x="6239" y="4538"/>
                </a:moveTo>
                <a:cubicBezTo>
                  <a:pt x="6711" y="4538"/>
                  <a:pt x="7058" y="4884"/>
                  <a:pt x="7058" y="5357"/>
                </a:cubicBezTo>
                <a:cubicBezTo>
                  <a:pt x="7058" y="5829"/>
                  <a:pt x="6711" y="6176"/>
                  <a:pt x="6239" y="6176"/>
                </a:cubicBezTo>
                <a:cubicBezTo>
                  <a:pt x="5766" y="6176"/>
                  <a:pt x="5420" y="5829"/>
                  <a:pt x="5420" y="5357"/>
                </a:cubicBezTo>
                <a:cubicBezTo>
                  <a:pt x="5420" y="4884"/>
                  <a:pt x="5766" y="4538"/>
                  <a:pt x="6239" y="4538"/>
                </a:cubicBezTo>
                <a:close/>
                <a:moveTo>
                  <a:pt x="8728" y="4538"/>
                </a:moveTo>
                <a:cubicBezTo>
                  <a:pt x="9200" y="4538"/>
                  <a:pt x="9547" y="4884"/>
                  <a:pt x="9547" y="5357"/>
                </a:cubicBezTo>
                <a:cubicBezTo>
                  <a:pt x="9547" y="5829"/>
                  <a:pt x="9200" y="6176"/>
                  <a:pt x="8728" y="6176"/>
                </a:cubicBezTo>
                <a:cubicBezTo>
                  <a:pt x="8255" y="6176"/>
                  <a:pt x="7877" y="5829"/>
                  <a:pt x="7877" y="5357"/>
                </a:cubicBezTo>
                <a:cubicBezTo>
                  <a:pt x="7877" y="4884"/>
                  <a:pt x="8255" y="4538"/>
                  <a:pt x="8728" y="4538"/>
                </a:cubicBezTo>
                <a:close/>
                <a:moveTo>
                  <a:pt x="6239" y="1"/>
                </a:moveTo>
                <a:cubicBezTo>
                  <a:pt x="2805" y="1"/>
                  <a:pt x="1" y="2395"/>
                  <a:pt x="1" y="5357"/>
                </a:cubicBezTo>
                <a:cubicBezTo>
                  <a:pt x="1" y="7436"/>
                  <a:pt x="1387" y="9200"/>
                  <a:pt x="3309" y="10082"/>
                </a:cubicBezTo>
                <a:lnTo>
                  <a:pt x="3309" y="12256"/>
                </a:lnTo>
                <a:cubicBezTo>
                  <a:pt x="3309" y="12486"/>
                  <a:pt x="3502" y="12646"/>
                  <a:pt x="3715" y="12646"/>
                </a:cubicBezTo>
                <a:cubicBezTo>
                  <a:pt x="3824" y="12646"/>
                  <a:pt x="3938" y="12604"/>
                  <a:pt x="4034" y="12508"/>
                </a:cubicBezTo>
                <a:lnTo>
                  <a:pt x="5609" y="10681"/>
                </a:lnTo>
                <a:cubicBezTo>
                  <a:pt x="5798" y="10681"/>
                  <a:pt x="5987" y="10713"/>
                  <a:pt x="6239" y="10713"/>
                </a:cubicBezTo>
                <a:cubicBezTo>
                  <a:pt x="9641" y="10713"/>
                  <a:pt x="12477" y="8350"/>
                  <a:pt x="12477" y="5357"/>
                </a:cubicBezTo>
                <a:cubicBezTo>
                  <a:pt x="12477" y="2395"/>
                  <a:pt x="9704" y="1"/>
                  <a:pt x="6239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cxnSp>
        <p:nvCxnSpPr>
          <p:cNvPr id="680" name="Google Shape;680;p26"/>
          <p:cNvCxnSpPr/>
          <p:nvPr/>
        </p:nvCxnSpPr>
        <p:spPr>
          <a:xfrm rot="10800000">
            <a:off x="2804191" y="2543533"/>
            <a:ext cx="0" cy="1158400"/>
          </a:xfrm>
          <a:prstGeom prst="straightConnector1">
            <a:avLst/>
          </a:prstGeom>
          <a:noFill/>
          <a:ln w="19050" cap="rnd" cmpd="sng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81" name="Google Shape;681;p26"/>
          <p:cNvCxnSpPr/>
          <p:nvPr/>
        </p:nvCxnSpPr>
        <p:spPr>
          <a:xfrm rot="10800000">
            <a:off x="8168560" y="2543533"/>
            <a:ext cx="0" cy="1158400"/>
          </a:xfrm>
          <a:prstGeom prst="straightConnector1">
            <a:avLst/>
          </a:prstGeom>
          <a:noFill/>
          <a:ln w="19050" cap="rnd" cmpd="sng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682" name="Google Shape;682;p26"/>
          <p:cNvGrpSpPr/>
          <p:nvPr/>
        </p:nvGrpSpPr>
        <p:grpSpPr>
          <a:xfrm>
            <a:off x="950976" y="4212843"/>
            <a:ext cx="609621" cy="568968"/>
            <a:chOff x="5045500" y="842250"/>
            <a:chExt cx="503875" cy="481850"/>
          </a:xfrm>
        </p:grpSpPr>
        <p:sp>
          <p:nvSpPr>
            <p:cNvPr id="683" name="Google Shape;683;p26"/>
            <p:cNvSpPr/>
            <p:nvPr/>
          </p:nvSpPr>
          <p:spPr>
            <a:xfrm>
              <a:off x="5045500" y="842250"/>
              <a:ext cx="503875" cy="481850"/>
            </a:xfrm>
            <a:custGeom>
              <a:avLst/>
              <a:gdLst/>
              <a:ahLst/>
              <a:cxnLst/>
              <a:rect l="l" t="t" r="r" b="b"/>
              <a:pathLst>
                <a:path w="20155" h="19274" extrusionOk="0">
                  <a:moveTo>
                    <a:pt x="12103" y="1130"/>
                  </a:moveTo>
                  <a:cubicBezTo>
                    <a:pt x="13694" y="1130"/>
                    <a:pt x="15284" y="1735"/>
                    <a:pt x="16496" y="2945"/>
                  </a:cubicBezTo>
                  <a:cubicBezTo>
                    <a:pt x="18917" y="5366"/>
                    <a:pt x="18917" y="9305"/>
                    <a:pt x="16496" y="11729"/>
                  </a:cubicBezTo>
                  <a:cubicBezTo>
                    <a:pt x="15286" y="12940"/>
                    <a:pt x="13695" y="13545"/>
                    <a:pt x="12104" y="13545"/>
                  </a:cubicBezTo>
                  <a:cubicBezTo>
                    <a:pt x="10514" y="13545"/>
                    <a:pt x="8923" y="12940"/>
                    <a:pt x="7712" y="11729"/>
                  </a:cubicBezTo>
                  <a:cubicBezTo>
                    <a:pt x="5288" y="9305"/>
                    <a:pt x="5288" y="5369"/>
                    <a:pt x="7712" y="2945"/>
                  </a:cubicBezTo>
                  <a:cubicBezTo>
                    <a:pt x="8923" y="1735"/>
                    <a:pt x="10513" y="1130"/>
                    <a:pt x="12103" y="1130"/>
                  </a:cubicBezTo>
                  <a:close/>
                  <a:moveTo>
                    <a:pt x="4918" y="13726"/>
                  </a:moveTo>
                  <a:lnTo>
                    <a:pt x="5716" y="14524"/>
                  </a:lnTo>
                  <a:lnTo>
                    <a:pt x="4918" y="15322"/>
                  </a:lnTo>
                  <a:lnTo>
                    <a:pt x="4120" y="14524"/>
                  </a:lnTo>
                  <a:lnTo>
                    <a:pt x="4918" y="13726"/>
                  </a:lnTo>
                  <a:close/>
                  <a:moveTo>
                    <a:pt x="12106" y="1"/>
                  </a:moveTo>
                  <a:cubicBezTo>
                    <a:pt x="10226" y="1"/>
                    <a:pt x="8345" y="717"/>
                    <a:pt x="6914" y="2147"/>
                  </a:cubicBezTo>
                  <a:cubicBezTo>
                    <a:pt x="4725" y="4333"/>
                    <a:pt x="4240" y="7516"/>
                    <a:pt x="5315" y="10133"/>
                  </a:cubicBezTo>
                  <a:lnTo>
                    <a:pt x="4518" y="10931"/>
                  </a:lnTo>
                  <a:cubicBezTo>
                    <a:pt x="4009" y="11434"/>
                    <a:pt x="3876" y="12208"/>
                    <a:pt x="4192" y="12852"/>
                  </a:cubicBezTo>
                  <a:lnTo>
                    <a:pt x="663" y="16382"/>
                  </a:lnTo>
                  <a:cubicBezTo>
                    <a:pt x="1" y="17044"/>
                    <a:pt x="1" y="18116"/>
                    <a:pt x="663" y="18778"/>
                  </a:cubicBezTo>
                  <a:cubicBezTo>
                    <a:pt x="994" y="19108"/>
                    <a:pt x="1428" y="19273"/>
                    <a:pt x="1862" y="19273"/>
                  </a:cubicBezTo>
                  <a:cubicBezTo>
                    <a:pt x="2295" y="19273"/>
                    <a:pt x="2729" y="19108"/>
                    <a:pt x="3060" y="18778"/>
                  </a:cubicBezTo>
                  <a:lnTo>
                    <a:pt x="6586" y="15249"/>
                  </a:lnTo>
                  <a:cubicBezTo>
                    <a:pt x="6820" y="15363"/>
                    <a:pt x="7071" y="15418"/>
                    <a:pt x="7320" y="15418"/>
                  </a:cubicBezTo>
                  <a:cubicBezTo>
                    <a:pt x="7757" y="15418"/>
                    <a:pt x="8188" y="15247"/>
                    <a:pt x="8510" y="14921"/>
                  </a:cubicBezTo>
                  <a:lnTo>
                    <a:pt x="9308" y="14126"/>
                  </a:lnTo>
                  <a:cubicBezTo>
                    <a:pt x="10192" y="14489"/>
                    <a:pt x="11145" y="14675"/>
                    <a:pt x="12104" y="14675"/>
                  </a:cubicBezTo>
                  <a:cubicBezTo>
                    <a:pt x="13962" y="14675"/>
                    <a:pt x="15843" y="13979"/>
                    <a:pt x="17294" y="12527"/>
                  </a:cubicBezTo>
                  <a:cubicBezTo>
                    <a:pt x="20155" y="9666"/>
                    <a:pt x="20155" y="5008"/>
                    <a:pt x="17294" y="2147"/>
                  </a:cubicBezTo>
                  <a:cubicBezTo>
                    <a:pt x="15864" y="716"/>
                    <a:pt x="13985" y="1"/>
                    <a:pt x="1210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84" name="Google Shape;684;p26"/>
            <p:cNvSpPr/>
            <p:nvPr/>
          </p:nvSpPr>
          <p:spPr>
            <a:xfrm>
              <a:off x="5221050" y="898625"/>
              <a:ext cx="254100" cy="254100"/>
            </a:xfrm>
            <a:custGeom>
              <a:avLst/>
              <a:gdLst/>
              <a:ahLst/>
              <a:cxnLst/>
              <a:rect l="l" t="t" r="r" b="b"/>
              <a:pathLst>
                <a:path w="10164" h="10164" extrusionOk="0">
                  <a:moveTo>
                    <a:pt x="5081" y="1"/>
                  </a:moveTo>
                  <a:cubicBezTo>
                    <a:pt x="2274" y="1"/>
                    <a:pt x="1" y="2274"/>
                    <a:pt x="1" y="5081"/>
                  </a:cubicBezTo>
                  <a:cubicBezTo>
                    <a:pt x="1" y="7887"/>
                    <a:pt x="2274" y="10164"/>
                    <a:pt x="5081" y="10164"/>
                  </a:cubicBezTo>
                  <a:cubicBezTo>
                    <a:pt x="7887" y="10164"/>
                    <a:pt x="10164" y="7887"/>
                    <a:pt x="10164" y="5081"/>
                  </a:cubicBezTo>
                  <a:cubicBezTo>
                    <a:pt x="10164" y="2274"/>
                    <a:pt x="7887" y="1"/>
                    <a:pt x="508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435D74"/>
                </a:solidFill>
                <a:latin typeface="Arial"/>
                <a:cs typeface="Arial"/>
                <a:sym typeface="Arial"/>
              </a:endParaRPr>
            </a:p>
          </p:txBody>
        </p:sp>
      </p:grpSp>
      <p:cxnSp>
        <p:nvCxnSpPr>
          <p:cNvPr id="685" name="Google Shape;685;p26"/>
          <p:cNvCxnSpPr/>
          <p:nvPr/>
        </p:nvCxnSpPr>
        <p:spPr>
          <a:xfrm rot="10800000">
            <a:off x="2804191" y="4192528"/>
            <a:ext cx="0" cy="1158400"/>
          </a:xfrm>
          <a:prstGeom prst="straightConnector1">
            <a:avLst/>
          </a:prstGeom>
          <a:noFill/>
          <a:ln w="19050" cap="rnd" cmpd="sng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686" name="Google Shape;686;p26"/>
          <p:cNvGrpSpPr/>
          <p:nvPr/>
        </p:nvGrpSpPr>
        <p:grpSpPr>
          <a:xfrm>
            <a:off x="6347443" y="4253532"/>
            <a:ext cx="594357" cy="609592"/>
            <a:chOff x="-37804925" y="3953450"/>
            <a:chExt cx="315075" cy="318225"/>
          </a:xfrm>
        </p:grpSpPr>
        <p:sp>
          <p:nvSpPr>
            <p:cNvPr id="687" name="Google Shape;687;p26"/>
            <p:cNvSpPr/>
            <p:nvPr/>
          </p:nvSpPr>
          <p:spPr>
            <a:xfrm>
              <a:off x="-37614300" y="3955025"/>
              <a:ext cx="124450" cy="186200"/>
            </a:xfrm>
            <a:custGeom>
              <a:avLst/>
              <a:gdLst/>
              <a:ahLst/>
              <a:cxnLst/>
              <a:rect l="l" t="t" r="r" b="b"/>
              <a:pathLst>
                <a:path w="4978" h="7448" extrusionOk="0">
                  <a:moveTo>
                    <a:pt x="2489" y="820"/>
                  </a:moveTo>
                  <a:cubicBezTo>
                    <a:pt x="3403" y="820"/>
                    <a:pt x="4127" y="1576"/>
                    <a:pt x="4127" y="2490"/>
                  </a:cubicBezTo>
                  <a:cubicBezTo>
                    <a:pt x="4127" y="3372"/>
                    <a:pt x="3403" y="4128"/>
                    <a:pt x="2489" y="4128"/>
                  </a:cubicBezTo>
                  <a:cubicBezTo>
                    <a:pt x="1575" y="4128"/>
                    <a:pt x="819" y="3372"/>
                    <a:pt x="819" y="2490"/>
                  </a:cubicBezTo>
                  <a:cubicBezTo>
                    <a:pt x="819" y="1576"/>
                    <a:pt x="1575" y="820"/>
                    <a:pt x="2489" y="820"/>
                  </a:cubicBezTo>
                  <a:close/>
                  <a:moveTo>
                    <a:pt x="2489" y="1"/>
                  </a:moveTo>
                  <a:cubicBezTo>
                    <a:pt x="1103" y="1"/>
                    <a:pt x="0" y="1104"/>
                    <a:pt x="0" y="2490"/>
                  </a:cubicBezTo>
                  <a:cubicBezTo>
                    <a:pt x="0" y="3214"/>
                    <a:pt x="315" y="3845"/>
                    <a:pt x="819" y="4317"/>
                  </a:cubicBezTo>
                  <a:lnTo>
                    <a:pt x="819" y="7058"/>
                  </a:lnTo>
                  <a:cubicBezTo>
                    <a:pt x="819" y="7287"/>
                    <a:pt x="1012" y="7448"/>
                    <a:pt x="1225" y="7448"/>
                  </a:cubicBezTo>
                  <a:cubicBezTo>
                    <a:pt x="1334" y="7448"/>
                    <a:pt x="1448" y="7406"/>
                    <a:pt x="1544" y="7310"/>
                  </a:cubicBezTo>
                  <a:lnTo>
                    <a:pt x="2489" y="6365"/>
                  </a:lnTo>
                  <a:lnTo>
                    <a:pt x="3434" y="7310"/>
                  </a:lnTo>
                  <a:cubicBezTo>
                    <a:pt x="3530" y="7406"/>
                    <a:pt x="3640" y="7448"/>
                    <a:pt x="3744" y="7448"/>
                  </a:cubicBezTo>
                  <a:cubicBezTo>
                    <a:pt x="3948" y="7448"/>
                    <a:pt x="4127" y="7287"/>
                    <a:pt x="4127" y="7058"/>
                  </a:cubicBezTo>
                  <a:lnTo>
                    <a:pt x="4127" y="4317"/>
                  </a:lnTo>
                  <a:cubicBezTo>
                    <a:pt x="4663" y="3845"/>
                    <a:pt x="4978" y="3214"/>
                    <a:pt x="4978" y="2490"/>
                  </a:cubicBezTo>
                  <a:cubicBezTo>
                    <a:pt x="4978" y="1104"/>
                    <a:pt x="3875" y="1"/>
                    <a:pt x="248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88" name="Google Shape;688;p26"/>
            <p:cNvSpPr/>
            <p:nvPr/>
          </p:nvSpPr>
          <p:spPr>
            <a:xfrm>
              <a:off x="-37761600" y="4230700"/>
              <a:ext cx="270175" cy="40975"/>
            </a:xfrm>
            <a:custGeom>
              <a:avLst/>
              <a:gdLst/>
              <a:ahLst/>
              <a:cxnLst/>
              <a:rect l="l" t="t" r="r" b="b"/>
              <a:pathLst>
                <a:path w="10807" h="1639" extrusionOk="0">
                  <a:moveTo>
                    <a:pt x="1450" y="1"/>
                  </a:moveTo>
                  <a:cubicBezTo>
                    <a:pt x="1292" y="788"/>
                    <a:pt x="662" y="1387"/>
                    <a:pt x="1" y="1639"/>
                  </a:cubicBezTo>
                  <a:lnTo>
                    <a:pt x="8822" y="1639"/>
                  </a:lnTo>
                  <a:cubicBezTo>
                    <a:pt x="9799" y="1639"/>
                    <a:pt x="10649" y="946"/>
                    <a:pt x="10807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689" name="Google Shape;689;p26"/>
            <p:cNvSpPr/>
            <p:nvPr/>
          </p:nvSpPr>
          <p:spPr>
            <a:xfrm>
              <a:off x="-37804925" y="3953450"/>
              <a:ext cx="274125" cy="295675"/>
            </a:xfrm>
            <a:custGeom>
              <a:avLst/>
              <a:gdLst/>
              <a:ahLst/>
              <a:cxnLst/>
              <a:rect l="l" t="t" r="r" b="b"/>
              <a:pathLst>
                <a:path w="10965" h="11827" extrusionOk="0">
                  <a:moveTo>
                    <a:pt x="379" y="1"/>
                  </a:moveTo>
                  <a:cubicBezTo>
                    <a:pt x="158" y="1"/>
                    <a:pt x="1" y="221"/>
                    <a:pt x="1" y="411"/>
                  </a:cubicBezTo>
                  <a:lnTo>
                    <a:pt x="1" y="10618"/>
                  </a:lnTo>
                  <a:cubicBezTo>
                    <a:pt x="1" y="11280"/>
                    <a:pt x="537" y="11815"/>
                    <a:pt x="1198" y="11815"/>
                  </a:cubicBezTo>
                  <a:cubicBezTo>
                    <a:pt x="1247" y="11823"/>
                    <a:pt x="1295" y="11826"/>
                    <a:pt x="1342" y="11826"/>
                  </a:cubicBezTo>
                  <a:cubicBezTo>
                    <a:pt x="1912" y="11826"/>
                    <a:pt x="2395" y="11318"/>
                    <a:pt x="2395" y="10650"/>
                  </a:cubicBezTo>
                  <a:cubicBezTo>
                    <a:pt x="2395" y="10398"/>
                    <a:pt x="2584" y="10272"/>
                    <a:pt x="2836" y="10272"/>
                  </a:cubicBezTo>
                  <a:lnTo>
                    <a:pt x="10965" y="10272"/>
                  </a:lnTo>
                  <a:lnTo>
                    <a:pt x="10965" y="8255"/>
                  </a:lnTo>
                  <a:cubicBezTo>
                    <a:pt x="10807" y="8161"/>
                    <a:pt x="10650" y="8098"/>
                    <a:pt x="10492" y="7972"/>
                  </a:cubicBezTo>
                  <a:lnTo>
                    <a:pt x="10146" y="7625"/>
                  </a:lnTo>
                  <a:lnTo>
                    <a:pt x="9799" y="7972"/>
                  </a:lnTo>
                  <a:cubicBezTo>
                    <a:pt x="9547" y="8224"/>
                    <a:pt x="9232" y="8318"/>
                    <a:pt x="8917" y="8318"/>
                  </a:cubicBezTo>
                  <a:cubicBezTo>
                    <a:pt x="8255" y="8318"/>
                    <a:pt x="7720" y="7783"/>
                    <a:pt x="7720" y="7058"/>
                  </a:cubicBezTo>
                  <a:lnTo>
                    <a:pt x="7720" y="4664"/>
                  </a:lnTo>
                  <a:cubicBezTo>
                    <a:pt x="7184" y="4065"/>
                    <a:pt x="6869" y="3309"/>
                    <a:pt x="6869" y="2490"/>
                  </a:cubicBezTo>
                  <a:cubicBezTo>
                    <a:pt x="6869" y="1513"/>
                    <a:pt x="7310" y="600"/>
                    <a:pt x="8035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cxnSp>
        <p:nvCxnSpPr>
          <p:cNvPr id="690" name="Google Shape;690;p26"/>
          <p:cNvCxnSpPr/>
          <p:nvPr/>
        </p:nvCxnSpPr>
        <p:spPr>
          <a:xfrm rot="10800000">
            <a:off x="8168560" y="4192539"/>
            <a:ext cx="0" cy="1158400"/>
          </a:xfrm>
          <a:prstGeom prst="straightConnector1">
            <a:avLst/>
          </a:prstGeom>
          <a:noFill/>
          <a:ln w="19050" cap="rnd" cmpd="sng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691" name="Google Shape;691;p26"/>
          <p:cNvGrpSpPr/>
          <p:nvPr/>
        </p:nvGrpSpPr>
        <p:grpSpPr>
          <a:xfrm>
            <a:off x="727152" y="5393679"/>
            <a:ext cx="1476792" cy="920837"/>
            <a:chOff x="713214" y="3913384"/>
            <a:chExt cx="1107594" cy="690628"/>
          </a:xfrm>
        </p:grpSpPr>
        <p:grpSp>
          <p:nvGrpSpPr>
            <p:cNvPr id="692" name="Google Shape;692;p26"/>
            <p:cNvGrpSpPr/>
            <p:nvPr/>
          </p:nvGrpSpPr>
          <p:grpSpPr>
            <a:xfrm flipH="1">
              <a:off x="713214" y="3963897"/>
              <a:ext cx="656479" cy="640114"/>
              <a:chOff x="9051751" y="1831985"/>
              <a:chExt cx="732269" cy="714652"/>
            </a:xfrm>
          </p:grpSpPr>
          <p:sp>
            <p:nvSpPr>
              <p:cNvPr id="693" name="Google Shape;693;p26"/>
              <p:cNvSpPr/>
              <p:nvPr/>
            </p:nvSpPr>
            <p:spPr>
              <a:xfrm>
                <a:off x="9430311" y="2228480"/>
                <a:ext cx="37828" cy="38520"/>
              </a:xfrm>
              <a:custGeom>
                <a:avLst/>
                <a:gdLst/>
                <a:ahLst/>
                <a:cxnLst/>
                <a:rect l="l" t="t" r="r" b="b"/>
                <a:pathLst>
                  <a:path w="58" h="59" extrusionOk="0">
                    <a:moveTo>
                      <a:pt x="29" y="0"/>
                    </a:moveTo>
                    <a:cubicBezTo>
                      <a:pt x="-9" y="0"/>
                      <a:pt x="-10" y="59"/>
                      <a:pt x="29" y="59"/>
                    </a:cubicBezTo>
                    <a:cubicBezTo>
                      <a:pt x="68" y="59"/>
                      <a:pt x="68" y="0"/>
                      <a:pt x="2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94" name="Google Shape;694;p26"/>
              <p:cNvSpPr/>
              <p:nvPr/>
            </p:nvSpPr>
            <p:spPr>
              <a:xfrm>
                <a:off x="9126593" y="1831985"/>
                <a:ext cx="657428" cy="628991"/>
              </a:xfrm>
              <a:custGeom>
                <a:avLst/>
                <a:gdLst/>
                <a:ahLst/>
                <a:cxnLst/>
                <a:rect l="l" t="t" r="r" b="b"/>
                <a:pathLst>
                  <a:path w="1344" h="1285" extrusionOk="0">
                    <a:moveTo>
                      <a:pt x="139" y="1268"/>
                    </a:moveTo>
                    <a:cubicBezTo>
                      <a:pt x="249" y="1332"/>
                      <a:pt x="910" y="1209"/>
                      <a:pt x="1181" y="1103"/>
                    </a:cubicBezTo>
                    <a:cubicBezTo>
                      <a:pt x="1452" y="997"/>
                      <a:pt x="1370" y="637"/>
                      <a:pt x="1041" y="667"/>
                    </a:cubicBezTo>
                    <a:cubicBezTo>
                      <a:pt x="1041" y="667"/>
                      <a:pt x="1156" y="451"/>
                      <a:pt x="962" y="339"/>
                    </a:cubicBezTo>
                    <a:cubicBezTo>
                      <a:pt x="769" y="226"/>
                      <a:pt x="633" y="393"/>
                      <a:pt x="633" y="393"/>
                    </a:cubicBezTo>
                    <a:cubicBezTo>
                      <a:pt x="633" y="393"/>
                      <a:pt x="651" y="110"/>
                      <a:pt x="451" y="24"/>
                    </a:cubicBezTo>
                    <a:cubicBezTo>
                      <a:pt x="276" y="-52"/>
                      <a:pt x="28" y="54"/>
                      <a:pt x="5" y="404"/>
                    </a:cubicBezTo>
                    <a:cubicBezTo>
                      <a:pt x="-18" y="754"/>
                      <a:pt x="26" y="1201"/>
                      <a:pt x="139" y="1268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95" name="Google Shape;695;p26"/>
              <p:cNvSpPr/>
              <p:nvPr/>
            </p:nvSpPr>
            <p:spPr>
              <a:xfrm>
                <a:off x="9152029" y="2063514"/>
                <a:ext cx="351215" cy="360752"/>
              </a:xfrm>
              <a:custGeom>
                <a:avLst/>
                <a:gdLst/>
                <a:ahLst/>
                <a:cxnLst/>
                <a:rect l="l" t="t" r="r" b="b"/>
                <a:pathLst>
                  <a:path w="718" h="737" extrusionOk="0">
                    <a:moveTo>
                      <a:pt x="616" y="101"/>
                    </a:moveTo>
                    <a:cubicBezTo>
                      <a:pt x="462" y="-67"/>
                      <a:pt x="185" y="-5"/>
                      <a:pt x="79" y="146"/>
                    </a:cubicBezTo>
                    <a:cubicBezTo>
                      <a:pt x="-211" y="559"/>
                      <a:pt x="364" y="888"/>
                      <a:pt x="619" y="666"/>
                    </a:cubicBezTo>
                    <a:cubicBezTo>
                      <a:pt x="785" y="522"/>
                      <a:pt x="713" y="207"/>
                      <a:pt x="616" y="101"/>
                    </a:cubicBezTo>
                    <a:close/>
                  </a:path>
                </a:pathLst>
              </a:custGeom>
              <a:solidFill>
                <a:srgbClr val="422809">
                  <a:alpha val="50000"/>
                </a:srgbClr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96" name="Google Shape;696;p26"/>
              <p:cNvSpPr/>
              <p:nvPr/>
            </p:nvSpPr>
            <p:spPr>
              <a:xfrm>
                <a:off x="9051751" y="1918625"/>
                <a:ext cx="660852" cy="628012"/>
              </a:xfrm>
              <a:custGeom>
                <a:avLst/>
                <a:gdLst/>
                <a:ahLst/>
                <a:cxnLst/>
                <a:rect l="l" t="t" r="r" b="b"/>
                <a:pathLst>
                  <a:path w="1351" h="1283" extrusionOk="0">
                    <a:moveTo>
                      <a:pt x="1347" y="1002"/>
                    </a:moveTo>
                    <a:cubicBezTo>
                      <a:pt x="1291" y="821"/>
                      <a:pt x="970" y="891"/>
                      <a:pt x="970" y="891"/>
                    </a:cubicBezTo>
                    <a:cubicBezTo>
                      <a:pt x="970" y="891"/>
                      <a:pt x="972" y="704"/>
                      <a:pt x="686" y="765"/>
                    </a:cubicBezTo>
                    <a:lnTo>
                      <a:pt x="686" y="765"/>
                    </a:lnTo>
                    <a:cubicBezTo>
                      <a:pt x="627" y="779"/>
                      <a:pt x="570" y="800"/>
                      <a:pt x="517" y="831"/>
                    </a:cubicBezTo>
                    <a:cubicBezTo>
                      <a:pt x="494" y="844"/>
                      <a:pt x="471" y="860"/>
                      <a:pt x="449" y="877"/>
                    </a:cubicBezTo>
                    <a:lnTo>
                      <a:pt x="449" y="877"/>
                    </a:lnTo>
                    <a:cubicBezTo>
                      <a:pt x="488" y="797"/>
                      <a:pt x="511" y="709"/>
                      <a:pt x="514" y="620"/>
                    </a:cubicBezTo>
                    <a:cubicBezTo>
                      <a:pt x="522" y="322"/>
                      <a:pt x="341" y="358"/>
                      <a:pt x="341" y="358"/>
                    </a:cubicBezTo>
                    <a:cubicBezTo>
                      <a:pt x="341" y="358"/>
                      <a:pt x="350" y="23"/>
                      <a:pt x="165" y="1"/>
                    </a:cubicBezTo>
                    <a:cubicBezTo>
                      <a:pt x="-20" y="-22"/>
                      <a:pt x="-27" y="562"/>
                      <a:pt x="32" y="806"/>
                    </a:cubicBezTo>
                    <a:cubicBezTo>
                      <a:pt x="75" y="987"/>
                      <a:pt x="176" y="1120"/>
                      <a:pt x="227" y="1153"/>
                    </a:cubicBezTo>
                    <a:cubicBezTo>
                      <a:pt x="273" y="1198"/>
                      <a:pt x="417" y="1272"/>
                      <a:pt x="595" y="1282"/>
                    </a:cubicBezTo>
                    <a:cubicBezTo>
                      <a:pt x="840" y="1296"/>
                      <a:pt x="1403" y="1183"/>
                      <a:pt x="1347" y="100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97" name="Google Shape;697;p26"/>
              <p:cNvSpPr/>
              <p:nvPr/>
            </p:nvSpPr>
            <p:spPr>
              <a:xfrm>
                <a:off x="9069850" y="1995964"/>
                <a:ext cx="78265" cy="439560"/>
              </a:xfrm>
              <a:custGeom>
                <a:avLst/>
                <a:gdLst/>
                <a:ahLst/>
                <a:cxnLst/>
                <a:rect l="l" t="t" r="r" b="b"/>
                <a:pathLst>
                  <a:path w="160" h="898" extrusionOk="0">
                    <a:moveTo>
                      <a:pt x="47" y="5"/>
                    </a:moveTo>
                    <a:lnTo>
                      <a:pt x="47" y="5"/>
                    </a:lnTo>
                    <a:cubicBezTo>
                      <a:pt x="16" y="113"/>
                      <a:pt x="0" y="225"/>
                      <a:pt x="0" y="338"/>
                    </a:cubicBezTo>
                    <a:cubicBezTo>
                      <a:pt x="0" y="425"/>
                      <a:pt x="10" y="512"/>
                      <a:pt x="28" y="597"/>
                    </a:cubicBezTo>
                    <a:lnTo>
                      <a:pt x="28" y="597"/>
                    </a:lnTo>
                    <a:cubicBezTo>
                      <a:pt x="50" y="695"/>
                      <a:pt x="86" y="789"/>
                      <a:pt x="136" y="875"/>
                    </a:cubicBezTo>
                    <a:cubicBezTo>
                      <a:pt x="140" y="882"/>
                      <a:pt x="144" y="889"/>
                      <a:pt x="148" y="895"/>
                    </a:cubicBezTo>
                    <a:cubicBezTo>
                      <a:pt x="153" y="904"/>
                      <a:pt x="163" y="895"/>
                      <a:pt x="159" y="887"/>
                    </a:cubicBezTo>
                    <a:lnTo>
                      <a:pt x="159" y="887"/>
                    </a:lnTo>
                    <a:cubicBezTo>
                      <a:pt x="139" y="842"/>
                      <a:pt x="121" y="795"/>
                      <a:pt x="106" y="749"/>
                    </a:cubicBezTo>
                    <a:lnTo>
                      <a:pt x="106" y="749"/>
                    </a:lnTo>
                    <a:cubicBezTo>
                      <a:pt x="89" y="696"/>
                      <a:pt x="76" y="642"/>
                      <a:pt x="65" y="588"/>
                    </a:cubicBezTo>
                    <a:cubicBezTo>
                      <a:pt x="28" y="395"/>
                      <a:pt x="32" y="198"/>
                      <a:pt x="60" y="11"/>
                    </a:cubicBezTo>
                    <a:cubicBezTo>
                      <a:pt x="61" y="1"/>
                      <a:pt x="50" y="-4"/>
                      <a:pt x="47" y="5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98" name="Google Shape;698;p26"/>
              <p:cNvSpPr/>
              <p:nvPr/>
            </p:nvSpPr>
            <p:spPr>
              <a:xfrm>
                <a:off x="9226870" y="2452659"/>
                <a:ext cx="441220" cy="65102"/>
              </a:xfrm>
              <a:custGeom>
                <a:avLst/>
                <a:gdLst/>
                <a:ahLst/>
                <a:cxnLst/>
                <a:rect l="l" t="t" r="r" b="b"/>
                <a:pathLst>
                  <a:path w="902" h="133" extrusionOk="0">
                    <a:moveTo>
                      <a:pt x="4" y="69"/>
                    </a:moveTo>
                    <a:cubicBezTo>
                      <a:pt x="182" y="133"/>
                      <a:pt x="395" y="151"/>
                      <a:pt x="595" y="117"/>
                    </a:cubicBezTo>
                    <a:lnTo>
                      <a:pt x="595" y="117"/>
                    </a:lnTo>
                    <a:cubicBezTo>
                      <a:pt x="701" y="99"/>
                      <a:pt x="803" y="64"/>
                      <a:pt x="898" y="13"/>
                    </a:cubicBezTo>
                    <a:cubicBezTo>
                      <a:pt x="907" y="8"/>
                      <a:pt x="899" y="-2"/>
                      <a:pt x="890" y="1"/>
                    </a:cubicBezTo>
                    <a:lnTo>
                      <a:pt x="890" y="1"/>
                    </a:lnTo>
                    <a:cubicBezTo>
                      <a:pt x="844" y="19"/>
                      <a:pt x="797" y="34"/>
                      <a:pt x="749" y="47"/>
                    </a:cubicBezTo>
                    <a:lnTo>
                      <a:pt x="749" y="47"/>
                    </a:lnTo>
                    <a:cubicBezTo>
                      <a:pt x="696" y="61"/>
                      <a:pt x="642" y="72"/>
                      <a:pt x="587" y="80"/>
                    </a:cubicBezTo>
                    <a:cubicBezTo>
                      <a:pt x="393" y="108"/>
                      <a:pt x="196" y="94"/>
                      <a:pt x="10" y="56"/>
                    </a:cubicBezTo>
                    <a:cubicBezTo>
                      <a:pt x="1" y="53"/>
                      <a:pt x="-5" y="65"/>
                      <a:pt x="4" y="69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3833" rIns="120000" bIns="3833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99" name="Google Shape;699;p26"/>
              <p:cNvSpPr/>
              <p:nvPr/>
            </p:nvSpPr>
            <p:spPr>
              <a:xfrm>
                <a:off x="9308071" y="2392941"/>
                <a:ext cx="87559" cy="83702"/>
              </a:xfrm>
              <a:custGeom>
                <a:avLst/>
                <a:gdLst/>
                <a:ahLst/>
                <a:cxnLst/>
                <a:rect l="l" t="t" r="r" b="b"/>
                <a:pathLst>
                  <a:path w="179" h="171" extrusionOk="0">
                    <a:moveTo>
                      <a:pt x="141" y="19"/>
                    </a:moveTo>
                    <a:cubicBezTo>
                      <a:pt x="188" y="53"/>
                      <a:pt x="189" y="112"/>
                      <a:pt x="155" y="161"/>
                    </a:cubicBezTo>
                    <a:cubicBezTo>
                      <a:pt x="138" y="186"/>
                      <a:pt x="100" y="163"/>
                      <a:pt x="117" y="138"/>
                    </a:cubicBezTo>
                    <a:cubicBezTo>
                      <a:pt x="136" y="110"/>
                      <a:pt x="141" y="83"/>
                      <a:pt x="117" y="60"/>
                    </a:cubicBezTo>
                    <a:cubicBezTo>
                      <a:pt x="90" y="35"/>
                      <a:pt x="59" y="46"/>
                      <a:pt x="41" y="77"/>
                    </a:cubicBezTo>
                    <a:cubicBezTo>
                      <a:pt x="26" y="104"/>
                      <a:pt x="-12" y="81"/>
                      <a:pt x="3" y="54"/>
                    </a:cubicBezTo>
                    <a:cubicBezTo>
                      <a:pt x="33" y="0"/>
                      <a:pt x="93" y="-16"/>
                      <a:pt x="141" y="19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0000" tIns="22067" rIns="120000" bIns="22067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00" name="Google Shape;700;p26"/>
              <p:cNvSpPr/>
              <p:nvPr/>
            </p:nvSpPr>
            <p:spPr>
              <a:xfrm>
                <a:off x="9126103" y="2255394"/>
                <a:ext cx="87070" cy="84681"/>
              </a:xfrm>
              <a:custGeom>
                <a:avLst/>
                <a:gdLst/>
                <a:ahLst/>
                <a:cxnLst/>
                <a:rect l="l" t="t" r="r" b="b"/>
                <a:pathLst>
                  <a:path w="178" h="173" extrusionOk="0">
                    <a:moveTo>
                      <a:pt x="142" y="20"/>
                    </a:moveTo>
                    <a:cubicBezTo>
                      <a:pt x="188" y="57"/>
                      <a:pt x="187" y="115"/>
                      <a:pt x="153" y="163"/>
                    </a:cubicBezTo>
                    <a:cubicBezTo>
                      <a:pt x="135" y="187"/>
                      <a:pt x="97" y="163"/>
                      <a:pt x="115" y="138"/>
                    </a:cubicBezTo>
                    <a:cubicBezTo>
                      <a:pt x="135" y="112"/>
                      <a:pt x="141" y="84"/>
                      <a:pt x="117" y="60"/>
                    </a:cubicBezTo>
                    <a:cubicBezTo>
                      <a:pt x="91" y="34"/>
                      <a:pt x="59" y="45"/>
                      <a:pt x="41" y="76"/>
                    </a:cubicBezTo>
                    <a:cubicBezTo>
                      <a:pt x="25" y="102"/>
                      <a:pt x="-12" y="77"/>
                      <a:pt x="3" y="51"/>
                    </a:cubicBezTo>
                    <a:cubicBezTo>
                      <a:pt x="35" y="-2"/>
                      <a:pt x="96" y="-16"/>
                      <a:pt x="142" y="2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0000" tIns="23033" rIns="120000" bIns="23033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01" name="Google Shape;701;p26"/>
              <p:cNvSpPr/>
              <p:nvPr/>
            </p:nvSpPr>
            <p:spPr>
              <a:xfrm>
                <a:off x="9221979" y="2337139"/>
                <a:ext cx="76309" cy="71955"/>
              </a:xfrm>
              <a:custGeom>
                <a:avLst/>
                <a:gdLst/>
                <a:ahLst/>
                <a:cxnLst/>
                <a:rect l="l" t="t" r="r" b="b"/>
                <a:pathLst>
                  <a:path w="156" h="147" extrusionOk="0">
                    <a:moveTo>
                      <a:pt x="20" y="15"/>
                    </a:moveTo>
                    <a:cubicBezTo>
                      <a:pt x="31" y="-13"/>
                      <a:pt x="74" y="2"/>
                      <a:pt x="62" y="30"/>
                    </a:cubicBezTo>
                    <a:cubicBezTo>
                      <a:pt x="53" y="47"/>
                      <a:pt x="38" y="75"/>
                      <a:pt x="50" y="92"/>
                    </a:cubicBezTo>
                    <a:cubicBezTo>
                      <a:pt x="67" y="116"/>
                      <a:pt x="98" y="94"/>
                      <a:pt x="113" y="76"/>
                    </a:cubicBezTo>
                    <a:cubicBezTo>
                      <a:pt x="133" y="53"/>
                      <a:pt x="169" y="79"/>
                      <a:pt x="150" y="103"/>
                    </a:cubicBezTo>
                    <a:cubicBezTo>
                      <a:pt x="73" y="200"/>
                      <a:pt x="-48" y="122"/>
                      <a:pt x="20" y="15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0000" tIns="10533" rIns="120000" bIns="10533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02" name="Google Shape;702;p26"/>
              <p:cNvSpPr/>
              <p:nvPr/>
            </p:nvSpPr>
            <p:spPr>
              <a:xfrm>
                <a:off x="9387804" y="2107568"/>
                <a:ext cx="87559" cy="116988"/>
              </a:xfrm>
              <a:custGeom>
                <a:avLst/>
                <a:gdLst/>
                <a:ahLst/>
                <a:cxnLst/>
                <a:rect l="l" t="t" r="r" b="b"/>
                <a:pathLst>
                  <a:path w="179" h="239" extrusionOk="0">
                    <a:moveTo>
                      <a:pt x="121" y="222"/>
                    </a:moveTo>
                    <a:cubicBezTo>
                      <a:pt x="100" y="156"/>
                      <a:pt x="65" y="95"/>
                      <a:pt x="10" y="54"/>
                    </a:cubicBezTo>
                    <a:cubicBezTo>
                      <a:pt x="-18" y="34"/>
                      <a:pt x="14" y="-16"/>
                      <a:pt x="46" y="6"/>
                    </a:cubicBezTo>
                    <a:cubicBezTo>
                      <a:pt x="110" y="53"/>
                      <a:pt x="152" y="124"/>
                      <a:pt x="177" y="199"/>
                    </a:cubicBezTo>
                    <a:cubicBezTo>
                      <a:pt x="189" y="237"/>
                      <a:pt x="132" y="256"/>
                      <a:pt x="121" y="222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54700" rIns="120000" bIns="5470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03" name="Google Shape;703;p26"/>
              <p:cNvSpPr/>
              <p:nvPr/>
            </p:nvSpPr>
            <p:spPr>
              <a:xfrm>
                <a:off x="9348671" y="2084072"/>
                <a:ext cx="29349" cy="27411"/>
              </a:xfrm>
              <a:custGeom>
                <a:avLst/>
                <a:gdLst/>
                <a:ahLst/>
                <a:cxnLst/>
                <a:rect l="l" t="t" r="r" b="b"/>
                <a:pathLst>
                  <a:path w="60" h="56" extrusionOk="0">
                    <a:moveTo>
                      <a:pt x="50" y="47"/>
                    </a:moveTo>
                    <a:cubicBezTo>
                      <a:pt x="22" y="73"/>
                      <a:pt x="-17" y="38"/>
                      <a:pt x="7" y="10"/>
                    </a:cubicBezTo>
                    <a:cubicBezTo>
                      <a:pt x="32" y="-19"/>
                      <a:pt x="79" y="20"/>
                      <a:pt x="50" y="47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04" name="Google Shape;704;p26"/>
              <p:cNvSpPr/>
              <p:nvPr/>
            </p:nvSpPr>
            <p:spPr>
              <a:xfrm>
                <a:off x="9459710" y="2241688"/>
                <a:ext cx="27393" cy="29369"/>
              </a:xfrm>
              <a:custGeom>
                <a:avLst/>
                <a:gdLst/>
                <a:ahLst/>
                <a:cxnLst/>
                <a:rect l="l" t="t" r="r" b="b"/>
                <a:pathLst>
                  <a:path w="56" h="60" extrusionOk="0">
                    <a:moveTo>
                      <a:pt x="31" y="60"/>
                    </a:moveTo>
                    <a:cubicBezTo>
                      <a:pt x="-5" y="67"/>
                      <a:pt x="-13" y="12"/>
                      <a:pt x="23" y="2"/>
                    </a:cubicBezTo>
                    <a:cubicBezTo>
                      <a:pt x="59" y="-9"/>
                      <a:pt x="70" y="53"/>
                      <a:pt x="31" y="6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05" name="Google Shape;705;p26"/>
              <p:cNvSpPr/>
              <p:nvPr/>
            </p:nvSpPr>
            <p:spPr>
              <a:xfrm>
                <a:off x="9246926" y="1926946"/>
                <a:ext cx="101745" cy="102303"/>
              </a:xfrm>
              <a:custGeom>
                <a:avLst/>
                <a:gdLst/>
                <a:ahLst/>
                <a:cxnLst/>
                <a:rect l="l" t="t" r="r" b="b"/>
                <a:pathLst>
                  <a:path w="208" h="209" extrusionOk="0">
                    <a:moveTo>
                      <a:pt x="129" y="80"/>
                    </a:moveTo>
                    <a:cubicBezTo>
                      <a:pt x="123" y="74"/>
                      <a:pt x="112" y="-1"/>
                      <a:pt x="102" y="0"/>
                    </a:cubicBezTo>
                    <a:cubicBezTo>
                      <a:pt x="92" y="1"/>
                      <a:pt x="83" y="75"/>
                      <a:pt x="78" y="80"/>
                    </a:cubicBezTo>
                    <a:cubicBezTo>
                      <a:pt x="69" y="90"/>
                      <a:pt x="0" y="96"/>
                      <a:pt x="0" y="106"/>
                    </a:cubicBezTo>
                    <a:cubicBezTo>
                      <a:pt x="1" y="115"/>
                      <a:pt x="69" y="120"/>
                      <a:pt x="78" y="130"/>
                    </a:cubicBezTo>
                    <a:cubicBezTo>
                      <a:pt x="84" y="135"/>
                      <a:pt x="95" y="209"/>
                      <a:pt x="105" y="209"/>
                    </a:cubicBezTo>
                    <a:cubicBezTo>
                      <a:pt x="115" y="208"/>
                      <a:pt x="124" y="135"/>
                      <a:pt x="129" y="130"/>
                    </a:cubicBezTo>
                    <a:cubicBezTo>
                      <a:pt x="138" y="120"/>
                      <a:pt x="209" y="113"/>
                      <a:pt x="208" y="103"/>
                    </a:cubicBezTo>
                    <a:cubicBezTo>
                      <a:pt x="208" y="93"/>
                      <a:pt x="138" y="89"/>
                      <a:pt x="129" y="8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40300" rIns="120000" bIns="4030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06" name="Google Shape;706;p26"/>
              <p:cNvSpPr/>
              <p:nvPr/>
            </p:nvSpPr>
            <p:spPr>
              <a:xfrm>
                <a:off x="9163769" y="2203508"/>
                <a:ext cx="29349" cy="30348"/>
              </a:xfrm>
              <a:custGeom>
                <a:avLst/>
                <a:gdLst/>
                <a:ahLst/>
                <a:cxnLst/>
                <a:rect l="l" t="t" r="r" b="b"/>
                <a:pathLst>
                  <a:path w="60" h="62" extrusionOk="0">
                    <a:moveTo>
                      <a:pt x="30" y="0"/>
                    </a:moveTo>
                    <a:cubicBezTo>
                      <a:pt x="-10" y="0"/>
                      <a:pt x="-10" y="62"/>
                      <a:pt x="30" y="62"/>
                    </a:cubicBezTo>
                    <a:cubicBezTo>
                      <a:pt x="70" y="62"/>
                      <a:pt x="70" y="0"/>
                      <a:pt x="3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07" name="Google Shape;707;p26"/>
              <p:cNvSpPr/>
              <p:nvPr/>
            </p:nvSpPr>
            <p:spPr>
              <a:xfrm>
                <a:off x="9157899" y="1987153"/>
                <a:ext cx="28860" cy="29859"/>
              </a:xfrm>
              <a:custGeom>
                <a:avLst/>
                <a:gdLst/>
                <a:ahLst/>
                <a:cxnLst/>
                <a:rect l="l" t="t" r="r" b="b"/>
                <a:pathLst>
                  <a:path w="59" h="61" extrusionOk="0">
                    <a:moveTo>
                      <a:pt x="29" y="0"/>
                    </a:moveTo>
                    <a:cubicBezTo>
                      <a:pt x="-10" y="0"/>
                      <a:pt x="-10" y="61"/>
                      <a:pt x="29" y="61"/>
                    </a:cubicBezTo>
                    <a:cubicBezTo>
                      <a:pt x="69" y="61"/>
                      <a:pt x="69" y="0"/>
                      <a:pt x="2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08" name="Google Shape;708;p26"/>
              <p:cNvSpPr/>
              <p:nvPr/>
            </p:nvSpPr>
            <p:spPr>
              <a:xfrm>
                <a:off x="9330572" y="2224067"/>
                <a:ext cx="29349" cy="30348"/>
              </a:xfrm>
              <a:custGeom>
                <a:avLst/>
                <a:gdLst/>
                <a:ahLst/>
                <a:cxnLst/>
                <a:rect l="l" t="t" r="r" b="b"/>
                <a:pathLst>
                  <a:path w="60" h="62" extrusionOk="0">
                    <a:moveTo>
                      <a:pt x="30" y="0"/>
                    </a:moveTo>
                    <a:cubicBezTo>
                      <a:pt x="-10" y="0"/>
                      <a:pt x="-10" y="62"/>
                      <a:pt x="30" y="62"/>
                    </a:cubicBezTo>
                    <a:cubicBezTo>
                      <a:pt x="70" y="62"/>
                      <a:pt x="70" y="0"/>
                      <a:pt x="3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09" name="Google Shape;709;p26"/>
              <p:cNvSpPr/>
              <p:nvPr/>
            </p:nvSpPr>
            <p:spPr>
              <a:xfrm>
                <a:off x="9238610" y="1882402"/>
                <a:ext cx="28860" cy="29859"/>
              </a:xfrm>
              <a:custGeom>
                <a:avLst/>
                <a:gdLst/>
                <a:ahLst/>
                <a:cxnLst/>
                <a:rect l="l" t="t" r="r" b="b"/>
                <a:pathLst>
                  <a:path w="59" h="61" extrusionOk="0">
                    <a:moveTo>
                      <a:pt x="29" y="0"/>
                    </a:moveTo>
                    <a:cubicBezTo>
                      <a:pt x="-11" y="0"/>
                      <a:pt x="-10" y="61"/>
                      <a:pt x="29" y="61"/>
                    </a:cubicBezTo>
                    <a:cubicBezTo>
                      <a:pt x="69" y="61"/>
                      <a:pt x="68" y="0"/>
                      <a:pt x="2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10" name="Google Shape;710;p26"/>
              <p:cNvSpPr/>
              <p:nvPr/>
            </p:nvSpPr>
            <p:spPr>
              <a:xfrm>
                <a:off x="9487103" y="2040508"/>
                <a:ext cx="29349" cy="30348"/>
              </a:xfrm>
              <a:custGeom>
                <a:avLst/>
                <a:gdLst/>
                <a:ahLst/>
                <a:cxnLst/>
                <a:rect l="l" t="t" r="r" b="b"/>
                <a:pathLst>
                  <a:path w="60" h="62" extrusionOk="0">
                    <a:moveTo>
                      <a:pt x="30" y="0"/>
                    </a:moveTo>
                    <a:cubicBezTo>
                      <a:pt x="-10" y="0"/>
                      <a:pt x="-10" y="62"/>
                      <a:pt x="30" y="62"/>
                    </a:cubicBezTo>
                    <a:cubicBezTo>
                      <a:pt x="70" y="62"/>
                      <a:pt x="70" y="0"/>
                      <a:pt x="3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11" name="Google Shape;711;p26"/>
              <p:cNvSpPr/>
              <p:nvPr/>
            </p:nvSpPr>
            <p:spPr>
              <a:xfrm>
                <a:off x="9567325" y="2254905"/>
                <a:ext cx="29349" cy="30348"/>
              </a:xfrm>
              <a:custGeom>
                <a:avLst/>
                <a:gdLst/>
                <a:ahLst/>
                <a:cxnLst/>
                <a:rect l="l" t="t" r="r" b="b"/>
                <a:pathLst>
                  <a:path w="60" h="62" extrusionOk="0">
                    <a:moveTo>
                      <a:pt x="30" y="0"/>
                    </a:moveTo>
                    <a:cubicBezTo>
                      <a:pt x="-10" y="0"/>
                      <a:pt x="-10" y="62"/>
                      <a:pt x="30" y="62"/>
                    </a:cubicBezTo>
                    <a:cubicBezTo>
                      <a:pt x="70" y="62"/>
                      <a:pt x="70" y="0"/>
                      <a:pt x="3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12" name="Google Shape;712;p26"/>
              <p:cNvSpPr/>
              <p:nvPr/>
            </p:nvSpPr>
            <p:spPr>
              <a:xfrm>
                <a:off x="9683256" y="2227983"/>
                <a:ext cx="28860" cy="30348"/>
              </a:xfrm>
              <a:custGeom>
                <a:avLst/>
                <a:gdLst/>
                <a:ahLst/>
                <a:cxnLst/>
                <a:rect l="l" t="t" r="r" b="b"/>
                <a:pathLst>
                  <a:path w="59" h="62" extrusionOk="0">
                    <a:moveTo>
                      <a:pt x="29" y="0"/>
                    </a:moveTo>
                    <a:cubicBezTo>
                      <a:pt x="-11" y="0"/>
                      <a:pt x="-10" y="62"/>
                      <a:pt x="29" y="62"/>
                    </a:cubicBezTo>
                    <a:cubicBezTo>
                      <a:pt x="69" y="62"/>
                      <a:pt x="68" y="0"/>
                      <a:pt x="2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13" name="Google Shape;713;p26"/>
              <p:cNvSpPr/>
              <p:nvPr/>
            </p:nvSpPr>
            <p:spPr>
              <a:xfrm>
                <a:off x="9651950" y="2396857"/>
                <a:ext cx="28860" cy="30348"/>
              </a:xfrm>
              <a:custGeom>
                <a:avLst/>
                <a:gdLst/>
                <a:ahLst/>
                <a:cxnLst/>
                <a:rect l="l" t="t" r="r" b="b"/>
                <a:pathLst>
                  <a:path w="59" h="62" extrusionOk="0">
                    <a:moveTo>
                      <a:pt x="29" y="0"/>
                    </a:moveTo>
                    <a:cubicBezTo>
                      <a:pt x="-10" y="0"/>
                      <a:pt x="-10" y="62"/>
                      <a:pt x="29" y="62"/>
                    </a:cubicBezTo>
                    <a:cubicBezTo>
                      <a:pt x="69" y="62"/>
                      <a:pt x="69" y="0"/>
                      <a:pt x="2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14" name="Google Shape;714;p26"/>
              <p:cNvSpPr/>
              <p:nvPr/>
            </p:nvSpPr>
            <p:spPr>
              <a:xfrm>
                <a:off x="9485636" y="2423779"/>
                <a:ext cx="28860" cy="30348"/>
              </a:xfrm>
              <a:custGeom>
                <a:avLst/>
                <a:gdLst/>
                <a:ahLst/>
                <a:cxnLst/>
                <a:rect l="l" t="t" r="r" b="b"/>
                <a:pathLst>
                  <a:path w="59" h="62" extrusionOk="0">
                    <a:moveTo>
                      <a:pt x="29" y="0"/>
                    </a:moveTo>
                    <a:cubicBezTo>
                      <a:pt x="-11" y="0"/>
                      <a:pt x="-10" y="62"/>
                      <a:pt x="29" y="62"/>
                    </a:cubicBezTo>
                    <a:cubicBezTo>
                      <a:pt x="69" y="62"/>
                      <a:pt x="68" y="0"/>
                      <a:pt x="2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15" name="Google Shape;715;p26"/>
              <p:cNvSpPr/>
              <p:nvPr/>
            </p:nvSpPr>
            <p:spPr>
              <a:xfrm>
                <a:off x="9421066" y="2335181"/>
                <a:ext cx="29349" cy="30348"/>
              </a:xfrm>
              <a:custGeom>
                <a:avLst/>
                <a:gdLst/>
                <a:ahLst/>
                <a:cxnLst/>
                <a:rect l="l" t="t" r="r" b="b"/>
                <a:pathLst>
                  <a:path w="60" h="62" extrusionOk="0">
                    <a:moveTo>
                      <a:pt x="30" y="0"/>
                    </a:moveTo>
                    <a:cubicBezTo>
                      <a:pt x="-10" y="0"/>
                      <a:pt x="-10" y="62"/>
                      <a:pt x="30" y="62"/>
                    </a:cubicBezTo>
                    <a:cubicBezTo>
                      <a:pt x="70" y="62"/>
                      <a:pt x="70" y="0"/>
                      <a:pt x="3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16" name="Google Shape;716;p26"/>
              <p:cNvSpPr/>
              <p:nvPr/>
            </p:nvSpPr>
            <p:spPr>
              <a:xfrm>
                <a:off x="9149094" y="2107568"/>
                <a:ext cx="28860" cy="30348"/>
              </a:xfrm>
              <a:custGeom>
                <a:avLst/>
                <a:gdLst/>
                <a:ahLst/>
                <a:cxnLst/>
                <a:rect l="l" t="t" r="r" b="b"/>
                <a:pathLst>
                  <a:path w="59" h="62" extrusionOk="0">
                    <a:moveTo>
                      <a:pt x="29" y="0"/>
                    </a:moveTo>
                    <a:cubicBezTo>
                      <a:pt x="-11" y="0"/>
                      <a:pt x="-10" y="62"/>
                      <a:pt x="29" y="62"/>
                    </a:cubicBezTo>
                    <a:cubicBezTo>
                      <a:pt x="69" y="62"/>
                      <a:pt x="68" y="0"/>
                      <a:pt x="2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17" name="Google Shape;717;p26"/>
              <p:cNvSpPr/>
              <p:nvPr/>
            </p:nvSpPr>
            <p:spPr>
              <a:xfrm>
                <a:off x="9529660" y="2171202"/>
                <a:ext cx="29349" cy="30348"/>
              </a:xfrm>
              <a:custGeom>
                <a:avLst/>
                <a:gdLst/>
                <a:ahLst/>
                <a:cxnLst/>
                <a:rect l="l" t="t" r="r" b="b"/>
                <a:pathLst>
                  <a:path w="60" h="62" extrusionOk="0">
                    <a:moveTo>
                      <a:pt x="30" y="0"/>
                    </a:moveTo>
                    <a:cubicBezTo>
                      <a:pt x="-10" y="0"/>
                      <a:pt x="-10" y="62"/>
                      <a:pt x="30" y="62"/>
                    </a:cubicBezTo>
                    <a:cubicBezTo>
                      <a:pt x="70" y="62"/>
                      <a:pt x="70" y="0"/>
                      <a:pt x="3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718" name="Google Shape;718;p26"/>
            <p:cNvGrpSpPr/>
            <p:nvPr/>
          </p:nvGrpSpPr>
          <p:grpSpPr>
            <a:xfrm>
              <a:off x="1471050" y="4192530"/>
              <a:ext cx="349759" cy="411480"/>
              <a:chOff x="6308975" y="928068"/>
              <a:chExt cx="349759" cy="411480"/>
            </a:xfrm>
          </p:grpSpPr>
          <p:grpSp>
            <p:nvGrpSpPr>
              <p:cNvPr id="719" name="Google Shape;719;p26"/>
              <p:cNvGrpSpPr/>
              <p:nvPr/>
            </p:nvGrpSpPr>
            <p:grpSpPr>
              <a:xfrm>
                <a:off x="6308975" y="928068"/>
                <a:ext cx="349759" cy="411480"/>
                <a:chOff x="7079400" y="3953880"/>
                <a:chExt cx="349759" cy="411480"/>
              </a:xfrm>
            </p:grpSpPr>
            <p:grpSp>
              <p:nvGrpSpPr>
                <p:cNvPr id="720" name="Google Shape;720;p26"/>
                <p:cNvGrpSpPr/>
                <p:nvPr/>
              </p:nvGrpSpPr>
              <p:grpSpPr>
                <a:xfrm>
                  <a:off x="7101050" y="3953880"/>
                  <a:ext cx="257559" cy="181826"/>
                  <a:chOff x="7101050" y="3953880"/>
                  <a:chExt cx="257559" cy="181826"/>
                </a:xfrm>
              </p:grpSpPr>
              <p:sp>
                <p:nvSpPr>
                  <p:cNvPr id="721" name="Google Shape;721;p26"/>
                  <p:cNvSpPr/>
                  <p:nvPr/>
                </p:nvSpPr>
                <p:spPr>
                  <a:xfrm>
                    <a:off x="7101050" y="3987664"/>
                    <a:ext cx="105637" cy="14804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83" h="390" extrusionOk="0">
                        <a:moveTo>
                          <a:pt x="1" y="157"/>
                        </a:moveTo>
                        <a:cubicBezTo>
                          <a:pt x="5" y="106"/>
                          <a:pt x="25" y="57"/>
                          <a:pt x="68" y="27"/>
                        </a:cubicBezTo>
                        <a:cubicBezTo>
                          <a:pt x="118" y="-7"/>
                          <a:pt x="204" y="-14"/>
                          <a:pt x="248" y="33"/>
                        </a:cubicBezTo>
                        <a:cubicBezTo>
                          <a:pt x="287" y="74"/>
                          <a:pt x="285" y="143"/>
                          <a:pt x="280" y="194"/>
                        </a:cubicBezTo>
                        <a:lnTo>
                          <a:pt x="280" y="194"/>
                        </a:lnTo>
                        <a:cubicBezTo>
                          <a:pt x="277" y="234"/>
                          <a:pt x="271" y="273"/>
                          <a:pt x="264" y="312"/>
                        </a:cubicBezTo>
                        <a:cubicBezTo>
                          <a:pt x="261" y="328"/>
                          <a:pt x="259" y="371"/>
                          <a:pt x="246" y="382"/>
                        </a:cubicBezTo>
                        <a:cubicBezTo>
                          <a:pt x="233" y="394"/>
                          <a:pt x="208" y="390"/>
                          <a:pt x="194" y="388"/>
                        </a:cubicBezTo>
                        <a:lnTo>
                          <a:pt x="194" y="388"/>
                        </a:lnTo>
                        <a:cubicBezTo>
                          <a:pt x="162" y="386"/>
                          <a:pt x="131" y="376"/>
                          <a:pt x="103" y="360"/>
                        </a:cubicBezTo>
                        <a:cubicBezTo>
                          <a:pt x="69" y="340"/>
                          <a:pt x="41" y="312"/>
                          <a:pt x="22" y="279"/>
                        </a:cubicBezTo>
                        <a:cubicBezTo>
                          <a:pt x="20" y="276"/>
                          <a:pt x="19" y="273"/>
                          <a:pt x="17" y="270"/>
                        </a:cubicBezTo>
                        <a:cubicBezTo>
                          <a:pt x="1" y="236"/>
                          <a:pt x="-2" y="194"/>
                          <a:pt x="1" y="157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120000" tIns="60000" rIns="120000" bIns="60000" anchor="ctr" anchorCtr="1">
                    <a:noAutofit/>
                  </a:bodyPr>
                  <a:lstStyle/>
                  <a:p>
                    <a:pPr defTabSz="1219170">
                      <a:buClr>
                        <a:srgbClr val="000000"/>
                      </a:buClr>
                    </a:pPr>
                    <a:endParaRPr sz="2400" kern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722" name="Google Shape;722;p26"/>
                  <p:cNvSpPr/>
                  <p:nvPr/>
                </p:nvSpPr>
                <p:spPr>
                  <a:xfrm>
                    <a:off x="7251852" y="3953880"/>
                    <a:ext cx="106757" cy="15145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86" h="399" extrusionOk="0">
                        <a:moveTo>
                          <a:pt x="28" y="60"/>
                        </a:moveTo>
                        <a:cubicBezTo>
                          <a:pt x="92" y="-42"/>
                          <a:pt x="238" y="-5"/>
                          <a:pt x="279" y="96"/>
                        </a:cubicBezTo>
                        <a:cubicBezTo>
                          <a:pt x="297" y="143"/>
                          <a:pt x="278" y="186"/>
                          <a:pt x="257" y="228"/>
                        </a:cubicBezTo>
                        <a:cubicBezTo>
                          <a:pt x="237" y="270"/>
                          <a:pt x="203" y="381"/>
                          <a:pt x="156" y="397"/>
                        </a:cubicBezTo>
                        <a:lnTo>
                          <a:pt x="156" y="397"/>
                        </a:lnTo>
                        <a:cubicBezTo>
                          <a:pt x="152" y="398"/>
                          <a:pt x="148" y="399"/>
                          <a:pt x="144" y="399"/>
                        </a:cubicBezTo>
                        <a:cubicBezTo>
                          <a:pt x="138" y="399"/>
                          <a:pt x="132" y="398"/>
                          <a:pt x="126" y="395"/>
                        </a:cubicBezTo>
                        <a:lnTo>
                          <a:pt x="126" y="395"/>
                        </a:lnTo>
                        <a:cubicBezTo>
                          <a:pt x="117" y="392"/>
                          <a:pt x="108" y="388"/>
                          <a:pt x="99" y="383"/>
                        </a:cubicBezTo>
                        <a:cubicBezTo>
                          <a:pt x="73" y="368"/>
                          <a:pt x="51" y="345"/>
                          <a:pt x="35" y="318"/>
                        </a:cubicBezTo>
                        <a:cubicBezTo>
                          <a:pt x="33" y="315"/>
                          <a:pt x="32" y="312"/>
                          <a:pt x="30" y="309"/>
                        </a:cubicBezTo>
                        <a:lnTo>
                          <a:pt x="30" y="309"/>
                        </a:lnTo>
                        <a:cubicBezTo>
                          <a:pt x="11" y="270"/>
                          <a:pt x="1" y="227"/>
                          <a:pt x="1" y="183"/>
                        </a:cubicBezTo>
                        <a:lnTo>
                          <a:pt x="1" y="182"/>
                        </a:lnTo>
                        <a:lnTo>
                          <a:pt x="1" y="182"/>
                        </a:lnTo>
                        <a:cubicBezTo>
                          <a:pt x="1" y="177"/>
                          <a:pt x="0" y="173"/>
                          <a:pt x="0" y="168"/>
                        </a:cubicBezTo>
                        <a:cubicBezTo>
                          <a:pt x="0" y="130"/>
                          <a:pt x="10" y="93"/>
                          <a:pt x="28" y="60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120000" tIns="60000" rIns="120000" bIns="60000" anchor="ctr" anchorCtr="1">
                    <a:noAutofit/>
                  </a:bodyPr>
                  <a:lstStyle/>
                  <a:p>
                    <a:pPr defTabSz="1219170">
                      <a:buClr>
                        <a:srgbClr val="000000"/>
                      </a:buClr>
                    </a:pPr>
                    <a:endParaRPr sz="2400" kern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</p:grpSp>
            <p:grpSp>
              <p:nvGrpSpPr>
                <p:cNvPr id="723" name="Google Shape;723;p26"/>
                <p:cNvGrpSpPr/>
                <p:nvPr/>
              </p:nvGrpSpPr>
              <p:grpSpPr>
                <a:xfrm>
                  <a:off x="7101050" y="3953880"/>
                  <a:ext cx="257559" cy="181826"/>
                  <a:chOff x="7101050" y="3953880"/>
                  <a:chExt cx="257559" cy="181826"/>
                </a:xfrm>
              </p:grpSpPr>
              <p:sp>
                <p:nvSpPr>
                  <p:cNvPr id="724" name="Google Shape;724;p26"/>
                  <p:cNvSpPr/>
                  <p:nvPr/>
                </p:nvSpPr>
                <p:spPr>
                  <a:xfrm>
                    <a:off x="7101050" y="3987664"/>
                    <a:ext cx="105637" cy="14804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83" h="390" extrusionOk="0">
                        <a:moveTo>
                          <a:pt x="1" y="157"/>
                        </a:moveTo>
                        <a:cubicBezTo>
                          <a:pt x="5" y="106"/>
                          <a:pt x="25" y="57"/>
                          <a:pt x="68" y="27"/>
                        </a:cubicBezTo>
                        <a:cubicBezTo>
                          <a:pt x="118" y="-7"/>
                          <a:pt x="204" y="-14"/>
                          <a:pt x="248" y="33"/>
                        </a:cubicBezTo>
                        <a:cubicBezTo>
                          <a:pt x="287" y="74"/>
                          <a:pt x="285" y="143"/>
                          <a:pt x="280" y="194"/>
                        </a:cubicBezTo>
                        <a:lnTo>
                          <a:pt x="280" y="194"/>
                        </a:lnTo>
                        <a:cubicBezTo>
                          <a:pt x="277" y="234"/>
                          <a:pt x="271" y="273"/>
                          <a:pt x="264" y="312"/>
                        </a:cubicBezTo>
                        <a:cubicBezTo>
                          <a:pt x="261" y="328"/>
                          <a:pt x="259" y="371"/>
                          <a:pt x="246" y="382"/>
                        </a:cubicBezTo>
                        <a:cubicBezTo>
                          <a:pt x="233" y="394"/>
                          <a:pt x="208" y="390"/>
                          <a:pt x="194" y="388"/>
                        </a:cubicBezTo>
                        <a:lnTo>
                          <a:pt x="194" y="388"/>
                        </a:lnTo>
                        <a:cubicBezTo>
                          <a:pt x="162" y="386"/>
                          <a:pt x="131" y="376"/>
                          <a:pt x="103" y="360"/>
                        </a:cubicBezTo>
                        <a:cubicBezTo>
                          <a:pt x="69" y="340"/>
                          <a:pt x="41" y="312"/>
                          <a:pt x="22" y="279"/>
                        </a:cubicBezTo>
                        <a:cubicBezTo>
                          <a:pt x="20" y="276"/>
                          <a:pt x="19" y="273"/>
                          <a:pt x="17" y="270"/>
                        </a:cubicBezTo>
                        <a:cubicBezTo>
                          <a:pt x="1" y="236"/>
                          <a:pt x="-2" y="194"/>
                          <a:pt x="1" y="157"/>
                        </a:cubicBezTo>
                        <a:close/>
                      </a:path>
                    </a:pathLst>
                  </a:custGeom>
                  <a:solidFill>
                    <a:srgbClr val="422809">
                      <a:alpha val="50000"/>
                    </a:srgbClr>
                  </a:solidFill>
                  <a:ln>
                    <a:noFill/>
                  </a:ln>
                </p:spPr>
                <p:txBody>
                  <a:bodyPr spcFirstLastPara="1" wrap="square" lIns="120000" tIns="60000" rIns="120000" bIns="60000" anchor="ctr" anchorCtr="1">
                    <a:noAutofit/>
                  </a:bodyPr>
                  <a:lstStyle/>
                  <a:p>
                    <a:pPr defTabSz="1219170">
                      <a:buClr>
                        <a:srgbClr val="000000"/>
                      </a:buClr>
                    </a:pPr>
                    <a:endParaRPr sz="2400" kern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725" name="Google Shape;725;p26"/>
                  <p:cNvSpPr/>
                  <p:nvPr/>
                </p:nvSpPr>
                <p:spPr>
                  <a:xfrm>
                    <a:off x="7251852" y="3953880"/>
                    <a:ext cx="106757" cy="15145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86" h="399" extrusionOk="0">
                        <a:moveTo>
                          <a:pt x="28" y="60"/>
                        </a:moveTo>
                        <a:cubicBezTo>
                          <a:pt x="92" y="-42"/>
                          <a:pt x="238" y="-5"/>
                          <a:pt x="279" y="96"/>
                        </a:cubicBezTo>
                        <a:cubicBezTo>
                          <a:pt x="297" y="143"/>
                          <a:pt x="278" y="186"/>
                          <a:pt x="257" y="228"/>
                        </a:cubicBezTo>
                        <a:cubicBezTo>
                          <a:pt x="237" y="270"/>
                          <a:pt x="203" y="381"/>
                          <a:pt x="156" y="397"/>
                        </a:cubicBezTo>
                        <a:lnTo>
                          <a:pt x="156" y="397"/>
                        </a:lnTo>
                        <a:cubicBezTo>
                          <a:pt x="152" y="398"/>
                          <a:pt x="148" y="399"/>
                          <a:pt x="144" y="399"/>
                        </a:cubicBezTo>
                        <a:cubicBezTo>
                          <a:pt x="138" y="399"/>
                          <a:pt x="132" y="398"/>
                          <a:pt x="126" y="395"/>
                        </a:cubicBezTo>
                        <a:lnTo>
                          <a:pt x="126" y="395"/>
                        </a:lnTo>
                        <a:cubicBezTo>
                          <a:pt x="117" y="392"/>
                          <a:pt x="108" y="388"/>
                          <a:pt x="99" y="383"/>
                        </a:cubicBezTo>
                        <a:cubicBezTo>
                          <a:pt x="73" y="368"/>
                          <a:pt x="51" y="345"/>
                          <a:pt x="35" y="318"/>
                        </a:cubicBezTo>
                        <a:cubicBezTo>
                          <a:pt x="33" y="315"/>
                          <a:pt x="32" y="312"/>
                          <a:pt x="30" y="309"/>
                        </a:cubicBezTo>
                        <a:lnTo>
                          <a:pt x="30" y="309"/>
                        </a:lnTo>
                        <a:cubicBezTo>
                          <a:pt x="11" y="270"/>
                          <a:pt x="1" y="227"/>
                          <a:pt x="1" y="183"/>
                        </a:cubicBezTo>
                        <a:lnTo>
                          <a:pt x="1" y="182"/>
                        </a:lnTo>
                        <a:lnTo>
                          <a:pt x="1" y="182"/>
                        </a:lnTo>
                        <a:cubicBezTo>
                          <a:pt x="1" y="177"/>
                          <a:pt x="0" y="173"/>
                          <a:pt x="0" y="168"/>
                        </a:cubicBezTo>
                        <a:cubicBezTo>
                          <a:pt x="0" y="130"/>
                          <a:pt x="10" y="93"/>
                          <a:pt x="28" y="60"/>
                        </a:cubicBezTo>
                        <a:close/>
                      </a:path>
                    </a:pathLst>
                  </a:custGeom>
                  <a:solidFill>
                    <a:srgbClr val="422809">
                      <a:alpha val="50000"/>
                    </a:srgbClr>
                  </a:solidFill>
                  <a:ln>
                    <a:noFill/>
                  </a:ln>
                </p:spPr>
                <p:txBody>
                  <a:bodyPr spcFirstLastPara="1" wrap="square" lIns="120000" tIns="60000" rIns="120000" bIns="60000" anchor="ctr" anchorCtr="1">
                    <a:noAutofit/>
                  </a:bodyPr>
                  <a:lstStyle/>
                  <a:p>
                    <a:pPr defTabSz="1219170">
                      <a:buClr>
                        <a:srgbClr val="000000"/>
                      </a:buClr>
                    </a:pPr>
                    <a:endParaRPr sz="2400" kern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</p:grpSp>
            <p:sp>
              <p:nvSpPr>
                <p:cNvPr id="726" name="Google Shape;726;p26"/>
                <p:cNvSpPr/>
                <p:nvPr/>
              </p:nvSpPr>
              <p:spPr>
                <a:xfrm>
                  <a:off x="7079400" y="3965647"/>
                  <a:ext cx="349759" cy="37200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37" h="980" extrusionOk="0">
                      <a:moveTo>
                        <a:pt x="426" y="961"/>
                      </a:moveTo>
                      <a:cubicBezTo>
                        <a:pt x="551" y="1003"/>
                        <a:pt x="709" y="975"/>
                        <a:pt x="804" y="880"/>
                      </a:cubicBezTo>
                      <a:cubicBezTo>
                        <a:pt x="934" y="752"/>
                        <a:pt x="943" y="549"/>
                        <a:pt x="934" y="377"/>
                      </a:cubicBezTo>
                      <a:lnTo>
                        <a:pt x="934" y="377"/>
                      </a:lnTo>
                      <a:cubicBezTo>
                        <a:pt x="930" y="296"/>
                        <a:pt x="916" y="216"/>
                        <a:pt x="894" y="139"/>
                      </a:cubicBezTo>
                      <a:cubicBezTo>
                        <a:pt x="879" y="88"/>
                        <a:pt x="848" y="26"/>
                        <a:pt x="795" y="5"/>
                      </a:cubicBezTo>
                      <a:cubicBezTo>
                        <a:pt x="738" y="-16"/>
                        <a:pt x="680" y="24"/>
                        <a:pt x="652" y="72"/>
                      </a:cubicBezTo>
                      <a:cubicBezTo>
                        <a:pt x="630" y="112"/>
                        <a:pt x="590" y="195"/>
                        <a:pt x="596" y="242"/>
                      </a:cubicBezTo>
                      <a:lnTo>
                        <a:pt x="596" y="242"/>
                      </a:lnTo>
                      <a:cubicBezTo>
                        <a:pt x="590" y="198"/>
                        <a:pt x="575" y="155"/>
                        <a:pt x="553" y="117"/>
                      </a:cubicBezTo>
                      <a:cubicBezTo>
                        <a:pt x="544" y="102"/>
                        <a:pt x="535" y="88"/>
                        <a:pt x="524" y="74"/>
                      </a:cubicBezTo>
                      <a:lnTo>
                        <a:pt x="524" y="74"/>
                      </a:lnTo>
                      <a:cubicBezTo>
                        <a:pt x="511" y="56"/>
                        <a:pt x="494" y="41"/>
                        <a:pt x="474" y="29"/>
                      </a:cubicBezTo>
                      <a:cubicBezTo>
                        <a:pt x="473" y="29"/>
                        <a:pt x="472" y="28"/>
                        <a:pt x="471" y="28"/>
                      </a:cubicBezTo>
                      <a:cubicBezTo>
                        <a:pt x="380" y="-18"/>
                        <a:pt x="277" y="45"/>
                        <a:pt x="260" y="140"/>
                      </a:cubicBezTo>
                      <a:cubicBezTo>
                        <a:pt x="249" y="201"/>
                        <a:pt x="267" y="262"/>
                        <a:pt x="289" y="319"/>
                      </a:cubicBezTo>
                      <a:cubicBezTo>
                        <a:pt x="256" y="271"/>
                        <a:pt x="217" y="224"/>
                        <a:pt x="163" y="202"/>
                      </a:cubicBezTo>
                      <a:cubicBezTo>
                        <a:pt x="109" y="181"/>
                        <a:pt x="35" y="195"/>
                        <a:pt x="10" y="248"/>
                      </a:cubicBezTo>
                      <a:cubicBezTo>
                        <a:pt x="-13" y="298"/>
                        <a:pt x="7" y="375"/>
                        <a:pt x="22" y="425"/>
                      </a:cubicBezTo>
                      <a:cubicBezTo>
                        <a:pt x="85" y="623"/>
                        <a:pt x="214" y="890"/>
                        <a:pt x="426" y="96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0000" tIns="60000" rIns="120000" bIns="60000" anchor="ctr" anchorCtr="1">
                  <a:noAutofit/>
                </a:bodyPr>
                <a:lstStyle/>
                <a:p>
                  <a:pPr defTabSz="1219170">
                    <a:buClr>
                      <a:srgbClr val="000000"/>
                    </a:buClr>
                  </a:pPr>
                  <a:endParaRPr sz="2400" kern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27" name="Google Shape;727;p26"/>
                <p:cNvSpPr/>
                <p:nvPr/>
              </p:nvSpPr>
              <p:spPr>
                <a:xfrm>
                  <a:off x="7172345" y="4201375"/>
                  <a:ext cx="248228" cy="163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65" h="432" extrusionOk="0">
                      <a:moveTo>
                        <a:pt x="662" y="93"/>
                      </a:moveTo>
                      <a:lnTo>
                        <a:pt x="662" y="93"/>
                      </a:lnTo>
                      <a:cubicBezTo>
                        <a:pt x="663" y="96"/>
                        <a:pt x="664" y="100"/>
                        <a:pt x="665" y="103"/>
                      </a:cubicBezTo>
                      <a:lnTo>
                        <a:pt x="665" y="103"/>
                      </a:lnTo>
                      <a:cubicBezTo>
                        <a:pt x="665" y="105"/>
                        <a:pt x="665" y="106"/>
                        <a:pt x="665" y="108"/>
                      </a:cubicBezTo>
                      <a:cubicBezTo>
                        <a:pt x="665" y="113"/>
                        <a:pt x="664" y="119"/>
                        <a:pt x="662" y="124"/>
                      </a:cubicBezTo>
                      <a:cubicBezTo>
                        <a:pt x="637" y="216"/>
                        <a:pt x="575" y="266"/>
                        <a:pt x="503" y="323"/>
                      </a:cubicBezTo>
                      <a:cubicBezTo>
                        <a:pt x="464" y="354"/>
                        <a:pt x="403" y="379"/>
                        <a:pt x="396" y="432"/>
                      </a:cubicBezTo>
                      <a:cubicBezTo>
                        <a:pt x="340" y="394"/>
                        <a:pt x="259" y="399"/>
                        <a:pt x="195" y="381"/>
                      </a:cubicBezTo>
                      <a:lnTo>
                        <a:pt x="195" y="381"/>
                      </a:lnTo>
                      <a:cubicBezTo>
                        <a:pt x="151" y="368"/>
                        <a:pt x="108" y="352"/>
                        <a:pt x="67" y="331"/>
                      </a:cubicBezTo>
                      <a:cubicBezTo>
                        <a:pt x="28" y="311"/>
                        <a:pt x="-49" y="248"/>
                        <a:pt x="45" y="252"/>
                      </a:cubicBezTo>
                      <a:lnTo>
                        <a:pt x="45" y="252"/>
                      </a:lnTo>
                      <a:cubicBezTo>
                        <a:pt x="105" y="254"/>
                        <a:pt x="164" y="262"/>
                        <a:pt x="223" y="274"/>
                      </a:cubicBezTo>
                      <a:lnTo>
                        <a:pt x="223" y="274"/>
                      </a:lnTo>
                      <a:cubicBezTo>
                        <a:pt x="198" y="253"/>
                        <a:pt x="177" y="228"/>
                        <a:pt x="160" y="199"/>
                      </a:cubicBezTo>
                      <a:cubicBezTo>
                        <a:pt x="147" y="177"/>
                        <a:pt x="137" y="153"/>
                        <a:pt x="131" y="128"/>
                      </a:cubicBezTo>
                      <a:cubicBezTo>
                        <a:pt x="126" y="110"/>
                        <a:pt x="125" y="87"/>
                        <a:pt x="141" y="77"/>
                      </a:cubicBezTo>
                      <a:lnTo>
                        <a:pt x="141" y="77"/>
                      </a:lnTo>
                      <a:cubicBezTo>
                        <a:pt x="147" y="74"/>
                        <a:pt x="153" y="73"/>
                        <a:pt x="159" y="73"/>
                      </a:cubicBezTo>
                      <a:cubicBezTo>
                        <a:pt x="161" y="73"/>
                        <a:pt x="163" y="73"/>
                        <a:pt x="165" y="73"/>
                      </a:cubicBezTo>
                      <a:cubicBezTo>
                        <a:pt x="242" y="79"/>
                        <a:pt x="303" y="157"/>
                        <a:pt x="337" y="220"/>
                      </a:cubicBezTo>
                      <a:lnTo>
                        <a:pt x="337" y="220"/>
                      </a:lnTo>
                      <a:cubicBezTo>
                        <a:pt x="341" y="180"/>
                        <a:pt x="349" y="141"/>
                        <a:pt x="362" y="103"/>
                      </a:cubicBezTo>
                      <a:lnTo>
                        <a:pt x="362" y="103"/>
                      </a:lnTo>
                      <a:cubicBezTo>
                        <a:pt x="366" y="90"/>
                        <a:pt x="372" y="78"/>
                        <a:pt x="378" y="67"/>
                      </a:cubicBezTo>
                      <a:cubicBezTo>
                        <a:pt x="392" y="44"/>
                        <a:pt x="409" y="23"/>
                        <a:pt x="430" y="7"/>
                      </a:cubicBezTo>
                      <a:lnTo>
                        <a:pt x="430" y="7"/>
                      </a:lnTo>
                      <a:cubicBezTo>
                        <a:pt x="432" y="6"/>
                        <a:pt x="434" y="5"/>
                        <a:pt x="435" y="4"/>
                      </a:cubicBezTo>
                      <a:cubicBezTo>
                        <a:pt x="440" y="1"/>
                        <a:pt x="445" y="0"/>
                        <a:pt x="450" y="0"/>
                      </a:cubicBezTo>
                      <a:cubicBezTo>
                        <a:pt x="452" y="0"/>
                        <a:pt x="453" y="0"/>
                        <a:pt x="455" y="0"/>
                      </a:cubicBezTo>
                      <a:lnTo>
                        <a:pt x="455" y="0"/>
                      </a:lnTo>
                      <a:cubicBezTo>
                        <a:pt x="456" y="1"/>
                        <a:pt x="458" y="1"/>
                        <a:pt x="460" y="2"/>
                      </a:cubicBezTo>
                      <a:cubicBezTo>
                        <a:pt x="463" y="4"/>
                        <a:pt x="465" y="6"/>
                        <a:pt x="467" y="8"/>
                      </a:cubicBezTo>
                      <a:cubicBezTo>
                        <a:pt x="491" y="35"/>
                        <a:pt x="494" y="75"/>
                        <a:pt x="490" y="112"/>
                      </a:cubicBezTo>
                      <a:lnTo>
                        <a:pt x="490" y="112"/>
                      </a:lnTo>
                      <a:cubicBezTo>
                        <a:pt x="487" y="143"/>
                        <a:pt x="482" y="175"/>
                        <a:pt x="473" y="205"/>
                      </a:cubicBezTo>
                      <a:cubicBezTo>
                        <a:pt x="484" y="167"/>
                        <a:pt x="636" y="36"/>
                        <a:pt x="662" y="93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120000" tIns="60000" rIns="120000" bIns="60000" anchor="ctr" anchorCtr="1">
                  <a:noAutofit/>
                </a:bodyPr>
                <a:lstStyle/>
                <a:p>
                  <a:pPr defTabSz="1219170">
                    <a:buClr>
                      <a:srgbClr val="000000"/>
                    </a:buClr>
                  </a:pPr>
                  <a:endParaRPr sz="2400" kern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28" name="Google Shape;728;p26"/>
                <p:cNvSpPr/>
                <p:nvPr/>
              </p:nvSpPr>
              <p:spPr>
                <a:xfrm>
                  <a:off x="7177944" y="4137983"/>
                  <a:ext cx="37327" cy="265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0" h="70" extrusionOk="0">
                      <a:moveTo>
                        <a:pt x="100" y="45"/>
                      </a:moveTo>
                      <a:lnTo>
                        <a:pt x="100" y="45"/>
                      </a:lnTo>
                      <a:cubicBezTo>
                        <a:pt x="99" y="42"/>
                        <a:pt x="99" y="40"/>
                        <a:pt x="98" y="38"/>
                      </a:cubicBezTo>
                      <a:lnTo>
                        <a:pt x="98" y="38"/>
                      </a:lnTo>
                      <a:cubicBezTo>
                        <a:pt x="97" y="33"/>
                        <a:pt x="96" y="29"/>
                        <a:pt x="93" y="24"/>
                      </a:cubicBezTo>
                      <a:cubicBezTo>
                        <a:pt x="90" y="17"/>
                        <a:pt x="83" y="11"/>
                        <a:pt x="75" y="6"/>
                      </a:cubicBezTo>
                      <a:cubicBezTo>
                        <a:pt x="68" y="2"/>
                        <a:pt x="59" y="0"/>
                        <a:pt x="50" y="0"/>
                      </a:cubicBezTo>
                      <a:cubicBezTo>
                        <a:pt x="41" y="0"/>
                        <a:pt x="33" y="2"/>
                        <a:pt x="25" y="6"/>
                      </a:cubicBezTo>
                      <a:cubicBezTo>
                        <a:pt x="18" y="11"/>
                        <a:pt x="11" y="17"/>
                        <a:pt x="7" y="24"/>
                      </a:cubicBezTo>
                      <a:cubicBezTo>
                        <a:pt x="3" y="32"/>
                        <a:pt x="0" y="41"/>
                        <a:pt x="0" y="49"/>
                      </a:cubicBezTo>
                      <a:cubicBezTo>
                        <a:pt x="0" y="56"/>
                        <a:pt x="2" y="63"/>
                        <a:pt x="5" y="70"/>
                      </a:cubicBezTo>
                      <a:lnTo>
                        <a:pt x="100" y="4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120000" tIns="0" rIns="120000" bIns="0" anchor="ctr" anchorCtr="1">
                  <a:noAutofit/>
                </a:bodyPr>
                <a:lstStyle/>
                <a:p>
                  <a:pPr defTabSz="1219170">
                    <a:buClr>
                      <a:srgbClr val="000000"/>
                    </a:buClr>
                  </a:pPr>
                  <a:endParaRPr sz="2400" kern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29" name="Google Shape;729;p26"/>
                <p:cNvSpPr/>
                <p:nvPr/>
              </p:nvSpPr>
              <p:spPr>
                <a:xfrm>
                  <a:off x="7309337" y="4103440"/>
                  <a:ext cx="36581" cy="2543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8" h="67" extrusionOk="0">
                      <a:moveTo>
                        <a:pt x="98" y="42"/>
                      </a:moveTo>
                      <a:lnTo>
                        <a:pt x="98" y="42"/>
                      </a:lnTo>
                      <a:cubicBezTo>
                        <a:pt x="98" y="40"/>
                        <a:pt x="98" y="37"/>
                        <a:pt x="97" y="35"/>
                      </a:cubicBezTo>
                      <a:lnTo>
                        <a:pt x="97" y="35"/>
                      </a:lnTo>
                      <a:cubicBezTo>
                        <a:pt x="96" y="32"/>
                        <a:pt x="95" y="28"/>
                        <a:pt x="93" y="25"/>
                      </a:cubicBezTo>
                      <a:cubicBezTo>
                        <a:pt x="88" y="17"/>
                        <a:pt x="83" y="12"/>
                        <a:pt x="75" y="7"/>
                      </a:cubicBezTo>
                      <a:cubicBezTo>
                        <a:pt x="68" y="3"/>
                        <a:pt x="59" y="0"/>
                        <a:pt x="50" y="0"/>
                      </a:cubicBezTo>
                      <a:cubicBezTo>
                        <a:pt x="41" y="0"/>
                        <a:pt x="33" y="3"/>
                        <a:pt x="25" y="7"/>
                      </a:cubicBezTo>
                      <a:cubicBezTo>
                        <a:pt x="17" y="12"/>
                        <a:pt x="12" y="18"/>
                        <a:pt x="7" y="25"/>
                      </a:cubicBezTo>
                      <a:cubicBezTo>
                        <a:pt x="3" y="33"/>
                        <a:pt x="0" y="41"/>
                        <a:pt x="0" y="50"/>
                      </a:cubicBezTo>
                      <a:cubicBezTo>
                        <a:pt x="0" y="53"/>
                        <a:pt x="1" y="57"/>
                        <a:pt x="2" y="61"/>
                      </a:cubicBezTo>
                      <a:lnTo>
                        <a:pt x="2" y="61"/>
                      </a:lnTo>
                      <a:cubicBezTo>
                        <a:pt x="2" y="63"/>
                        <a:pt x="3" y="65"/>
                        <a:pt x="4" y="67"/>
                      </a:cubicBezTo>
                      <a:lnTo>
                        <a:pt x="98" y="42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120000" tIns="0" rIns="120000" bIns="0" anchor="ctr" anchorCtr="1">
                  <a:noAutofit/>
                </a:bodyPr>
                <a:lstStyle/>
                <a:p>
                  <a:pPr defTabSz="1219170">
                    <a:buClr>
                      <a:srgbClr val="000000"/>
                    </a:buClr>
                  </a:pPr>
                  <a:endParaRPr sz="2400" kern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30" name="Google Shape;730;p26"/>
                <p:cNvSpPr/>
                <p:nvPr/>
              </p:nvSpPr>
              <p:spPr>
                <a:xfrm>
                  <a:off x="7228709" y="4119763"/>
                  <a:ext cx="64577" cy="459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3" h="121" extrusionOk="0">
                      <a:moveTo>
                        <a:pt x="108" y="118"/>
                      </a:moveTo>
                      <a:lnTo>
                        <a:pt x="108" y="118"/>
                      </a:lnTo>
                      <a:cubicBezTo>
                        <a:pt x="100" y="120"/>
                        <a:pt x="93" y="121"/>
                        <a:pt x="85" y="121"/>
                      </a:cubicBezTo>
                      <a:cubicBezTo>
                        <a:pt x="70" y="121"/>
                        <a:pt x="54" y="117"/>
                        <a:pt x="41" y="109"/>
                      </a:cubicBezTo>
                      <a:cubicBezTo>
                        <a:pt x="28" y="102"/>
                        <a:pt x="18" y="91"/>
                        <a:pt x="9" y="77"/>
                      </a:cubicBezTo>
                      <a:cubicBezTo>
                        <a:pt x="6" y="71"/>
                        <a:pt x="2" y="63"/>
                        <a:pt x="0" y="56"/>
                      </a:cubicBezTo>
                      <a:lnTo>
                        <a:pt x="0" y="56"/>
                      </a:lnTo>
                      <a:cubicBezTo>
                        <a:pt x="0" y="55"/>
                        <a:pt x="0" y="53"/>
                        <a:pt x="0" y="52"/>
                      </a:cubicBezTo>
                      <a:cubicBezTo>
                        <a:pt x="0" y="50"/>
                        <a:pt x="1" y="47"/>
                        <a:pt x="2" y="45"/>
                      </a:cubicBezTo>
                      <a:cubicBezTo>
                        <a:pt x="4" y="43"/>
                        <a:pt x="5" y="42"/>
                        <a:pt x="7" y="40"/>
                      </a:cubicBezTo>
                      <a:cubicBezTo>
                        <a:pt x="9" y="39"/>
                        <a:pt x="12" y="38"/>
                        <a:pt x="14" y="38"/>
                      </a:cubicBezTo>
                      <a:cubicBezTo>
                        <a:pt x="17" y="38"/>
                        <a:pt x="19" y="39"/>
                        <a:pt x="21" y="40"/>
                      </a:cubicBezTo>
                      <a:cubicBezTo>
                        <a:pt x="23" y="42"/>
                        <a:pt x="26" y="43"/>
                        <a:pt x="27" y="45"/>
                      </a:cubicBezTo>
                      <a:cubicBezTo>
                        <a:pt x="28" y="46"/>
                        <a:pt x="28" y="47"/>
                        <a:pt x="28" y="49"/>
                      </a:cubicBezTo>
                      <a:lnTo>
                        <a:pt x="28" y="49"/>
                      </a:lnTo>
                      <a:cubicBezTo>
                        <a:pt x="29" y="53"/>
                        <a:pt x="31" y="57"/>
                        <a:pt x="33" y="60"/>
                      </a:cubicBezTo>
                      <a:cubicBezTo>
                        <a:pt x="38" y="69"/>
                        <a:pt x="46" y="77"/>
                        <a:pt x="55" y="82"/>
                      </a:cubicBezTo>
                      <a:cubicBezTo>
                        <a:pt x="64" y="87"/>
                        <a:pt x="74" y="90"/>
                        <a:pt x="84" y="90"/>
                      </a:cubicBezTo>
                      <a:cubicBezTo>
                        <a:pt x="95" y="90"/>
                        <a:pt x="105" y="87"/>
                        <a:pt x="114" y="82"/>
                      </a:cubicBezTo>
                      <a:cubicBezTo>
                        <a:pt x="123" y="77"/>
                        <a:pt x="130" y="69"/>
                        <a:pt x="135" y="60"/>
                      </a:cubicBezTo>
                      <a:cubicBezTo>
                        <a:pt x="140" y="51"/>
                        <a:pt x="143" y="41"/>
                        <a:pt x="143" y="31"/>
                      </a:cubicBezTo>
                      <a:cubicBezTo>
                        <a:pt x="143" y="27"/>
                        <a:pt x="143" y="22"/>
                        <a:pt x="142" y="18"/>
                      </a:cubicBezTo>
                      <a:lnTo>
                        <a:pt x="142" y="18"/>
                      </a:lnTo>
                      <a:cubicBezTo>
                        <a:pt x="141" y="17"/>
                        <a:pt x="141" y="16"/>
                        <a:pt x="141" y="14"/>
                      </a:cubicBezTo>
                      <a:cubicBezTo>
                        <a:pt x="141" y="12"/>
                        <a:pt x="142" y="9"/>
                        <a:pt x="143" y="7"/>
                      </a:cubicBezTo>
                      <a:cubicBezTo>
                        <a:pt x="144" y="5"/>
                        <a:pt x="147" y="3"/>
                        <a:pt x="149" y="2"/>
                      </a:cubicBezTo>
                      <a:cubicBezTo>
                        <a:pt x="152" y="1"/>
                        <a:pt x="154" y="0"/>
                        <a:pt x="156" y="0"/>
                      </a:cubicBezTo>
                      <a:cubicBezTo>
                        <a:pt x="159" y="0"/>
                        <a:pt x="161" y="1"/>
                        <a:pt x="163" y="2"/>
                      </a:cubicBezTo>
                      <a:cubicBezTo>
                        <a:pt x="165" y="3"/>
                        <a:pt x="167" y="5"/>
                        <a:pt x="168" y="7"/>
                      </a:cubicBezTo>
                      <a:cubicBezTo>
                        <a:pt x="169" y="8"/>
                        <a:pt x="169" y="10"/>
                        <a:pt x="170" y="11"/>
                      </a:cubicBezTo>
                      <a:lnTo>
                        <a:pt x="170" y="11"/>
                      </a:lnTo>
                      <a:cubicBezTo>
                        <a:pt x="172" y="18"/>
                        <a:pt x="173" y="26"/>
                        <a:pt x="173" y="33"/>
                      </a:cubicBezTo>
                      <a:cubicBezTo>
                        <a:pt x="173" y="49"/>
                        <a:pt x="169" y="64"/>
                        <a:pt x="161" y="77"/>
                      </a:cubicBezTo>
                      <a:cubicBezTo>
                        <a:pt x="153" y="91"/>
                        <a:pt x="142" y="102"/>
                        <a:pt x="129" y="109"/>
                      </a:cubicBezTo>
                      <a:cubicBezTo>
                        <a:pt x="122" y="113"/>
                        <a:pt x="115" y="116"/>
                        <a:pt x="108" y="118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120000" tIns="0" rIns="120000" bIns="0" anchor="ctr" anchorCtr="1">
                  <a:noAutofit/>
                </a:bodyPr>
                <a:lstStyle/>
                <a:p>
                  <a:pPr defTabSz="1219170">
                    <a:buClr>
                      <a:srgbClr val="000000"/>
                    </a:buClr>
                  </a:pPr>
                  <a:endParaRPr sz="2400" kern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731" name="Google Shape;731;p26"/>
              <p:cNvSpPr/>
              <p:nvPr/>
            </p:nvSpPr>
            <p:spPr>
              <a:xfrm>
                <a:off x="6349312" y="1056041"/>
                <a:ext cx="36627" cy="39152"/>
              </a:xfrm>
              <a:custGeom>
                <a:avLst/>
                <a:gdLst/>
                <a:ahLst/>
                <a:cxnLst/>
                <a:rect l="l" t="t" r="r" b="b"/>
                <a:pathLst>
                  <a:path w="56" h="60" extrusionOk="0">
                    <a:moveTo>
                      <a:pt x="52" y="14"/>
                    </a:moveTo>
                    <a:cubicBezTo>
                      <a:pt x="70" y="48"/>
                      <a:pt x="27" y="79"/>
                      <a:pt x="5" y="48"/>
                    </a:cubicBezTo>
                    <a:cubicBezTo>
                      <a:pt x="-17" y="17"/>
                      <a:pt x="32" y="-20"/>
                      <a:pt x="52" y="14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32" name="Google Shape;732;p26"/>
              <p:cNvSpPr/>
              <p:nvPr/>
            </p:nvSpPr>
            <p:spPr>
              <a:xfrm>
                <a:off x="6465537" y="978766"/>
                <a:ext cx="36627" cy="39152"/>
              </a:xfrm>
              <a:custGeom>
                <a:avLst/>
                <a:gdLst/>
                <a:ahLst/>
                <a:cxnLst/>
                <a:rect l="l" t="t" r="r" b="b"/>
                <a:pathLst>
                  <a:path w="56" h="60" extrusionOk="0">
                    <a:moveTo>
                      <a:pt x="52" y="14"/>
                    </a:moveTo>
                    <a:cubicBezTo>
                      <a:pt x="70" y="48"/>
                      <a:pt x="27" y="79"/>
                      <a:pt x="5" y="48"/>
                    </a:cubicBezTo>
                    <a:cubicBezTo>
                      <a:pt x="-17" y="17"/>
                      <a:pt x="32" y="-20"/>
                      <a:pt x="52" y="14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33" name="Google Shape;733;p26"/>
              <p:cNvSpPr/>
              <p:nvPr/>
            </p:nvSpPr>
            <p:spPr>
              <a:xfrm>
                <a:off x="6589362" y="1114228"/>
                <a:ext cx="36627" cy="39152"/>
              </a:xfrm>
              <a:custGeom>
                <a:avLst/>
                <a:gdLst/>
                <a:ahLst/>
                <a:cxnLst/>
                <a:rect l="l" t="t" r="r" b="b"/>
                <a:pathLst>
                  <a:path w="56" h="60" extrusionOk="0">
                    <a:moveTo>
                      <a:pt x="52" y="14"/>
                    </a:moveTo>
                    <a:cubicBezTo>
                      <a:pt x="70" y="48"/>
                      <a:pt x="27" y="79"/>
                      <a:pt x="5" y="48"/>
                    </a:cubicBezTo>
                    <a:cubicBezTo>
                      <a:pt x="-17" y="17"/>
                      <a:pt x="32" y="-20"/>
                      <a:pt x="52" y="14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34" name="Google Shape;734;p26"/>
              <p:cNvSpPr/>
              <p:nvPr/>
            </p:nvSpPr>
            <p:spPr>
              <a:xfrm>
                <a:off x="6487687" y="1163778"/>
                <a:ext cx="36627" cy="39152"/>
              </a:xfrm>
              <a:custGeom>
                <a:avLst/>
                <a:gdLst/>
                <a:ahLst/>
                <a:cxnLst/>
                <a:rect l="l" t="t" r="r" b="b"/>
                <a:pathLst>
                  <a:path w="56" h="60" extrusionOk="0">
                    <a:moveTo>
                      <a:pt x="52" y="14"/>
                    </a:moveTo>
                    <a:cubicBezTo>
                      <a:pt x="70" y="48"/>
                      <a:pt x="27" y="79"/>
                      <a:pt x="5" y="48"/>
                    </a:cubicBezTo>
                    <a:cubicBezTo>
                      <a:pt x="-17" y="17"/>
                      <a:pt x="32" y="-20"/>
                      <a:pt x="52" y="14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35" name="Google Shape;735;p26"/>
              <p:cNvSpPr/>
              <p:nvPr/>
            </p:nvSpPr>
            <p:spPr>
              <a:xfrm>
                <a:off x="6579137" y="998053"/>
                <a:ext cx="36627" cy="39152"/>
              </a:xfrm>
              <a:custGeom>
                <a:avLst/>
                <a:gdLst/>
                <a:ahLst/>
                <a:cxnLst/>
                <a:rect l="l" t="t" r="r" b="b"/>
                <a:pathLst>
                  <a:path w="56" h="60" extrusionOk="0">
                    <a:moveTo>
                      <a:pt x="52" y="14"/>
                    </a:moveTo>
                    <a:cubicBezTo>
                      <a:pt x="70" y="48"/>
                      <a:pt x="27" y="79"/>
                      <a:pt x="5" y="48"/>
                    </a:cubicBezTo>
                    <a:cubicBezTo>
                      <a:pt x="-17" y="17"/>
                      <a:pt x="32" y="-20"/>
                      <a:pt x="52" y="14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36" name="Google Shape;736;p26"/>
              <p:cNvSpPr/>
              <p:nvPr/>
            </p:nvSpPr>
            <p:spPr>
              <a:xfrm>
                <a:off x="6498377" y="1275648"/>
                <a:ext cx="36627" cy="39152"/>
              </a:xfrm>
              <a:custGeom>
                <a:avLst/>
                <a:gdLst/>
                <a:ahLst/>
                <a:cxnLst/>
                <a:rect l="l" t="t" r="r" b="b"/>
                <a:pathLst>
                  <a:path w="56" h="60" extrusionOk="0">
                    <a:moveTo>
                      <a:pt x="52" y="14"/>
                    </a:moveTo>
                    <a:cubicBezTo>
                      <a:pt x="70" y="48"/>
                      <a:pt x="27" y="79"/>
                      <a:pt x="5" y="48"/>
                    </a:cubicBezTo>
                    <a:cubicBezTo>
                      <a:pt x="-17" y="17"/>
                      <a:pt x="32" y="-20"/>
                      <a:pt x="52" y="14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737" name="Google Shape;737;p26"/>
            <p:cNvSpPr/>
            <p:nvPr/>
          </p:nvSpPr>
          <p:spPr>
            <a:xfrm>
              <a:off x="1433019" y="3913384"/>
              <a:ext cx="182880" cy="182880"/>
            </a:xfrm>
            <a:custGeom>
              <a:avLst/>
              <a:gdLst/>
              <a:ahLst/>
              <a:cxnLst/>
              <a:rect l="l" t="t" r="r" b="b"/>
              <a:pathLst>
                <a:path w="214" h="218" extrusionOk="0">
                  <a:moveTo>
                    <a:pt x="133" y="83"/>
                  </a:moveTo>
                  <a:cubicBezTo>
                    <a:pt x="127" y="78"/>
                    <a:pt x="115" y="-1"/>
                    <a:pt x="105" y="0"/>
                  </a:cubicBezTo>
                  <a:cubicBezTo>
                    <a:pt x="94" y="0"/>
                    <a:pt x="86" y="78"/>
                    <a:pt x="81" y="83"/>
                  </a:cubicBezTo>
                  <a:cubicBezTo>
                    <a:pt x="71" y="93"/>
                    <a:pt x="-1" y="101"/>
                    <a:pt x="0" y="111"/>
                  </a:cubicBezTo>
                  <a:cubicBezTo>
                    <a:pt x="1" y="120"/>
                    <a:pt x="71" y="125"/>
                    <a:pt x="81" y="135"/>
                  </a:cubicBezTo>
                  <a:cubicBezTo>
                    <a:pt x="87" y="140"/>
                    <a:pt x="98" y="218"/>
                    <a:pt x="109" y="218"/>
                  </a:cubicBezTo>
                  <a:cubicBezTo>
                    <a:pt x="119" y="217"/>
                    <a:pt x="128" y="140"/>
                    <a:pt x="133" y="135"/>
                  </a:cubicBezTo>
                  <a:cubicBezTo>
                    <a:pt x="142" y="125"/>
                    <a:pt x="214" y="117"/>
                    <a:pt x="214" y="107"/>
                  </a:cubicBezTo>
                  <a:cubicBezTo>
                    <a:pt x="213" y="97"/>
                    <a:pt x="143" y="92"/>
                    <a:pt x="133" y="8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0000" tIns="44633" rIns="120000" bIns="44633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38" name="Google Shape;738;p26"/>
          <p:cNvGrpSpPr/>
          <p:nvPr/>
        </p:nvGrpSpPr>
        <p:grpSpPr>
          <a:xfrm>
            <a:off x="10228425" y="1511738"/>
            <a:ext cx="1348235" cy="1584993"/>
            <a:chOff x="7419544" y="1133803"/>
            <a:chExt cx="1011176" cy="1188745"/>
          </a:xfrm>
        </p:grpSpPr>
        <p:grpSp>
          <p:nvGrpSpPr>
            <p:cNvPr id="739" name="Google Shape;739;p26"/>
            <p:cNvGrpSpPr/>
            <p:nvPr/>
          </p:nvGrpSpPr>
          <p:grpSpPr>
            <a:xfrm>
              <a:off x="7675003" y="1133803"/>
              <a:ext cx="755716" cy="1188745"/>
              <a:chOff x="8412420" y="1327320"/>
              <a:chExt cx="818850" cy="1303020"/>
            </a:xfrm>
          </p:grpSpPr>
          <p:sp>
            <p:nvSpPr>
              <p:cNvPr id="740" name="Google Shape;740;p26"/>
              <p:cNvSpPr/>
              <p:nvPr/>
            </p:nvSpPr>
            <p:spPr>
              <a:xfrm>
                <a:off x="8496555" y="1979321"/>
                <a:ext cx="520953" cy="651018"/>
              </a:xfrm>
              <a:custGeom>
                <a:avLst/>
                <a:gdLst/>
                <a:ahLst/>
                <a:cxnLst/>
                <a:rect l="l" t="t" r="r" b="b"/>
                <a:pathLst>
                  <a:path w="1065" h="1330" extrusionOk="0">
                    <a:moveTo>
                      <a:pt x="903" y="15"/>
                    </a:moveTo>
                    <a:cubicBezTo>
                      <a:pt x="892" y="-13"/>
                      <a:pt x="856" y="4"/>
                      <a:pt x="864" y="33"/>
                    </a:cubicBezTo>
                    <a:lnTo>
                      <a:pt x="864" y="33"/>
                    </a:lnTo>
                    <a:cubicBezTo>
                      <a:pt x="915" y="221"/>
                      <a:pt x="951" y="414"/>
                      <a:pt x="972" y="608"/>
                    </a:cubicBezTo>
                    <a:lnTo>
                      <a:pt x="972" y="608"/>
                    </a:lnTo>
                    <a:cubicBezTo>
                      <a:pt x="959" y="597"/>
                      <a:pt x="949" y="583"/>
                      <a:pt x="940" y="569"/>
                    </a:cubicBezTo>
                    <a:cubicBezTo>
                      <a:pt x="929" y="549"/>
                      <a:pt x="922" y="528"/>
                      <a:pt x="919" y="506"/>
                    </a:cubicBezTo>
                    <a:cubicBezTo>
                      <a:pt x="893" y="361"/>
                      <a:pt x="820" y="421"/>
                      <a:pt x="742" y="356"/>
                    </a:cubicBezTo>
                    <a:cubicBezTo>
                      <a:pt x="670" y="235"/>
                      <a:pt x="636" y="146"/>
                      <a:pt x="476" y="222"/>
                    </a:cubicBezTo>
                    <a:cubicBezTo>
                      <a:pt x="325" y="248"/>
                      <a:pt x="304" y="145"/>
                      <a:pt x="156" y="292"/>
                    </a:cubicBezTo>
                    <a:cubicBezTo>
                      <a:pt x="131" y="332"/>
                      <a:pt x="-41" y="392"/>
                      <a:pt x="9" y="432"/>
                    </a:cubicBezTo>
                    <a:cubicBezTo>
                      <a:pt x="87" y="451"/>
                      <a:pt x="72" y="586"/>
                      <a:pt x="155" y="603"/>
                    </a:cubicBezTo>
                    <a:cubicBezTo>
                      <a:pt x="325" y="579"/>
                      <a:pt x="236" y="709"/>
                      <a:pt x="356" y="751"/>
                    </a:cubicBezTo>
                    <a:cubicBezTo>
                      <a:pt x="526" y="749"/>
                      <a:pt x="475" y="813"/>
                      <a:pt x="594" y="869"/>
                    </a:cubicBezTo>
                    <a:cubicBezTo>
                      <a:pt x="700" y="881"/>
                      <a:pt x="880" y="801"/>
                      <a:pt x="989" y="825"/>
                    </a:cubicBezTo>
                    <a:lnTo>
                      <a:pt x="989" y="825"/>
                    </a:lnTo>
                    <a:cubicBezTo>
                      <a:pt x="991" y="885"/>
                      <a:pt x="993" y="944"/>
                      <a:pt x="993" y="1003"/>
                    </a:cubicBezTo>
                    <a:cubicBezTo>
                      <a:pt x="993" y="1104"/>
                      <a:pt x="989" y="1205"/>
                      <a:pt x="981" y="1305"/>
                    </a:cubicBezTo>
                    <a:cubicBezTo>
                      <a:pt x="978" y="1335"/>
                      <a:pt x="1016" y="1341"/>
                      <a:pt x="1022" y="1312"/>
                    </a:cubicBezTo>
                    <a:cubicBezTo>
                      <a:pt x="1107" y="880"/>
                      <a:pt x="1064" y="413"/>
                      <a:pt x="903" y="15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41" name="Google Shape;741;p26"/>
              <p:cNvSpPr/>
              <p:nvPr/>
            </p:nvSpPr>
            <p:spPr>
              <a:xfrm>
                <a:off x="8424160" y="1327320"/>
                <a:ext cx="750368" cy="643676"/>
              </a:xfrm>
              <a:custGeom>
                <a:avLst/>
                <a:gdLst/>
                <a:ahLst/>
                <a:cxnLst/>
                <a:rect l="l" t="t" r="r" b="b"/>
                <a:pathLst>
                  <a:path w="1534" h="1315" extrusionOk="0">
                    <a:moveTo>
                      <a:pt x="998" y="1309"/>
                    </a:moveTo>
                    <a:cubicBezTo>
                      <a:pt x="1121" y="1260"/>
                      <a:pt x="1435" y="631"/>
                      <a:pt x="1518" y="337"/>
                    </a:cubicBezTo>
                    <a:cubicBezTo>
                      <a:pt x="1601" y="43"/>
                      <a:pt x="1327" y="-182"/>
                      <a:pt x="1054" y="208"/>
                    </a:cubicBezTo>
                    <a:cubicBezTo>
                      <a:pt x="1054" y="208"/>
                      <a:pt x="935" y="-60"/>
                      <a:pt x="718" y="26"/>
                    </a:cubicBezTo>
                    <a:cubicBezTo>
                      <a:pt x="501" y="112"/>
                      <a:pt x="577" y="326"/>
                      <a:pt x="577" y="326"/>
                    </a:cubicBezTo>
                    <a:cubicBezTo>
                      <a:pt x="577" y="326"/>
                      <a:pt x="350" y="127"/>
                      <a:pt x="152" y="236"/>
                    </a:cubicBezTo>
                    <a:cubicBezTo>
                      <a:pt x="-22" y="331"/>
                      <a:pt x="-90" y="606"/>
                      <a:pt x="188" y="855"/>
                    </a:cubicBezTo>
                    <a:cubicBezTo>
                      <a:pt x="467" y="1103"/>
                      <a:pt x="870" y="1360"/>
                      <a:pt x="998" y="1309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42" name="Google Shape;742;p26"/>
              <p:cNvSpPr/>
              <p:nvPr/>
            </p:nvSpPr>
            <p:spPr>
              <a:xfrm>
                <a:off x="8651130" y="1525564"/>
                <a:ext cx="386924" cy="369074"/>
              </a:xfrm>
              <a:custGeom>
                <a:avLst/>
                <a:gdLst/>
                <a:ahLst/>
                <a:cxnLst/>
                <a:rect l="l" t="t" r="r" b="b"/>
                <a:pathLst>
                  <a:path w="791" h="754" extrusionOk="0">
                    <a:moveTo>
                      <a:pt x="319" y="1"/>
                    </a:moveTo>
                    <a:cubicBezTo>
                      <a:pt x="82" y="22"/>
                      <a:pt x="-45" y="291"/>
                      <a:pt x="13" y="475"/>
                    </a:cubicBezTo>
                    <a:cubicBezTo>
                      <a:pt x="170" y="980"/>
                      <a:pt x="811" y="713"/>
                      <a:pt x="790" y="360"/>
                    </a:cubicBezTo>
                    <a:cubicBezTo>
                      <a:pt x="776" y="131"/>
                      <a:pt x="469" y="-11"/>
                      <a:pt x="319" y="1"/>
                    </a:cubicBezTo>
                    <a:close/>
                  </a:path>
                </a:pathLst>
              </a:custGeom>
              <a:solidFill>
                <a:srgbClr val="422809">
                  <a:alpha val="50000"/>
                </a:srgbClr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43" name="Google Shape;743;p26"/>
              <p:cNvSpPr/>
              <p:nvPr/>
            </p:nvSpPr>
            <p:spPr>
              <a:xfrm>
                <a:off x="8412420" y="1497173"/>
                <a:ext cx="818850" cy="512493"/>
              </a:xfrm>
              <a:custGeom>
                <a:avLst/>
                <a:gdLst/>
                <a:ahLst/>
                <a:cxnLst/>
                <a:rect l="l" t="t" r="r" b="b"/>
                <a:pathLst>
                  <a:path w="1674" h="1047" extrusionOk="0">
                    <a:moveTo>
                      <a:pt x="1610" y="10"/>
                    </a:moveTo>
                    <a:cubicBezTo>
                      <a:pt x="1424" y="-60"/>
                      <a:pt x="1277" y="252"/>
                      <a:pt x="1277" y="252"/>
                    </a:cubicBezTo>
                    <a:cubicBezTo>
                      <a:pt x="1277" y="252"/>
                      <a:pt x="1123" y="130"/>
                      <a:pt x="990" y="407"/>
                    </a:cubicBezTo>
                    <a:lnTo>
                      <a:pt x="990" y="407"/>
                    </a:lnTo>
                    <a:cubicBezTo>
                      <a:pt x="952" y="490"/>
                      <a:pt x="932" y="582"/>
                      <a:pt x="932" y="674"/>
                    </a:cubicBezTo>
                    <a:lnTo>
                      <a:pt x="932" y="674"/>
                    </a:lnTo>
                    <a:cubicBezTo>
                      <a:pt x="926" y="661"/>
                      <a:pt x="920" y="647"/>
                      <a:pt x="912" y="635"/>
                    </a:cubicBezTo>
                    <a:cubicBezTo>
                      <a:pt x="873" y="566"/>
                      <a:pt x="821" y="506"/>
                      <a:pt x="761" y="456"/>
                    </a:cubicBezTo>
                    <a:cubicBezTo>
                      <a:pt x="518" y="260"/>
                      <a:pt x="433" y="432"/>
                      <a:pt x="433" y="432"/>
                    </a:cubicBezTo>
                    <a:cubicBezTo>
                      <a:pt x="433" y="432"/>
                      <a:pt x="162" y="210"/>
                      <a:pt x="24" y="349"/>
                    </a:cubicBezTo>
                    <a:cubicBezTo>
                      <a:pt x="-113" y="487"/>
                      <a:pt x="367" y="868"/>
                      <a:pt x="606" y="976"/>
                    </a:cubicBezTo>
                    <a:cubicBezTo>
                      <a:pt x="784" y="1056"/>
                      <a:pt x="959" y="1056"/>
                      <a:pt x="1019" y="1036"/>
                    </a:cubicBezTo>
                    <a:cubicBezTo>
                      <a:pt x="1085" y="1027"/>
                      <a:pt x="1239" y="955"/>
                      <a:pt x="1361" y="813"/>
                    </a:cubicBezTo>
                    <a:cubicBezTo>
                      <a:pt x="1529" y="619"/>
                      <a:pt x="1796" y="79"/>
                      <a:pt x="1610" y="1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44" name="Google Shape;744;p26"/>
              <p:cNvSpPr/>
              <p:nvPr/>
            </p:nvSpPr>
            <p:spPr>
              <a:xfrm>
                <a:off x="8473076" y="1750240"/>
                <a:ext cx="381054" cy="229080"/>
              </a:xfrm>
              <a:custGeom>
                <a:avLst/>
                <a:gdLst/>
                <a:ahLst/>
                <a:cxnLst/>
                <a:rect l="l" t="t" r="r" b="b"/>
                <a:pathLst>
                  <a:path w="779" h="468" extrusionOk="0">
                    <a:moveTo>
                      <a:pt x="1" y="10"/>
                    </a:moveTo>
                    <a:cubicBezTo>
                      <a:pt x="112" y="163"/>
                      <a:pt x="277" y="298"/>
                      <a:pt x="461" y="383"/>
                    </a:cubicBezTo>
                    <a:lnTo>
                      <a:pt x="461" y="383"/>
                    </a:lnTo>
                    <a:cubicBezTo>
                      <a:pt x="559" y="429"/>
                      <a:pt x="664" y="457"/>
                      <a:pt x="771" y="468"/>
                    </a:cubicBezTo>
                    <a:cubicBezTo>
                      <a:pt x="781" y="469"/>
                      <a:pt x="781" y="456"/>
                      <a:pt x="771" y="454"/>
                    </a:cubicBezTo>
                    <a:lnTo>
                      <a:pt x="771" y="454"/>
                    </a:lnTo>
                    <a:cubicBezTo>
                      <a:pt x="723" y="443"/>
                      <a:pt x="676" y="429"/>
                      <a:pt x="629" y="413"/>
                    </a:cubicBezTo>
                    <a:lnTo>
                      <a:pt x="629" y="413"/>
                    </a:lnTo>
                    <a:cubicBezTo>
                      <a:pt x="577" y="394"/>
                      <a:pt x="526" y="372"/>
                      <a:pt x="476" y="348"/>
                    </a:cubicBezTo>
                    <a:cubicBezTo>
                      <a:pt x="300" y="261"/>
                      <a:pt x="146" y="138"/>
                      <a:pt x="14" y="3"/>
                    </a:cubicBezTo>
                    <a:cubicBezTo>
                      <a:pt x="6" y="-4"/>
                      <a:pt x="-5" y="2"/>
                      <a:pt x="1" y="1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45" name="Google Shape;745;p26"/>
              <p:cNvSpPr/>
              <p:nvPr/>
            </p:nvSpPr>
            <p:spPr>
              <a:xfrm>
                <a:off x="8956854" y="1586750"/>
                <a:ext cx="247025" cy="369563"/>
              </a:xfrm>
              <a:custGeom>
                <a:avLst/>
                <a:gdLst/>
                <a:ahLst/>
                <a:cxnLst/>
                <a:rect l="l" t="t" r="r" b="b"/>
                <a:pathLst>
                  <a:path w="505" h="755" extrusionOk="0">
                    <a:moveTo>
                      <a:pt x="9" y="754"/>
                    </a:moveTo>
                    <a:lnTo>
                      <a:pt x="9" y="754"/>
                    </a:lnTo>
                    <a:cubicBezTo>
                      <a:pt x="161" y="652"/>
                      <a:pt x="288" y="517"/>
                      <a:pt x="380" y="358"/>
                    </a:cubicBezTo>
                    <a:cubicBezTo>
                      <a:pt x="388" y="343"/>
                      <a:pt x="397" y="328"/>
                      <a:pt x="404" y="313"/>
                    </a:cubicBezTo>
                    <a:lnTo>
                      <a:pt x="404" y="313"/>
                    </a:lnTo>
                    <a:cubicBezTo>
                      <a:pt x="455" y="218"/>
                      <a:pt x="489" y="115"/>
                      <a:pt x="505" y="8"/>
                    </a:cubicBezTo>
                    <a:cubicBezTo>
                      <a:pt x="506" y="-2"/>
                      <a:pt x="494" y="-2"/>
                      <a:pt x="491" y="8"/>
                    </a:cubicBezTo>
                    <a:lnTo>
                      <a:pt x="491" y="8"/>
                    </a:lnTo>
                    <a:cubicBezTo>
                      <a:pt x="477" y="55"/>
                      <a:pt x="461" y="102"/>
                      <a:pt x="442" y="148"/>
                    </a:cubicBezTo>
                    <a:lnTo>
                      <a:pt x="442" y="148"/>
                    </a:lnTo>
                    <a:cubicBezTo>
                      <a:pt x="421" y="199"/>
                      <a:pt x="397" y="249"/>
                      <a:pt x="370" y="297"/>
                    </a:cubicBezTo>
                    <a:cubicBezTo>
                      <a:pt x="275" y="468"/>
                      <a:pt x="144" y="617"/>
                      <a:pt x="3" y="742"/>
                    </a:cubicBezTo>
                    <a:cubicBezTo>
                      <a:pt x="-5" y="748"/>
                      <a:pt x="1" y="760"/>
                      <a:pt x="9" y="754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46" name="Google Shape;746;p26"/>
              <p:cNvSpPr/>
              <p:nvPr/>
            </p:nvSpPr>
            <p:spPr>
              <a:xfrm>
                <a:off x="8529329" y="2172670"/>
                <a:ext cx="443177" cy="165447"/>
              </a:xfrm>
              <a:custGeom>
                <a:avLst/>
                <a:gdLst/>
                <a:ahLst/>
                <a:cxnLst/>
                <a:rect l="l" t="t" r="r" b="b"/>
                <a:pathLst>
                  <a:path w="906" h="338" extrusionOk="0">
                    <a:moveTo>
                      <a:pt x="902" y="330"/>
                    </a:moveTo>
                    <a:cubicBezTo>
                      <a:pt x="750" y="205"/>
                      <a:pt x="548" y="102"/>
                      <a:pt x="341" y="45"/>
                    </a:cubicBezTo>
                    <a:lnTo>
                      <a:pt x="341" y="45"/>
                    </a:lnTo>
                    <a:cubicBezTo>
                      <a:pt x="233" y="15"/>
                      <a:pt x="122" y="0"/>
                      <a:pt x="10" y="0"/>
                    </a:cubicBezTo>
                    <a:cubicBezTo>
                      <a:pt x="9" y="0"/>
                      <a:pt x="7" y="0"/>
                      <a:pt x="6" y="0"/>
                    </a:cubicBezTo>
                    <a:cubicBezTo>
                      <a:pt x="-4" y="0"/>
                      <a:pt x="-1" y="11"/>
                      <a:pt x="10" y="12"/>
                    </a:cubicBezTo>
                    <a:cubicBezTo>
                      <a:pt x="61" y="17"/>
                      <a:pt x="112" y="25"/>
                      <a:pt x="164" y="35"/>
                    </a:cubicBezTo>
                    <a:cubicBezTo>
                      <a:pt x="220" y="46"/>
                      <a:pt x="279" y="61"/>
                      <a:pt x="335" y="77"/>
                    </a:cubicBezTo>
                    <a:lnTo>
                      <a:pt x="335" y="77"/>
                    </a:lnTo>
                    <a:cubicBezTo>
                      <a:pt x="496" y="127"/>
                      <a:pt x="651" y="195"/>
                      <a:pt x="797" y="279"/>
                    </a:cubicBezTo>
                    <a:cubicBezTo>
                      <a:pt x="829" y="298"/>
                      <a:pt x="861" y="317"/>
                      <a:pt x="892" y="337"/>
                    </a:cubicBezTo>
                    <a:cubicBezTo>
                      <a:pt x="901" y="342"/>
                      <a:pt x="910" y="336"/>
                      <a:pt x="902" y="33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47" name="Google Shape;747;p26"/>
              <p:cNvSpPr/>
              <p:nvPr/>
            </p:nvSpPr>
            <p:spPr>
              <a:xfrm>
                <a:off x="8949517" y="1771777"/>
                <a:ext cx="104191" cy="79297"/>
              </a:xfrm>
              <a:custGeom>
                <a:avLst/>
                <a:gdLst/>
                <a:ahLst/>
                <a:cxnLst/>
                <a:rect l="l" t="t" r="r" b="b"/>
                <a:pathLst>
                  <a:path w="213" h="162" extrusionOk="0">
                    <a:moveTo>
                      <a:pt x="83" y="2"/>
                    </a:moveTo>
                    <a:cubicBezTo>
                      <a:pt x="148" y="-10"/>
                      <a:pt x="197" y="34"/>
                      <a:pt x="212" y="99"/>
                    </a:cubicBezTo>
                    <a:cubicBezTo>
                      <a:pt x="219" y="132"/>
                      <a:pt x="171" y="146"/>
                      <a:pt x="163" y="113"/>
                    </a:cubicBezTo>
                    <a:cubicBezTo>
                      <a:pt x="155" y="77"/>
                      <a:pt x="136" y="51"/>
                      <a:pt x="98" y="54"/>
                    </a:cubicBezTo>
                    <a:cubicBezTo>
                      <a:pt x="57" y="56"/>
                      <a:pt x="42" y="91"/>
                      <a:pt x="55" y="130"/>
                    </a:cubicBezTo>
                    <a:cubicBezTo>
                      <a:pt x="65" y="162"/>
                      <a:pt x="17" y="176"/>
                      <a:pt x="6" y="144"/>
                    </a:cubicBezTo>
                    <a:cubicBezTo>
                      <a:pt x="-15" y="77"/>
                      <a:pt x="18" y="15"/>
                      <a:pt x="83" y="2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0000" tIns="17733" rIns="120000" bIns="17733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48" name="Google Shape;748;p26"/>
              <p:cNvSpPr/>
              <p:nvPr/>
            </p:nvSpPr>
            <p:spPr>
              <a:xfrm>
                <a:off x="8696132" y="1817300"/>
                <a:ext cx="104191" cy="77829"/>
              </a:xfrm>
              <a:custGeom>
                <a:avLst/>
                <a:gdLst/>
                <a:ahLst/>
                <a:cxnLst/>
                <a:rect l="l" t="t" r="r" b="b"/>
                <a:pathLst>
                  <a:path w="213" h="159" extrusionOk="0">
                    <a:moveTo>
                      <a:pt x="85" y="2"/>
                    </a:moveTo>
                    <a:cubicBezTo>
                      <a:pt x="150" y="-9"/>
                      <a:pt x="198" y="37"/>
                      <a:pt x="212" y="102"/>
                    </a:cubicBezTo>
                    <a:cubicBezTo>
                      <a:pt x="218" y="136"/>
                      <a:pt x="170" y="148"/>
                      <a:pt x="163" y="114"/>
                    </a:cubicBezTo>
                    <a:cubicBezTo>
                      <a:pt x="156" y="78"/>
                      <a:pt x="137" y="52"/>
                      <a:pt x="100" y="53"/>
                    </a:cubicBezTo>
                    <a:cubicBezTo>
                      <a:pt x="59" y="55"/>
                      <a:pt x="43" y="90"/>
                      <a:pt x="54" y="128"/>
                    </a:cubicBezTo>
                    <a:cubicBezTo>
                      <a:pt x="64" y="161"/>
                      <a:pt x="15" y="173"/>
                      <a:pt x="5" y="140"/>
                    </a:cubicBezTo>
                    <a:cubicBezTo>
                      <a:pt x="-14" y="74"/>
                      <a:pt x="20" y="13"/>
                      <a:pt x="85" y="2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0000" tIns="16300" rIns="120000" bIns="1630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49" name="Google Shape;749;p26"/>
              <p:cNvSpPr/>
              <p:nvPr/>
            </p:nvSpPr>
            <p:spPr>
              <a:xfrm>
                <a:off x="8829673" y="1819258"/>
                <a:ext cx="86581" cy="71465"/>
              </a:xfrm>
              <a:custGeom>
                <a:avLst/>
                <a:gdLst/>
                <a:ahLst/>
                <a:cxnLst/>
                <a:rect l="l" t="t" r="r" b="b"/>
                <a:pathLst>
                  <a:path w="177" h="146" extrusionOk="0">
                    <a:moveTo>
                      <a:pt x="3" y="61"/>
                    </a:moveTo>
                    <a:cubicBezTo>
                      <a:pt x="-12" y="30"/>
                      <a:pt x="33" y="6"/>
                      <a:pt x="48" y="38"/>
                    </a:cubicBezTo>
                    <a:cubicBezTo>
                      <a:pt x="54" y="58"/>
                      <a:pt x="66" y="92"/>
                      <a:pt x="89" y="95"/>
                    </a:cubicBezTo>
                    <a:cubicBezTo>
                      <a:pt x="123" y="99"/>
                      <a:pt x="129" y="56"/>
                      <a:pt x="126" y="30"/>
                    </a:cubicBezTo>
                    <a:cubicBezTo>
                      <a:pt x="121" y="-3"/>
                      <a:pt x="171" y="-13"/>
                      <a:pt x="175" y="21"/>
                    </a:cubicBezTo>
                    <a:cubicBezTo>
                      <a:pt x="196" y="159"/>
                      <a:pt x="40" y="198"/>
                      <a:pt x="3" y="6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0000" tIns="10067" rIns="120000" bIns="10067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50" name="Google Shape;750;p26"/>
              <p:cNvSpPr/>
              <p:nvPr/>
            </p:nvSpPr>
            <p:spPr>
              <a:xfrm>
                <a:off x="8743581" y="1551996"/>
                <a:ext cx="132562" cy="46012"/>
              </a:xfrm>
              <a:custGeom>
                <a:avLst/>
                <a:gdLst/>
                <a:ahLst/>
                <a:cxnLst/>
                <a:rect l="l" t="t" r="r" b="b"/>
                <a:pathLst>
                  <a:path w="271" h="94" extrusionOk="0">
                    <a:moveTo>
                      <a:pt x="241" y="65"/>
                    </a:moveTo>
                    <a:cubicBezTo>
                      <a:pt x="173" y="55"/>
                      <a:pt x="103" y="59"/>
                      <a:pt x="42" y="91"/>
                    </a:cubicBezTo>
                    <a:cubicBezTo>
                      <a:pt x="11" y="107"/>
                      <a:pt x="-19" y="56"/>
                      <a:pt x="14" y="37"/>
                    </a:cubicBezTo>
                    <a:cubicBezTo>
                      <a:pt x="85" y="1"/>
                      <a:pt x="166" y="-6"/>
                      <a:pt x="245" y="5"/>
                    </a:cubicBezTo>
                    <a:cubicBezTo>
                      <a:pt x="284" y="12"/>
                      <a:pt x="276" y="70"/>
                      <a:pt x="241" y="65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51" name="Google Shape;751;p26"/>
              <p:cNvSpPr/>
              <p:nvPr/>
            </p:nvSpPr>
            <p:spPr>
              <a:xfrm>
                <a:off x="8703959" y="1593113"/>
                <a:ext cx="27882" cy="28880"/>
              </a:xfrm>
              <a:custGeom>
                <a:avLst/>
                <a:gdLst/>
                <a:ahLst/>
                <a:cxnLst/>
                <a:rect l="l" t="t" r="r" b="b"/>
                <a:pathLst>
                  <a:path w="57" h="59" extrusionOk="0">
                    <a:moveTo>
                      <a:pt x="55" y="19"/>
                    </a:moveTo>
                    <a:cubicBezTo>
                      <a:pt x="65" y="55"/>
                      <a:pt x="17" y="76"/>
                      <a:pt x="2" y="41"/>
                    </a:cubicBezTo>
                    <a:cubicBezTo>
                      <a:pt x="-12" y="6"/>
                      <a:pt x="43" y="-19"/>
                      <a:pt x="55" y="19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52" name="Google Shape;752;p26"/>
              <p:cNvSpPr/>
              <p:nvPr/>
            </p:nvSpPr>
            <p:spPr>
              <a:xfrm>
                <a:off x="8895709" y="1563744"/>
                <a:ext cx="28371" cy="28880"/>
              </a:xfrm>
              <a:custGeom>
                <a:avLst/>
                <a:gdLst/>
                <a:ahLst/>
                <a:cxnLst/>
                <a:rect l="l" t="t" r="r" b="b"/>
                <a:pathLst>
                  <a:path w="58" h="59" extrusionOk="0">
                    <a:moveTo>
                      <a:pt x="56" y="39"/>
                    </a:moveTo>
                    <a:cubicBezTo>
                      <a:pt x="46" y="75"/>
                      <a:pt x="-6" y="58"/>
                      <a:pt x="0" y="21"/>
                    </a:cubicBezTo>
                    <a:cubicBezTo>
                      <a:pt x="6" y="-16"/>
                      <a:pt x="66" y="2"/>
                      <a:pt x="56" y="39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53" name="Google Shape;753;p26"/>
              <p:cNvSpPr/>
              <p:nvPr/>
            </p:nvSpPr>
            <p:spPr>
              <a:xfrm>
                <a:off x="8771952" y="2281337"/>
                <a:ext cx="92451" cy="93492"/>
              </a:xfrm>
              <a:custGeom>
                <a:avLst/>
                <a:gdLst/>
                <a:ahLst/>
                <a:cxnLst/>
                <a:rect l="l" t="t" r="r" b="b"/>
                <a:pathLst>
                  <a:path w="189" h="191" extrusionOk="0">
                    <a:moveTo>
                      <a:pt x="117" y="73"/>
                    </a:moveTo>
                    <a:cubicBezTo>
                      <a:pt x="112" y="68"/>
                      <a:pt x="102" y="-1"/>
                      <a:pt x="93" y="0"/>
                    </a:cubicBezTo>
                    <a:cubicBezTo>
                      <a:pt x="84" y="1"/>
                      <a:pt x="76" y="69"/>
                      <a:pt x="71" y="73"/>
                    </a:cubicBezTo>
                    <a:cubicBezTo>
                      <a:pt x="63" y="82"/>
                      <a:pt x="0" y="88"/>
                      <a:pt x="0" y="97"/>
                    </a:cubicBezTo>
                    <a:cubicBezTo>
                      <a:pt x="1" y="106"/>
                      <a:pt x="63" y="110"/>
                      <a:pt x="71" y="118"/>
                    </a:cubicBezTo>
                    <a:cubicBezTo>
                      <a:pt x="76" y="123"/>
                      <a:pt x="87" y="192"/>
                      <a:pt x="96" y="191"/>
                    </a:cubicBezTo>
                    <a:cubicBezTo>
                      <a:pt x="105" y="190"/>
                      <a:pt x="113" y="123"/>
                      <a:pt x="117" y="118"/>
                    </a:cubicBezTo>
                    <a:cubicBezTo>
                      <a:pt x="126" y="110"/>
                      <a:pt x="190" y="103"/>
                      <a:pt x="189" y="94"/>
                    </a:cubicBezTo>
                    <a:cubicBezTo>
                      <a:pt x="188" y="85"/>
                      <a:pt x="126" y="81"/>
                      <a:pt x="117" y="73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31667" rIns="120000" bIns="31667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54" name="Google Shape;754;p26"/>
              <p:cNvSpPr/>
              <p:nvPr/>
            </p:nvSpPr>
            <p:spPr>
              <a:xfrm>
                <a:off x="8785159" y="1635210"/>
                <a:ext cx="29349" cy="29859"/>
              </a:xfrm>
              <a:custGeom>
                <a:avLst/>
                <a:gdLst/>
                <a:ahLst/>
                <a:cxnLst/>
                <a:rect l="l" t="t" r="r" b="b"/>
                <a:pathLst>
                  <a:path w="60" h="61" extrusionOk="0">
                    <a:moveTo>
                      <a:pt x="30" y="0"/>
                    </a:moveTo>
                    <a:cubicBezTo>
                      <a:pt x="-10" y="0"/>
                      <a:pt x="-10" y="61"/>
                      <a:pt x="30" y="61"/>
                    </a:cubicBezTo>
                    <a:cubicBezTo>
                      <a:pt x="70" y="61"/>
                      <a:pt x="70" y="0"/>
                      <a:pt x="3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55" name="Google Shape;755;p26"/>
              <p:cNvSpPr/>
              <p:nvPr/>
            </p:nvSpPr>
            <p:spPr>
              <a:xfrm>
                <a:off x="8923102" y="1721360"/>
                <a:ext cx="29349" cy="30348"/>
              </a:xfrm>
              <a:custGeom>
                <a:avLst/>
                <a:gdLst/>
                <a:ahLst/>
                <a:cxnLst/>
                <a:rect l="l" t="t" r="r" b="b"/>
                <a:pathLst>
                  <a:path w="60" h="62" extrusionOk="0">
                    <a:moveTo>
                      <a:pt x="30" y="0"/>
                    </a:moveTo>
                    <a:cubicBezTo>
                      <a:pt x="-10" y="0"/>
                      <a:pt x="-10" y="62"/>
                      <a:pt x="30" y="62"/>
                    </a:cubicBezTo>
                    <a:cubicBezTo>
                      <a:pt x="70" y="62"/>
                      <a:pt x="70" y="0"/>
                      <a:pt x="3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56" name="Google Shape;756;p26"/>
              <p:cNvSpPr/>
              <p:nvPr/>
            </p:nvSpPr>
            <p:spPr>
              <a:xfrm>
                <a:off x="9067404" y="1676327"/>
                <a:ext cx="28860" cy="30348"/>
              </a:xfrm>
              <a:custGeom>
                <a:avLst/>
                <a:gdLst/>
                <a:ahLst/>
                <a:cxnLst/>
                <a:rect l="l" t="t" r="r" b="b"/>
                <a:pathLst>
                  <a:path w="59" h="62" extrusionOk="0">
                    <a:moveTo>
                      <a:pt x="29" y="0"/>
                    </a:moveTo>
                    <a:cubicBezTo>
                      <a:pt x="-10" y="0"/>
                      <a:pt x="-10" y="62"/>
                      <a:pt x="29" y="62"/>
                    </a:cubicBezTo>
                    <a:cubicBezTo>
                      <a:pt x="69" y="62"/>
                      <a:pt x="69" y="0"/>
                      <a:pt x="2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57" name="Google Shape;757;p26"/>
              <p:cNvSpPr/>
              <p:nvPr/>
            </p:nvSpPr>
            <p:spPr>
              <a:xfrm>
                <a:off x="9132952" y="1560807"/>
                <a:ext cx="29349" cy="30348"/>
              </a:xfrm>
              <a:custGeom>
                <a:avLst/>
                <a:gdLst/>
                <a:ahLst/>
                <a:cxnLst/>
                <a:rect l="l" t="t" r="r" b="b"/>
                <a:pathLst>
                  <a:path w="60" h="62" extrusionOk="0">
                    <a:moveTo>
                      <a:pt x="30" y="0"/>
                    </a:moveTo>
                    <a:cubicBezTo>
                      <a:pt x="-10" y="0"/>
                      <a:pt x="-10" y="62"/>
                      <a:pt x="30" y="62"/>
                    </a:cubicBezTo>
                    <a:cubicBezTo>
                      <a:pt x="70" y="62"/>
                      <a:pt x="70" y="0"/>
                      <a:pt x="3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58" name="Google Shape;758;p26"/>
              <p:cNvSpPr/>
              <p:nvPr/>
            </p:nvSpPr>
            <p:spPr>
              <a:xfrm>
                <a:off x="9108005" y="1389975"/>
                <a:ext cx="29349" cy="30348"/>
              </a:xfrm>
              <a:custGeom>
                <a:avLst/>
                <a:gdLst/>
                <a:ahLst/>
                <a:cxnLst/>
                <a:rect l="l" t="t" r="r" b="b"/>
                <a:pathLst>
                  <a:path w="60" h="62" extrusionOk="0">
                    <a:moveTo>
                      <a:pt x="30" y="0"/>
                    </a:moveTo>
                    <a:cubicBezTo>
                      <a:pt x="-10" y="0"/>
                      <a:pt x="-10" y="62"/>
                      <a:pt x="30" y="62"/>
                    </a:cubicBezTo>
                    <a:cubicBezTo>
                      <a:pt x="70" y="62"/>
                      <a:pt x="70" y="0"/>
                      <a:pt x="3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59" name="Google Shape;759;p26"/>
              <p:cNvSpPr/>
              <p:nvPr/>
            </p:nvSpPr>
            <p:spPr>
              <a:xfrm>
                <a:off x="9011640" y="1494726"/>
                <a:ext cx="29349" cy="30348"/>
              </a:xfrm>
              <a:custGeom>
                <a:avLst/>
                <a:gdLst/>
                <a:ahLst/>
                <a:cxnLst/>
                <a:rect l="l" t="t" r="r" b="b"/>
                <a:pathLst>
                  <a:path w="60" h="62" extrusionOk="0">
                    <a:moveTo>
                      <a:pt x="30" y="0"/>
                    </a:moveTo>
                    <a:cubicBezTo>
                      <a:pt x="-10" y="0"/>
                      <a:pt x="-10" y="62"/>
                      <a:pt x="30" y="62"/>
                    </a:cubicBezTo>
                    <a:cubicBezTo>
                      <a:pt x="70" y="62"/>
                      <a:pt x="69" y="0"/>
                      <a:pt x="3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60" name="Google Shape;760;p26"/>
              <p:cNvSpPr/>
              <p:nvPr/>
            </p:nvSpPr>
            <p:spPr>
              <a:xfrm>
                <a:off x="8830651" y="1402212"/>
                <a:ext cx="28860" cy="30348"/>
              </a:xfrm>
              <a:custGeom>
                <a:avLst/>
                <a:gdLst/>
                <a:ahLst/>
                <a:cxnLst/>
                <a:rect l="l" t="t" r="r" b="b"/>
                <a:pathLst>
                  <a:path w="59" h="62" extrusionOk="0">
                    <a:moveTo>
                      <a:pt x="29" y="0"/>
                    </a:moveTo>
                    <a:cubicBezTo>
                      <a:pt x="-10" y="0"/>
                      <a:pt x="-10" y="62"/>
                      <a:pt x="29" y="62"/>
                    </a:cubicBezTo>
                    <a:cubicBezTo>
                      <a:pt x="69" y="62"/>
                      <a:pt x="69" y="0"/>
                      <a:pt x="2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61" name="Google Shape;761;p26"/>
              <p:cNvSpPr/>
              <p:nvPr/>
            </p:nvSpPr>
            <p:spPr>
              <a:xfrm>
                <a:off x="8645260" y="1521648"/>
                <a:ext cx="29349" cy="30348"/>
              </a:xfrm>
              <a:custGeom>
                <a:avLst/>
                <a:gdLst/>
                <a:ahLst/>
                <a:cxnLst/>
                <a:rect l="l" t="t" r="r" b="b"/>
                <a:pathLst>
                  <a:path w="60" h="62" extrusionOk="0">
                    <a:moveTo>
                      <a:pt x="30" y="0"/>
                    </a:moveTo>
                    <a:cubicBezTo>
                      <a:pt x="-10" y="0"/>
                      <a:pt x="-10" y="62"/>
                      <a:pt x="30" y="62"/>
                    </a:cubicBezTo>
                    <a:cubicBezTo>
                      <a:pt x="70" y="62"/>
                      <a:pt x="70" y="0"/>
                      <a:pt x="3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62" name="Google Shape;762;p26"/>
              <p:cNvSpPr/>
              <p:nvPr/>
            </p:nvSpPr>
            <p:spPr>
              <a:xfrm>
                <a:off x="8484326" y="1503047"/>
                <a:ext cx="29349" cy="30348"/>
              </a:xfrm>
              <a:custGeom>
                <a:avLst/>
                <a:gdLst/>
                <a:ahLst/>
                <a:cxnLst/>
                <a:rect l="l" t="t" r="r" b="b"/>
                <a:pathLst>
                  <a:path w="60" h="62" extrusionOk="0">
                    <a:moveTo>
                      <a:pt x="30" y="0"/>
                    </a:moveTo>
                    <a:cubicBezTo>
                      <a:pt x="-10" y="0"/>
                      <a:pt x="-10" y="62"/>
                      <a:pt x="30" y="62"/>
                    </a:cubicBezTo>
                    <a:cubicBezTo>
                      <a:pt x="70" y="62"/>
                      <a:pt x="70" y="0"/>
                      <a:pt x="3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63" name="Google Shape;763;p26"/>
              <p:cNvSpPr/>
              <p:nvPr/>
            </p:nvSpPr>
            <p:spPr>
              <a:xfrm>
                <a:off x="8550363" y="1591645"/>
                <a:ext cx="29349" cy="30348"/>
              </a:xfrm>
              <a:custGeom>
                <a:avLst/>
                <a:gdLst/>
                <a:ahLst/>
                <a:cxnLst/>
                <a:rect l="l" t="t" r="r" b="b"/>
                <a:pathLst>
                  <a:path w="60" h="62" extrusionOk="0">
                    <a:moveTo>
                      <a:pt x="30" y="0"/>
                    </a:moveTo>
                    <a:cubicBezTo>
                      <a:pt x="-10" y="0"/>
                      <a:pt x="-10" y="62"/>
                      <a:pt x="30" y="62"/>
                    </a:cubicBezTo>
                    <a:cubicBezTo>
                      <a:pt x="70" y="62"/>
                      <a:pt x="70" y="0"/>
                      <a:pt x="3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64" name="Google Shape;764;p26"/>
              <p:cNvSpPr/>
              <p:nvPr/>
            </p:nvSpPr>
            <p:spPr>
              <a:xfrm>
                <a:off x="8495577" y="1696885"/>
                <a:ext cx="28860" cy="30348"/>
              </a:xfrm>
              <a:custGeom>
                <a:avLst/>
                <a:gdLst/>
                <a:ahLst/>
                <a:cxnLst/>
                <a:rect l="l" t="t" r="r" b="b"/>
                <a:pathLst>
                  <a:path w="59" h="62" extrusionOk="0">
                    <a:moveTo>
                      <a:pt x="29" y="0"/>
                    </a:moveTo>
                    <a:cubicBezTo>
                      <a:pt x="-11" y="0"/>
                      <a:pt x="-10" y="62"/>
                      <a:pt x="29" y="62"/>
                    </a:cubicBezTo>
                    <a:cubicBezTo>
                      <a:pt x="69" y="62"/>
                      <a:pt x="68" y="0"/>
                      <a:pt x="2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65" name="Google Shape;765;p26"/>
              <p:cNvSpPr/>
              <p:nvPr/>
            </p:nvSpPr>
            <p:spPr>
              <a:xfrm>
                <a:off x="8612486" y="1795762"/>
                <a:ext cx="28860" cy="30348"/>
              </a:xfrm>
              <a:custGeom>
                <a:avLst/>
                <a:gdLst/>
                <a:ahLst/>
                <a:cxnLst/>
                <a:rect l="l" t="t" r="r" b="b"/>
                <a:pathLst>
                  <a:path w="59" h="62" extrusionOk="0">
                    <a:moveTo>
                      <a:pt x="29" y="0"/>
                    </a:moveTo>
                    <a:cubicBezTo>
                      <a:pt x="-10" y="0"/>
                      <a:pt x="-10" y="62"/>
                      <a:pt x="29" y="62"/>
                    </a:cubicBezTo>
                    <a:cubicBezTo>
                      <a:pt x="69" y="62"/>
                      <a:pt x="69" y="0"/>
                      <a:pt x="2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66" name="Google Shape;766;p26"/>
              <p:cNvSpPr/>
              <p:nvPr/>
            </p:nvSpPr>
            <p:spPr>
              <a:xfrm>
                <a:off x="8729884" y="1744366"/>
                <a:ext cx="28860" cy="29859"/>
              </a:xfrm>
              <a:custGeom>
                <a:avLst/>
                <a:gdLst/>
                <a:ahLst/>
                <a:cxnLst/>
                <a:rect l="l" t="t" r="r" b="b"/>
                <a:pathLst>
                  <a:path w="59" h="61" extrusionOk="0">
                    <a:moveTo>
                      <a:pt x="29" y="0"/>
                    </a:moveTo>
                    <a:cubicBezTo>
                      <a:pt x="-10" y="0"/>
                      <a:pt x="-11" y="61"/>
                      <a:pt x="29" y="61"/>
                    </a:cubicBezTo>
                    <a:cubicBezTo>
                      <a:pt x="69" y="61"/>
                      <a:pt x="69" y="0"/>
                      <a:pt x="2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67" name="Google Shape;767;p26"/>
              <p:cNvSpPr/>
              <p:nvPr/>
            </p:nvSpPr>
            <p:spPr>
              <a:xfrm>
                <a:off x="8875654" y="1913240"/>
                <a:ext cx="29349" cy="29859"/>
              </a:xfrm>
              <a:custGeom>
                <a:avLst/>
                <a:gdLst/>
                <a:ahLst/>
                <a:cxnLst/>
                <a:rect l="l" t="t" r="r" b="b"/>
                <a:pathLst>
                  <a:path w="60" h="61" extrusionOk="0">
                    <a:moveTo>
                      <a:pt x="30" y="0"/>
                    </a:moveTo>
                    <a:cubicBezTo>
                      <a:pt x="-10" y="0"/>
                      <a:pt x="-10" y="61"/>
                      <a:pt x="30" y="61"/>
                    </a:cubicBezTo>
                    <a:cubicBezTo>
                      <a:pt x="70" y="61"/>
                      <a:pt x="70" y="0"/>
                      <a:pt x="3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68" name="Google Shape;768;p26"/>
              <p:cNvSpPr/>
              <p:nvPr/>
            </p:nvSpPr>
            <p:spPr>
              <a:xfrm>
                <a:off x="8684393" y="2129595"/>
                <a:ext cx="29349" cy="30348"/>
              </a:xfrm>
              <a:custGeom>
                <a:avLst/>
                <a:gdLst/>
                <a:ahLst/>
                <a:cxnLst/>
                <a:rect l="l" t="t" r="r" b="b"/>
                <a:pathLst>
                  <a:path w="60" h="62" extrusionOk="0">
                    <a:moveTo>
                      <a:pt x="30" y="0"/>
                    </a:moveTo>
                    <a:cubicBezTo>
                      <a:pt x="-10" y="0"/>
                      <a:pt x="-10" y="62"/>
                      <a:pt x="30" y="62"/>
                    </a:cubicBezTo>
                    <a:cubicBezTo>
                      <a:pt x="70" y="62"/>
                      <a:pt x="70" y="0"/>
                      <a:pt x="3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69" name="Google Shape;769;p26"/>
              <p:cNvSpPr/>
              <p:nvPr/>
            </p:nvSpPr>
            <p:spPr>
              <a:xfrm>
                <a:off x="8846793" y="2191271"/>
                <a:ext cx="29349" cy="29859"/>
              </a:xfrm>
              <a:custGeom>
                <a:avLst/>
                <a:gdLst/>
                <a:ahLst/>
                <a:cxnLst/>
                <a:rect l="l" t="t" r="r" b="b"/>
                <a:pathLst>
                  <a:path w="60" h="61" extrusionOk="0">
                    <a:moveTo>
                      <a:pt x="30" y="0"/>
                    </a:moveTo>
                    <a:cubicBezTo>
                      <a:pt x="-10" y="0"/>
                      <a:pt x="-10" y="61"/>
                      <a:pt x="30" y="61"/>
                    </a:cubicBezTo>
                    <a:cubicBezTo>
                      <a:pt x="70" y="61"/>
                      <a:pt x="70" y="0"/>
                      <a:pt x="3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70" name="Google Shape;770;p26"/>
              <p:cNvSpPr/>
              <p:nvPr/>
            </p:nvSpPr>
            <p:spPr>
              <a:xfrm>
                <a:off x="8676077" y="2263226"/>
                <a:ext cx="29349" cy="30348"/>
              </a:xfrm>
              <a:custGeom>
                <a:avLst/>
                <a:gdLst/>
                <a:ahLst/>
                <a:cxnLst/>
                <a:rect l="l" t="t" r="r" b="b"/>
                <a:pathLst>
                  <a:path w="60" h="62" extrusionOk="0">
                    <a:moveTo>
                      <a:pt x="30" y="0"/>
                    </a:moveTo>
                    <a:cubicBezTo>
                      <a:pt x="-10" y="0"/>
                      <a:pt x="-10" y="62"/>
                      <a:pt x="30" y="62"/>
                    </a:cubicBezTo>
                    <a:cubicBezTo>
                      <a:pt x="70" y="62"/>
                      <a:pt x="70" y="0"/>
                      <a:pt x="3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71" name="Google Shape;771;p26"/>
              <p:cNvSpPr/>
              <p:nvPr/>
            </p:nvSpPr>
            <p:spPr>
              <a:xfrm>
                <a:off x="8766571" y="1472209"/>
                <a:ext cx="29349" cy="30348"/>
              </a:xfrm>
              <a:custGeom>
                <a:avLst/>
                <a:gdLst/>
                <a:ahLst/>
                <a:cxnLst/>
                <a:rect l="l" t="t" r="r" b="b"/>
                <a:pathLst>
                  <a:path w="60" h="62" extrusionOk="0">
                    <a:moveTo>
                      <a:pt x="30" y="0"/>
                    </a:moveTo>
                    <a:cubicBezTo>
                      <a:pt x="-10" y="0"/>
                      <a:pt x="-10" y="62"/>
                      <a:pt x="30" y="62"/>
                    </a:cubicBezTo>
                    <a:cubicBezTo>
                      <a:pt x="70" y="62"/>
                      <a:pt x="70" y="0"/>
                      <a:pt x="3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772" name="Google Shape;772;p26"/>
            <p:cNvSpPr/>
            <p:nvPr/>
          </p:nvSpPr>
          <p:spPr>
            <a:xfrm>
              <a:off x="7419544" y="1636734"/>
              <a:ext cx="182880" cy="182880"/>
            </a:xfrm>
            <a:custGeom>
              <a:avLst/>
              <a:gdLst/>
              <a:ahLst/>
              <a:cxnLst/>
              <a:rect l="l" t="t" r="r" b="b"/>
              <a:pathLst>
                <a:path w="214" h="218" extrusionOk="0">
                  <a:moveTo>
                    <a:pt x="133" y="83"/>
                  </a:moveTo>
                  <a:cubicBezTo>
                    <a:pt x="127" y="78"/>
                    <a:pt x="115" y="-1"/>
                    <a:pt x="105" y="0"/>
                  </a:cubicBezTo>
                  <a:cubicBezTo>
                    <a:pt x="94" y="0"/>
                    <a:pt x="86" y="78"/>
                    <a:pt x="81" y="83"/>
                  </a:cubicBezTo>
                  <a:cubicBezTo>
                    <a:pt x="71" y="93"/>
                    <a:pt x="-1" y="101"/>
                    <a:pt x="0" y="111"/>
                  </a:cubicBezTo>
                  <a:cubicBezTo>
                    <a:pt x="1" y="120"/>
                    <a:pt x="71" y="125"/>
                    <a:pt x="81" y="135"/>
                  </a:cubicBezTo>
                  <a:cubicBezTo>
                    <a:pt x="87" y="140"/>
                    <a:pt x="98" y="218"/>
                    <a:pt x="109" y="218"/>
                  </a:cubicBezTo>
                  <a:cubicBezTo>
                    <a:pt x="119" y="217"/>
                    <a:pt x="128" y="140"/>
                    <a:pt x="133" y="135"/>
                  </a:cubicBezTo>
                  <a:cubicBezTo>
                    <a:pt x="142" y="125"/>
                    <a:pt x="214" y="117"/>
                    <a:pt x="214" y="107"/>
                  </a:cubicBezTo>
                  <a:cubicBezTo>
                    <a:pt x="213" y="97"/>
                    <a:pt x="143" y="92"/>
                    <a:pt x="133" y="8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0000" tIns="44633" rIns="120000" bIns="44633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5" name="Google Shape;785;p28"/>
          <p:cNvSpPr txBox="1">
            <a:spLocks noGrp="1"/>
          </p:cNvSpPr>
          <p:nvPr>
            <p:ph type="title"/>
          </p:nvPr>
        </p:nvSpPr>
        <p:spPr>
          <a:xfrm>
            <a:off x="4157485" y="1814273"/>
            <a:ext cx="6096000" cy="3311083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r>
              <a:rPr lang="en-US" altLang="zh-TW" sz="2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35</a:t>
            </a:r>
            <a:r>
              <a:rPr lang="zh-TW" altLang="en-US" sz="2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歲，女性行政人員</a:t>
            </a:r>
            <a:br>
              <a:rPr lang="en-US" altLang="zh-TW" sz="2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br>
              <a:rPr lang="en-US" altLang="zh-TW" sz="2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2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長時間維持同姿勢</a:t>
            </a:r>
            <a:br>
              <a:rPr lang="en-US" altLang="zh-TW" sz="2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br>
              <a:rPr lang="en-US" altLang="zh-TW" sz="2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2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運動量不足</a:t>
            </a:r>
            <a:br>
              <a:rPr lang="en-US" altLang="zh-TW" sz="2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br>
              <a:rPr lang="en-US" altLang="zh-TW" sz="2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2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睡眠品質不佳，多夢</a:t>
            </a:r>
            <a:br>
              <a:rPr lang="en-US" altLang="zh-TW" sz="2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br>
              <a:rPr lang="en-US" altLang="zh-TW" sz="2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2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無先天疾病，有焦慮症病史</a:t>
            </a:r>
            <a:endParaRPr lang="en-US" sz="25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86" name="Google Shape;786;p28"/>
          <p:cNvSpPr txBox="1">
            <a:spLocks noGrp="1"/>
          </p:cNvSpPr>
          <p:nvPr>
            <p:ph type="title" idx="2"/>
          </p:nvPr>
        </p:nvSpPr>
        <p:spPr>
          <a:xfrm>
            <a:off x="649677" y="1817490"/>
            <a:ext cx="3075708" cy="14632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zh-TW" altLang="en-US" sz="5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個案介紹</a:t>
            </a:r>
            <a:endParaRPr sz="5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787" name="Google Shape;787;p28"/>
          <p:cNvCxnSpPr/>
          <p:nvPr/>
        </p:nvCxnSpPr>
        <p:spPr>
          <a:xfrm rot="10800000">
            <a:off x="3901400" y="1539193"/>
            <a:ext cx="0" cy="2194400"/>
          </a:xfrm>
          <a:prstGeom prst="straightConnector1">
            <a:avLst/>
          </a:prstGeom>
          <a:noFill/>
          <a:ln w="19050" cap="rnd" cmpd="sng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788" name="Google Shape;788;p28"/>
          <p:cNvGrpSpPr/>
          <p:nvPr/>
        </p:nvGrpSpPr>
        <p:grpSpPr>
          <a:xfrm>
            <a:off x="9412224" y="714743"/>
            <a:ext cx="1828800" cy="1627632"/>
            <a:chOff x="7059168" y="536057"/>
            <a:chExt cx="1371600" cy="1220724"/>
          </a:xfrm>
        </p:grpSpPr>
        <p:grpSp>
          <p:nvGrpSpPr>
            <p:cNvPr id="789" name="Google Shape;789;p28"/>
            <p:cNvGrpSpPr/>
            <p:nvPr/>
          </p:nvGrpSpPr>
          <p:grpSpPr>
            <a:xfrm>
              <a:off x="7133722" y="1175410"/>
              <a:ext cx="219712" cy="206180"/>
              <a:chOff x="7133722" y="1175410"/>
              <a:chExt cx="219712" cy="206180"/>
            </a:xfrm>
          </p:grpSpPr>
          <p:sp>
            <p:nvSpPr>
              <p:cNvPr id="790" name="Google Shape;790;p28"/>
              <p:cNvSpPr/>
              <p:nvPr/>
            </p:nvSpPr>
            <p:spPr>
              <a:xfrm flipH="1">
                <a:off x="7239875" y="1236372"/>
                <a:ext cx="113559" cy="145218"/>
              </a:xfrm>
              <a:custGeom>
                <a:avLst/>
                <a:gdLst/>
                <a:ahLst/>
                <a:cxnLst/>
                <a:rect l="l" t="t" r="r" b="b"/>
                <a:pathLst>
                  <a:path w="230" h="293" extrusionOk="0">
                    <a:moveTo>
                      <a:pt x="170" y="245"/>
                    </a:moveTo>
                    <a:lnTo>
                      <a:pt x="170" y="245"/>
                    </a:lnTo>
                    <a:lnTo>
                      <a:pt x="170" y="245"/>
                    </a:lnTo>
                    <a:cubicBezTo>
                      <a:pt x="167" y="250"/>
                      <a:pt x="166" y="255"/>
                      <a:pt x="166" y="261"/>
                    </a:cubicBezTo>
                    <a:cubicBezTo>
                      <a:pt x="166" y="266"/>
                      <a:pt x="167" y="272"/>
                      <a:pt x="170" y="277"/>
                    </a:cubicBezTo>
                    <a:cubicBezTo>
                      <a:pt x="173" y="282"/>
                      <a:pt x="177" y="286"/>
                      <a:pt x="182" y="289"/>
                    </a:cubicBezTo>
                    <a:cubicBezTo>
                      <a:pt x="187" y="292"/>
                      <a:pt x="193" y="293"/>
                      <a:pt x="198" y="293"/>
                    </a:cubicBezTo>
                    <a:cubicBezTo>
                      <a:pt x="204" y="293"/>
                      <a:pt x="209" y="292"/>
                      <a:pt x="214" y="289"/>
                    </a:cubicBezTo>
                    <a:cubicBezTo>
                      <a:pt x="219" y="286"/>
                      <a:pt x="223" y="282"/>
                      <a:pt x="225" y="277"/>
                    </a:cubicBezTo>
                    <a:cubicBezTo>
                      <a:pt x="228" y="272"/>
                      <a:pt x="230" y="266"/>
                      <a:pt x="230" y="261"/>
                    </a:cubicBezTo>
                    <a:cubicBezTo>
                      <a:pt x="230" y="255"/>
                      <a:pt x="228" y="250"/>
                      <a:pt x="225" y="245"/>
                    </a:cubicBezTo>
                    <a:cubicBezTo>
                      <a:pt x="223" y="240"/>
                      <a:pt x="219" y="236"/>
                      <a:pt x="214" y="234"/>
                    </a:cubicBezTo>
                    <a:cubicBezTo>
                      <a:pt x="209" y="231"/>
                      <a:pt x="204" y="229"/>
                      <a:pt x="198" y="229"/>
                    </a:cubicBezTo>
                    <a:cubicBezTo>
                      <a:pt x="193" y="229"/>
                      <a:pt x="187" y="231"/>
                      <a:pt x="182" y="234"/>
                    </a:cubicBezTo>
                    <a:cubicBezTo>
                      <a:pt x="180" y="235"/>
                      <a:pt x="178" y="236"/>
                      <a:pt x="177" y="237"/>
                    </a:cubicBezTo>
                    <a:lnTo>
                      <a:pt x="177" y="237"/>
                    </a:lnTo>
                    <a:cubicBezTo>
                      <a:pt x="176" y="238"/>
                      <a:pt x="176" y="238"/>
                      <a:pt x="175" y="239"/>
                    </a:cubicBezTo>
                    <a:cubicBezTo>
                      <a:pt x="106" y="170"/>
                      <a:pt x="63" y="89"/>
                      <a:pt x="14" y="3"/>
                    </a:cubicBezTo>
                    <a:lnTo>
                      <a:pt x="14" y="3"/>
                    </a:lnTo>
                    <a:cubicBezTo>
                      <a:pt x="14" y="2"/>
                      <a:pt x="13" y="1"/>
                      <a:pt x="12" y="1"/>
                    </a:cubicBezTo>
                    <a:cubicBezTo>
                      <a:pt x="11" y="0"/>
                      <a:pt x="9" y="0"/>
                      <a:pt x="8" y="0"/>
                    </a:cubicBezTo>
                    <a:cubicBezTo>
                      <a:pt x="7" y="0"/>
                      <a:pt x="5" y="0"/>
                      <a:pt x="4" y="1"/>
                    </a:cubicBezTo>
                    <a:cubicBezTo>
                      <a:pt x="3" y="1"/>
                      <a:pt x="2" y="2"/>
                      <a:pt x="1" y="4"/>
                    </a:cubicBezTo>
                    <a:cubicBezTo>
                      <a:pt x="1" y="5"/>
                      <a:pt x="0" y="6"/>
                      <a:pt x="0" y="7"/>
                    </a:cubicBezTo>
                    <a:cubicBezTo>
                      <a:pt x="0" y="8"/>
                      <a:pt x="0" y="9"/>
                      <a:pt x="1" y="9"/>
                    </a:cubicBezTo>
                    <a:cubicBezTo>
                      <a:pt x="29" y="101"/>
                      <a:pt x="97" y="183"/>
                      <a:pt x="170" y="245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91" name="Google Shape;791;p28"/>
              <p:cNvSpPr/>
              <p:nvPr/>
            </p:nvSpPr>
            <p:spPr>
              <a:xfrm flipH="1">
                <a:off x="7133722" y="1175410"/>
                <a:ext cx="176757" cy="78309"/>
              </a:xfrm>
              <a:custGeom>
                <a:avLst/>
                <a:gdLst/>
                <a:ahLst/>
                <a:cxnLst/>
                <a:rect l="l" t="t" r="r" b="b"/>
                <a:pathLst>
                  <a:path w="358" h="158" extrusionOk="0">
                    <a:moveTo>
                      <a:pt x="295" y="117"/>
                    </a:moveTo>
                    <a:lnTo>
                      <a:pt x="295" y="117"/>
                    </a:lnTo>
                    <a:cubicBezTo>
                      <a:pt x="294" y="120"/>
                      <a:pt x="294" y="123"/>
                      <a:pt x="294" y="126"/>
                    </a:cubicBezTo>
                    <a:cubicBezTo>
                      <a:pt x="294" y="131"/>
                      <a:pt x="295" y="137"/>
                      <a:pt x="298" y="142"/>
                    </a:cubicBezTo>
                    <a:cubicBezTo>
                      <a:pt x="301" y="147"/>
                      <a:pt x="305" y="151"/>
                      <a:pt x="310" y="154"/>
                    </a:cubicBezTo>
                    <a:cubicBezTo>
                      <a:pt x="315" y="156"/>
                      <a:pt x="321" y="158"/>
                      <a:pt x="326" y="158"/>
                    </a:cubicBezTo>
                    <a:cubicBezTo>
                      <a:pt x="332" y="158"/>
                      <a:pt x="337" y="156"/>
                      <a:pt x="342" y="154"/>
                    </a:cubicBezTo>
                    <a:cubicBezTo>
                      <a:pt x="347" y="151"/>
                      <a:pt x="351" y="147"/>
                      <a:pt x="354" y="142"/>
                    </a:cubicBezTo>
                    <a:cubicBezTo>
                      <a:pt x="357" y="137"/>
                      <a:pt x="358" y="131"/>
                      <a:pt x="358" y="126"/>
                    </a:cubicBezTo>
                    <a:cubicBezTo>
                      <a:pt x="358" y="120"/>
                      <a:pt x="357" y="115"/>
                      <a:pt x="354" y="110"/>
                    </a:cubicBezTo>
                    <a:cubicBezTo>
                      <a:pt x="351" y="105"/>
                      <a:pt x="347" y="101"/>
                      <a:pt x="342" y="98"/>
                    </a:cubicBezTo>
                    <a:cubicBezTo>
                      <a:pt x="337" y="95"/>
                      <a:pt x="332" y="94"/>
                      <a:pt x="326" y="94"/>
                    </a:cubicBezTo>
                    <a:cubicBezTo>
                      <a:pt x="321" y="94"/>
                      <a:pt x="315" y="95"/>
                      <a:pt x="310" y="98"/>
                    </a:cubicBezTo>
                    <a:cubicBezTo>
                      <a:pt x="308" y="99"/>
                      <a:pt x="306" y="100"/>
                      <a:pt x="305" y="102"/>
                    </a:cubicBezTo>
                    <a:lnTo>
                      <a:pt x="305" y="102"/>
                    </a:lnTo>
                    <a:cubicBezTo>
                      <a:pt x="302" y="104"/>
                      <a:pt x="300" y="106"/>
                      <a:pt x="299" y="109"/>
                    </a:cubicBezTo>
                    <a:lnTo>
                      <a:pt x="299" y="109"/>
                    </a:lnTo>
                    <a:cubicBezTo>
                      <a:pt x="292" y="104"/>
                      <a:pt x="285" y="100"/>
                      <a:pt x="278" y="96"/>
                    </a:cubicBezTo>
                    <a:cubicBezTo>
                      <a:pt x="195" y="48"/>
                      <a:pt x="104" y="15"/>
                      <a:pt x="9" y="0"/>
                    </a:cubicBezTo>
                    <a:cubicBezTo>
                      <a:pt x="-1" y="-2"/>
                      <a:pt x="-3" y="13"/>
                      <a:pt x="7" y="16"/>
                    </a:cubicBezTo>
                    <a:cubicBezTo>
                      <a:pt x="106" y="45"/>
                      <a:pt x="203" y="71"/>
                      <a:pt x="295" y="117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120000" tIns="15833" rIns="120000" bIns="15833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92" name="Google Shape;792;p28"/>
              <p:cNvSpPr/>
              <p:nvPr/>
            </p:nvSpPr>
            <p:spPr>
              <a:xfrm flipH="1">
                <a:off x="7150015" y="1232902"/>
                <a:ext cx="183176" cy="97142"/>
              </a:xfrm>
              <a:custGeom>
                <a:avLst/>
                <a:gdLst/>
                <a:ahLst/>
                <a:cxnLst/>
                <a:rect l="l" t="t" r="r" b="b"/>
                <a:pathLst>
                  <a:path w="371" h="196" extrusionOk="0">
                    <a:moveTo>
                      <a:pt x="291" y="137"/>
                    </a:moveTo>
                    <a:lnTo>
                      <a:pt x="291" y="137"/>
                    </a:lnTo>
                    <a:cubicBezTo>
                      <a:pt x="289" y="142"/>
                      <a:pt x="287" y="149"/>
                      <a:pt x="287" y="155"/>
                    </a:cubicBezTo>
                    <a:cubicBezTo>
                      <a:pt x="287" y="162"/>
                      <a:pt x="289" y="168"/>
                      <a:pt x="293" y="175"/>
                    </a:cubicBezTo>
                    <a:cubicBezTo>
                      <a:pt x="297" y="181"/>
                      <a:pt x="301" y="186"/>
                      <a:pt x="308" y="190"/>
                    </a:cubicBezTo>
                    <a:cubicBezTo>
                      <a:pt x="315" y="193"/>
                      <a:pt x="321" y="196"/>
                      <a:pt x="328" y="196"/>
                    </a:cubicBezTo>
                    <a:cubicBezTo>
                      <a:pt x="335" y="196"/>
                      <a:pt x="342" y="193"/>
                      <a:pt x="348" y="190"/>
                    </a:cubicBezTo>
                    <a:cubicBezTo>
                      <a:pt x="351" y="188"/>
                      <a:pt x="353" y="187"/>
                      <a:pt x="355" y="185"/>
                    </a:cubicBezTo>
                    <a:lnTo>
                      <a:pt x="355" y="185"/>
                    </a:lnTo>
                    <a:cubicBezTo>
                      <a:pt x="359" y="182"/>
                      <a:pt x="363" y="178"/>
                      <a:pt x="365" y="174"/>
                    </a:cubicBezTo>
                    <a:cubicBezTo>
                      <a:pt x="369" y="168"/>
                      <a:pt x="371" y="160"/>
                      <a:pt x="371" y="153"/>
                    </a:cubicBezTo>
                    <a:cubicBezTo>
                      <a:pt x="371" y="145"/>
                      <a:pt x="369" y="139"/>
                      <a:pt x="365" y="133"/>
                    </a:cubicBezTo>
                    <a:cubicBezTo>
                      <a:pt x="362" y="127"/>
                      <a:pt x="357" y="121"/>
                      <a:pt x="350" y="118"/>
                    </a:cubicBezTo>
                    <a:cubicBezTo>
                      <a:pt x="343" y="114"/>
                      <a:pt x="337" y="112"/>
                      <a:pt x="330" y="112"/>
                    </a:cubicBezTo>
                    <a:cubicBezTo>
                      <a:pt x="323" y="112"/>
                      <a:pt x="316" y="114"/>
                      <a:pt x="309" y="118"/>
                    </a:cubicBezTo>
                    <a:cubicBezTo>
                      <a:pt x="306" y="119"/>
                      <a:pt x="304" y="121"/>
                      <a:pt x="301" y="124"/>
                    </a:cubicBezTo>
                    <a:lnTo>
                      <a:pt x="301" y="124"/>
                    </a:lnTo>
                    <a:cubicBezTo>
                      <a:pt x="299" y="126"/>
                      <a:pt x="297" y="128"/>
                      <a:pt x="296" y="130"/>
                    </a:cubicBezTo>
                    <a:cubicBezTo>
                      <a:pt x="204" y="79"/>
                      <a:pt x="113" y="13"/>
                      <a:pt x="9" y="0"/>
                    </a:cubicBezTo>
                    <a:lnTo>
                      <a:pt x="9" y="0"/>
                    </a:lnTo>
                    <a:cubicBezTo>
                      <a:pt x="8" y="0"/>
                      <a:pt x="8" y="0"/>
                      <a:pt x="7" y="0"/>
                    </a:cubicBezTo>
                    <a:cubicBezTo>
                      <a:pt x="6" y="0"/>
                      <a:pt x="6" y="0"/>
                      <a:pt x="4" y="1"/>
                    </a:cubicBezTo>
                    <a:cubicBezTo>
                      <a:pt x="2" y="1"/>
                      <a:pt x="2" y="1"/>
                      <a:pt x="1" y="3"/>
                    </a:cubicBezTo>
                    <a:cubicBezTo>
                      <a:pt x="0" y="4"/>
                      <a:pt x="0" y="5"/>
                      <a:pt x="0" y="7"/>
                    </a:cubicBezTo>
                    <a:cubicBezTo>
                      <a:pt x="0" y="8"/>
                      <a:pt x="0" y="10"/>
                      <a:pt x="1" y="11"/>
                    </a:cubicBezTo>
                    <a:cubicBezTo>
                      <a:pt x="2" y="12"/>
                      <a:pt x="2" y="13"/>
                      <a:pt x="4" y="14"/>
                    </a:cubicBezTo>
                    <a:lnTo>
                      <a:pt x="5" y="14"/>
                    </a:lnTo>
                    <a:cubicBezTo>
                      <a:pt x="101" y="54"/>
                      <a:pt x="195" y="97"/>
                      <a:pt x="291" y="137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120000" tIns="34067" rIns="120000" bIns="34067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793" name="Google Shape;793;p28"/>
            <p:cNvGrpSpPr/>
            <p:nvPr/>
          </p:nvGrpSpPr>
          <p:grpSpPr>
            <a:xfrm>
              <a:off x="7133722" y="1175410"/>
              <a:ext cx="219712" cy="206180"/>
              <a:chOff x="7133722" y="1175410"/>
              <a:chExt cx="219712" cy="206180"/>
            </a:xfrm>
          </p:grpSpPr>
          <p:sp>
            <p:nvSpPr>
              <p:cNvPr id="794" name="Google Shape;794;p28"/>
              <p:cNvSpPr/>
              <p:nvPr/>
            </p:nvSpPr>
            <p:spPr>
              <a:xfrm flipH="1">
                <a:off x="7239875" y="1236372"/>
                <a:ext cx="113559" cy="145218"/>
              </a:xfrm>
              <a:custGeom>
                <a:avLst/>
                <a:gdLst/>
                <a:ahLst/>
                <a:cxnLst/>
                <a:rect l="l" t="t" r="r" b="b"/>
                <a:pathLst>
                  <a:path w="230" h="293" extrusionOk="0">
                    <a:moveTo>
                      <a:pt x="170" y="245"/>
                    </a:moveTo>
                    <a:lnTo>
                      <a:pt x="170" y="245"/>
                    </a:lnTo>
                    <a:lnTo>
                      <a:pt x="170" y="245"/>
                    </a:lnTo>
                    <a:cubicBezTo>
                      <a:pt x="167" y="250"/>
                      <a:pt x="166" y="255"/>
                      <a:pt x="166" y="261"/>
                    </a:cubicBezTo>
                    <a:cubicBezTo>
                      <a:pt x="166" y="266"/>
                      <a:pt x="167" y="272"/>
                      <a:pt x="170" y="277"/>
                    </a:cubicBezTo>
                    <a:cubicBezTo>
                      <a:pt x="173" y="282"/>
                      <a:pt x="177" y="286"/>
                      <a:pt x="182" y="289"/>
                    </a:cubicBezTo>
                    <a:cubicBezTo>
                      <a:pt x="187" y="292"/>
                      <a:pt x="193" y="293"/>
                      <a:pt x="198" y="293"/>
                    </a:cubicBezTo>
                    <a:cubicBezTo>
                      <a:pt x="204" y="293"/>
                      <a:pt x="209" y="292"/>
                      <a:pt x="214" y="289"/>
                    </a:cubicBezTo>
                    <a:cubicBezTo>
                      <a:pt x="219" y="286"/>
                      <a:pt x="223" y="282"/>
                      <a:pt x="225" y="277"/>
                    </a:cubicBezTo>
                    <a:cubicBezTo>
                      <a:pt x="228" y="272"/>
                      <a:pt x="230" y="266"/>
                      <a:pt x="230" y="261"/>
                    </a:cubicBezTo>
                    <a:cubicBezTo>
                      <a:pt x="230" y="255"/>
                      <a:pt x="228" y="250"/>
                      <a:pt x="225" y="245"/>
                    </a:cubicBezTo>
                    <a:cubicBezTo>
                      <a:pt x="223" y="240"/>
                      <a:pt x="219" y="236"/>
                      <a:pt x="214" y="234"/>
                    </a:cubicBezTo>
                    <a:cubicBezTo>
                      <a:pt x="209" y="231"/>
                      <a:pt x="204" y="229"/>
                      <a:pt x="198" y="229"/>
                    </a:cubicBezTo>
                    <a:cubicBezTo>
                      <a:pt x="193" y="229"/>
                      <a:pt x="187" y="231"/>
                      <a:pt x="182" y="234"/>
                    </a:cubicBezTo>
                    <a:cubicBezTo>
                      <a:pt x="180" y="235"/>
                      <a:pt x="178" y="236"/>
                      <a:pt x="177" y="237"/>
                    </a:cubicBezTo>
                    <a:lnTo>
                      <a:pt x="177" y="237"/>
                    </a:lnTo>
                    <a:cubicBezTo>
                      <a:pt x="176" y="238"/>
                      <a:pt x="176" y="238"/>
                      <a:pt x="175" y="239"/>
                    </a:cubicBezTo>
                    <a:cubicBezTo>
                      <a:pt x="106" y="170"/>
                      <a:pt x="63" y="89"/>
                      <a:pt x="14" y="3"/>
                    </a:cubicBezTo>
                    <a:lnTo>
                      <a:pt x="14" y="3"/>
                    </a:lnTo>
                    <a:cubicBezTo>
                      <a:pt x="14" y="2"/>
                      <a:pt x="13" y="1"/>
                      <a:pt x="12" y="1"/>
                    </a:cubicBezTo>
                    <a:cubicBezTo>
                      <a:pt x="11" y="0"/>
                      <a:pt x="9" y="0"/>
                      <a:pt x="8" y="0"/>
                    </a:cubicBezTo>
                    <a:cubicBezTo>
                      <a:pt x="7" y="0"/>
                      <a:pt x="5" y="0"/>
                      <a:pt x="4" y="1"/>
                    </a:cubicBezTo>
                    <a:cubicBezTo>
                      <a:pt x="3" y="1"/>
                      <a:pt x="2" y="2"/>
                      <a:pt x="1" y="4"/>
                    </a:cubicBezTo>
                    <a:cubicBezTo>
                      <a:pt x="1" y="5"/>
                      <a:pt x="0" y="6"/>
                      <a:pt x="0" y="7"/>
                    </a:cubicBezTo>
                    <a:cubicBezTo>
                      <a:pt x="0" y="8"/>
                      <a:pt x="0" y="9"/>
                      <a:pt x="1" y="9"/>
                    </a:cubicBezTo>
                    <a:cubicBezTo>
                      <a:pt x="29" y="101"/>
                      <a:pt x="97" y="183"/>
                      <a:pt x="170" y="245"/>
                    </a:cubicBezTo>
                    <a:close/>
                  </a:path>
                </a:pathLst>
              </a:custGeom>
              <a:solidFill>
                <a:srgbClr val="422809">
                  <a:alpha val="50000"/>
                </a:srgbClr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95" name="Google Shape;795;p28"/>
              <p:cNvSpPr/>
              <p:nvPr/>
            </p:nvSpPr>
            <p:spPr>
              <a:xfrm flipH="1">
                <a:off x="7133722" y="1175410"/>
                <a:ext cx="176757" cy="78309"/>
              </a:xfrm>
              <a:custGeom>
                <a:avLst/>
                <a:gdLst/>
                <a:ahLst/>
                <a:cxnLst/>
                <a:rect l="l" t="t" r="r" b="b"/>
                <a:pathLst>
                  <a:path w="358" h="158" extrusionOk="0">
                    <a:moveTo>
                      <a:pt x="295" y="117"/>
                    </a:moveTo>
                    <a:lnTo>
                      <a:pt x="295" y="117"/>
                    </a:lnTo>
                    <a:cubicBezTo>
                      <a:pt x="294" y="120"/>
                      <a:pt x="294" y="123"/>
                      <a:pt x="294" y="126"/>
                    </a:cubicBezTo>
                    <a:cubicBezTo>
                      <a:pt x="294" y="131"/>
                      <a:pt x="295" y="137"/>
                      <a:pt x="298" y="142"/>
                    </a:cubicBezTo>
                    <a:cubicBezTo>
                      <a:pt x="301" y="147"/>
                      <a:pt x="305" y="151"/>
                      <a:pt x="310" y="154"/>
                    </a:cubicBezTo>
                    <a:cubicBezTo>
                      <a:pt x="315" y="156"/>
                      <a:pt x="321" y="158"/>
                      <a:pt x="326" y="158"/>
                    </a:cubicBezTo>
                    <a:cubicBezTo>
                      <a:pt x="332" y="158"/>
                      <a:pt x="337" y="156"/>
                      <a:pt x="342" y="154"/>
                    </a:cubicBezTo>
                    <a:cubicBezTo>
                      <a:pt x="347" y="151"/>
                      <a:pt x="351" y="147"/>
                      <a:pt x="354" y="142"/>
                    </a:cubicBezTo>
                    <a:cubicBezTo>
                      <a:pt x="357" y="137"/>
                      <a:pt x="358" y="131"/>
                      <a:pt x="358" y="126"/>
                    </a:cubicBezTo>
                    <a:cubicBezTo>
                      <a:pt x="358" y="120"/>
                      <a:pt x="357" y="115"/>
                      <a:pt x="354" y="110"/>
                    </a:cubicBezTo>
                    <a:cubicBezTo>
                      <a:pt x="351" y="105"/>
                      <a:pt x="347" y="101"/>
                      <a:pt x="342" y="98"/>
                    </a:cubicBezTo>
                    <a:cubicBezTo>
                      <a:pt x="337" y="95"/>
                      <a:pt x="332" y="94"/>
                      <a:pt x="326" y="94"/>
                    </a:cubicBezTo>
                    <a:cubicBezTo>
                      <a:pt x="321" y="94"/>
                      <a:pt x="315" y="95"/>
                      <a:pt x="310" y="98"/>
                    </a:cubicBezTo>
                    <a:cubicBezTo>
                      <a:pt x="308" y="99"/>
                      <a:pt x="306" y="100"/>
                      <a:pt x="305" y="102"/>
                    </a:cubicBezTo>
                    <a:lnTo>
                      <a:pt x="305" y="102"/>
                    </a:lnTo>
                    <a:cubicBezTo>
                      <a:pt x="302" y="104"/>
                      <a:pt x="300" y="106"/>
                      <a:pt x="299" y="109"/>
                    </a:cubicBezTo>
                    <a:lnTo>
                      <a:pt x="299" y="109"/>
                    </a:lnTo>
                    <a:cubicBezTo>
                      <a:pt x="292" y="104"/>
                      <a:pt x="285" y="100"/>
                      <a:pt x="278" y="96"/>
                    </a:cubicBezTo>
                    <a:cubicBezTo>
                      <a:pt x="195" y="48"/>
                      <a:pt x="104" y="15"/>
                      <a:pt x="9" y="0"/>
                    </a:cubicBezTo>
                    <a:cubicBezTo>
                      <a:pt x="-1" y="-2"/>
                      <a:pt x="-3" y="13"/>
                      <a:pt x="7" y="16"/>
                    </a:cubicBezTo>
                    <a:cubicBezTo>
                      <a:pt x="106" y="45"/>
                      <a:pt x="203" y="71"/>
                      <a:pt x="295" y="117"/>
                    </a:cubicBezTo>
                    <a:close/>
                  </a:path>
                </a:pathLst>
              </a:custGeom>
              <a:solidFill>
                <a:srgbClr val="422809">
                  <a:alpha val="50000"/>
                </a:srgbClr>
              </a:solidFill>
              <a:ln>
                <a:noFill/>
              </a:ln>
            </p:spPr>
            <p:txBody>
              <a:bodyPr spcFirstLastPara="1" wrap="square" lIns="120000" tIns="15833" rIns="120000" bIns="15833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96" name="Google Shape;796;p28"/>
              <p:cNvSpPr/>
              <p:nvPr/>
            </p:nvSpPr>
            <p:spPr>
              <a:xfrm flipH="1">
                <a:off x="7150015" y="1232902"/>
                <a:ext cx="183176" cy="97142"/>
              </a:xfrm>
              <a:custGeom>
                <a:avLst/>
                <a:gdLst/>
                <a:ahLst/>
                <a:cxnLst/>
                <a:rect l="l" t="t" r="r" b="b"/>
                <a:pathLst>
                  <a:path w="371" h="196" extrusionOk="0">
                    <a:moveTo>
                      <a:pt x="291" y="137"/>
                    </a:moveTo>
                    <a:lnTo>
                      <a:pt x="291" y="137"/>
                    </a:lnTo>
                    <a:cubicBezTo>
                      <a:pt x="289" y="142"/>
                      <a:pt x="287" y="149"/>
                      <a:pt x="287" y="155"/>
                    </a:cubicBezTo>
                    <a:cubicBezTo>
                      <a:pt x="287" y="162"/>
                      <a:pt x="289" y="168"/>
                      <a:pt x="293" y="175"/>
                    </a:cubicBezTo>
                    <a:cubicBezTo>
                      <a:pt x="297" y="181"/>
                      <a:pt x="301" y="186"/>
                      <a:pt x="308" y="190"/>
                    </a:cubicBezTo>
                    <a:cubicBezTo>
                      <a:pt x="315" y="193"/>
                      <a:pt x="321" y="196"/>
                      <a:pt x="328" y="196"/>
                    </a:cubicBezTo>
                    <a:cubicBezTo>
                      <a:pt x="335" y="196"/>
                      <a:pt x="342" y="193"/>
                      <a:pt x="348" y="190"/>
                    </a:cubicBezTo>
                    <a:cubicBezTo>
                      <a:pt x="351" y="188"/>
                      <a:pt x="353" y="187"/>
                      <a:pt x="355" y="185"/>
                    </a:cubicBezTo>
                    <a:lnTo>
                      <a:pt x="355" y="185"/>
                    </a:lnTo>
                    <a:cubicBezTo>
                      <a:pt x="359" y="182"/>
                      <a:pt x="363" y="178"/>
                      <a:pt x="365" y="174"/>
                    </a:cubicBezTo>
                    <a:cubicBezTo>
                      <a:pt x="369" y="168"/>
                      <a:pt x="371" y="160"/>
                      <a:pt x="371" y="153"/>
                    </a:cubicBezTo>
                    <a:cubicBezTo>
                      <a:pt x="371" y="145"/>
                      <a:pt x="369" y="139"/>
                      <a:pt x="365" y="133"/>
                    </a:cubicBezTo>
                    <a:cubicBezTo>
                      <a:pt x="362" y="127"/>
                      <a:pt x="357" y="121"/>
                      <a:pt x="350" y="118"/>
                    </a:cubicBezTo>
                    <a:cubicBezTo>
                      <a:pt x="343" y="114"/>
                      <a:pt x="337" y="112"/>
                      <a:pt x="330" y="112"/>
                    </a:cubicBezTo>
                    <a:cubicBezTo>
                      <a:pt x="323" y="112"/>
                      <a:pt x="316" y="114"/>
                      <a:pt x="309" y="118"/>
                    </a:cubicBezTo>
                    <a:cubicBezTo>
                      <a:pt x="306" y="119"/>
                      <a:pt x="304" y="121"/>
                      <a:pt x="301" y="124"/>
                    </a:cubicBezTo>
                    <a:lnTo>
                      <a:pt x="301" y="124"/>
                    </a:lnTo>
                    <a:cubicBezTo>
                      <a:pt x="299" y="126"/>
                      <a:pt x="297" y="128"/>
                      <a:pt x="296" y="130"/>
                    </a:cubicBezTo>
                    <a:cubicBezTo>
                      <a:pt x="204" y="79"/>
                      <a:pt x="113" y="13"/>
                      <a:pt x="9" y="0"/>
                    </a:cubicBezTo>
                    <a:lnTo>
                      <a:pt x="9" y="0"/>
                    </a:lnTo>
                    <a:cubicBezTo>
                      <a:pt x="8" y="0"/>
                      <a:pt x="8" y="0"/>
                      <a:pt x="7" y="0"/>
                    </a:cubicBezTo>
                    <a:cubicBezTo>
                      <a:pt x="6" y="0"/>
                      <a:pt x="6" y="0"/>
                      <a:pt x="4" y="1"/>
                    </a:cubicBezTo>
                    <a:cubicBezTo>
                      <a:pt x="2" y="1"/>
                      <a:pt x="2" y="1"/>
                      <a:pt x="1" y="3"/>
                    </a:cubicBezTo>
                    <a:cubicBezTo>
                      <a:pt x="0" y="4"/>
                      <a:pt x="0" y="5"/>
                      <a:pt x="0" y="7"/>
                    </a:cubicBezTo>
                    <a:cubicBezTo>
                      <a:pt x="0" y="8"/>
                      <a:pt x="0" y="10"/>
                      <a:pt x="1" y="11"/>
                    </a:cubicBezTo>
                    <a:cubicBezTo>
                      <a:pt x="2" y="12"/>
                      <a:pt x="2" y="13"/>
                      <a:pt x="4" y="14"/>
                    </a:cubicBezTo>
                    <a:lnTo>
                      <a:pt x="5" y="14"/>
                    </a:lnTo>
                    <a:cubicBezTo>
                      <a:pt x="101" y="54"/>
                      <a:pt x="195" y="97"/>
                      <a:pt x="291" y="137"/>
                    </a:cubicBezTo>
                    <a:close/>
                  </a:path>
                </a:pathLst>
              </a:custGeom>
              <a:solidFill>
                <a:srgbClr val="422809">
                  <a:alpha val="50000"/>
                </a:srgbClr>
              </a:solidFill>
              <a:ln>
                <a:noFill/>
              </a:ln>
            </p:spPr>
            <p:txBody>
              <a:bodyPr spcFirstLastPara="1" wrap="square" lIns="120000" tIns="34067" rIns="120000" bIns="34067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797" name="Google Shape;797;p28"/>
            <p:cNvSpPr/>
            <p:nvPr/>
          </p:nvSpPr>
          <p:spPr>
            <a:xfrm flipH="1">
              <a:off x="7177170" y="802702"/>
              <a:ext cx="100722" cy="154635"/>
            </a:xfrm>
            <a:custGeom>
              <a:avLst/>
              <a:gdLst/>
              <a:ahLst/>
              <a:cxnLst/>
              <a:rect l="l" t="t" r="r" b="b"/>
              <a:pathLst>
                <a:path w="204" h="312" extrusionOk="0">
                  <a:moveTo>
                    <a:pt x="145" y="261"/>
                  </a:moveTo>
                  <a:lnTo>
                    <a:pt x="145" y="261"/>
                  </a:lnTo>
                  <a:cubicBezTo>
                    <a:pt x="144" y="262"/>
                    <a:pt x="144" y="263"/>
                    <a:pt x="143" y="264"/>
                  </a:cubicBezTo>
                  <a:cubicBezTo>
                    <a:pt x="140" y="269"/>
                    <a:pt x="139" y="274"/>
                    <a:pt x="139" y="280"/>
                  </a:cubicBezTo>
                  <a:cubicBezTo>
                    <a:pt x="139" y="285"/>
                    <a:pt x="140" y="291"/>
                    <a:pt x="143" y="296"/>
                  </a:cubicBezTo>
                  <a:cubicBezTo>
                    <a:pt x="146" y="301"/>
                    <a:pt x="151" y="305"/>
                    <a:pt x="155" y="308"/>
                  </a:cubicBezTo>
                  <a:cubicBezTo>
                    <a:pt x="160" y="311"/>
                    <a:pt x="166" y="312"/>
                    <a:pt x="171" y="312"/>
                  </a:cubicBezTo>
                  <a:cubicBezTo>
                    <a:pt x="177" y="312"/>
                    <a:pt x="182" y="311"/>
                    <a:pt x="186" y="308"/>
                  </a:cubicBezTo>
                  <a:cubicBezTo>
                    <a:pt x="187" y="307"/>
                    <a:pt x="188" y="307"/>
                    <a:pt x="189" y="306"/>
                  </a:cubicBezTo>
                  <a:lnTo>
                    <a:pt x="189" y="306"/>
                  </a:lnTo>
                  <a:cubicBezTo>
                    <a:pt x="194" y="303"/>
                    <a:pt x="197" y="300"/>
                    <a:pt x="200" y="295"/>
                  </a:cubicBezTo>
                  <a:cubicBezTo>
                    <a:pt x="203" y="290"/>
                    <a:pt x="204" y="284"/>
                    <a:pt x="204" y="279"/>
                  </a:cubicBezTo>
                  <a:cubicBezTo>
                    <a:pt x="204" y="273"/>
                    <a:pt x="203" y="268"/>
                    <a:pt x="200" y="263"/>
                  </a:cubicBezTo>
                  <a:cubicBezTo>
                    <a:pt x="197" y="258"/>
                    <a:pt x="194" y="253"/>
                    <a:pt x="189" y="251"/>
                  </a:cubicBezTo>
                  <a:cubicBezTo>
                    <a:pt x="184" y="248"/>
                    <a:pt x="179" y="247"/>
                    <a:pt x="173" y="247"/>
                  </a:cubicBezTo>
                  <a:cubicBezTo>
                    <a:pt x="168" y="247"/>
                    <a:pt x="162" y="249"/>
                    <a:pt x="157" y="251"/>
                  </a:cubicBezTo>
                  <a:cubicBezTo>
                    <a:pt x="155" y="252"/>
                    <a:pt x="154" y="253"/>
                    <a:pt x="153" y="254"/>
                  </a:cubicBezTo>
                  <a:lnTo>
                    <a:pt x="153" y="254"/>
                  </a:lnTo>
                  <a:cubicBezTo>
                    <a:pt x="152" y="255"/>
                    <a:pt x="151" y="255"/>
                    <a:pt x="151" y="256"/>
                  </a:cubicBezTo>
                  <a:cubicBezTo>
                    <a:pt x="90" y="180"/>
                    <a:pt x="55" y="95"/>
                    <a:pt x="15" y="5"/>
                  </a:cubicBezTo>
                  <a:lnTo>
                    <a:pt x="15" y="5"/>
                  </a:lnTo>
                  <a:cubicBezTo>
                    <a:pt x="15" y="4"/>
                    <a:pt x="14" y="5"/>
                    <a:pt x="14" y="4"/>
                  </a:cubicBezTo>
                  <a:cubicBezTo>
                    <a:pt x="13" y="2"/>
                    <a:pt x="14" y="1"/>
                    <a:pt x="12" y="1"/>
                  </a:cubicBezTo>
                  <a:cubicBezTo>
                    <a:pt x="10" y="0"/>
                    <a:pt x="9" y="0"/>
                    <a:pt x="8" y="0"/>
                  </a:cubicBezTo>
                  <a:cubicBezTo>
                    <a:pt x="7" y="0"/>
                    <a:pt x="5" y="0"/>
                    <a:pt x="4" y="1"/>
                  </a:cubicBezTo>
                  <a:cubicBezTo>
                    <a:pt x="3" y="1"/>
                    <a:pt x="2" y="2"/>
                    <a:pt x="1" y="4"/>
                  </a:cubicBezTo>
                  <a:cubicBezTo>
                    <a:pt x="1" y="5"/>
                    <a:pt x="0" y="6"/>
                    <a:pt x="0" y="7"/>
                  </a:cubicBezTo>
                  <a:cubicBezTo>
                    <a:pt x="0" y="8"/>
                    <a:pt x="0" y="9"/>
                    <a:pt x="1" y="9"/>
                  </a:cubicBezTo>
                  <a:cubicBezTo>
                    <a:pt x="20" y="103"/>
                    <a:pt x="78" y="192"/>
                    <a:pt x="145" y="26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0000" tIns="60000" rIns="120000" bIns="60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8" name="Google Shape;798;p28"/>
            <p:cNvSpPr/>
            <p:nvPr/>
          </p:nvSpPr>
          <p:spPr>
            <a:xfrm flipH="1">
              <a:off x="7059168" y="746697"/>
              <a:ext cx="169845" cy="94169"/>
            </a:xfrm>
            <a:custGeom>
              <a:avLst/>
              <a:gdLst/>
              <a:ahLst/>
              <a:cxnLst/>
              <a:rect l="l" t="t" r="r" b="b"/>
              <a:pathLst>
                <a:path w="344" h="190" extrusionOk="0">
                  <a:moveTo>
                    <a:pt x="282" y="146"/>
                  </a:moveTo>
                  <a:lnTo>
                    <a:pt x="282" y="146"/>
                  </a:lnTo>
                  <a:cubicBezTo>
                    <a:pt x="280" y="150"/>
                    <a:pt x="280" y="154"/>
                    <a:pt x="280" y="158"/>
                  </a:cubicBezTo>
                  <a:cubicBezTo>
                    <a:pt x="280" y="163"/>
                    <a:pt x="281" y="169"/>
                    <a:pt x="284" y="174"/>
                  </a:cubicBezTo>
                  <a:cubicBezTo>
                    <a:pt x="284" y="175"/>
                    <a:pt x="285" y="175"/>
                    <a:pt x="286" y="176"/>
                  </a:cubicBezTo>
                  <a:lnTo>
                    <a:pt x="286" y="176"/>
                  </a:lnTo>
                  <a:cubicBezTo>
                    <a:pt x="288" y="180"/>
                    <a:pt x="292" y="183"/>
                    <a:pt x="296" y="186"/>
                  </a:cubicBezTo>
                  <a:cubicBezTo>
                    <a:pt x="301" y="189"/>
                    <a:pt x="306" y="190"/>
                    <a:pt x="312" y="190"/>
                  </a:cubicBezTo>
                  <a:cubicBezTo>
                    <a:pt x="318" y="190"/>
                    <a:pt x="323" y="189"/>
                    <a:pt x="328" y="186"/>
                  </a:cubicBezTo>
                  <a:cubicBezTo>
                    <a:pt x="333" y="183"/>
                    <a:pt x="337" y="179"/>
                    <a:pt x="340" y="174"/>
                  </a:cubicBezTo>
                  <a:cubicBezTo>
                    <a:pt x="343" y="169"/>
                    <a:pt x="344" y="164"/>
                    <a:pt x="344" y="158"/>
                  </a:cubicBezTo>
                  <a:cubicBezTo>
                    <a:pt x="344" y="152"/>
                    <a:pt x="343" y="147"/>
                    <a:pt x="340" y="142"/>
                  </a:cubicBezTo>
                  <a:cubicBezTo>
                    <a:pt x="337" y="137"/>
                    <a:pt x="333" y="133"/>
                    <a:pt x="328" y="130"/>
                  </a:cubicBezTo>
                  <a:cubicBezTo>
                    <a:pt x="323" y="127"/>
                    <a:pt x="318" y="126"/>
                    <a:pt x="312" y="126"/>
                  </a:cubicBezTo>
                  <a:cubicBezTo>
                    <a:pt x="306" y="126"/>
                    <a:pt x="301" y="127"/>
                    <a:pt x="296" y="130"/>
                  </a:cubicBezTo>
                  <a:cubicBezTo>
                    <a:pt x="295" y="130"/>
                    <a:pt x="294" y="131"/>
                    <a:pt x="293" y="132"/>
                  </a:cubicBezTo>
                  <a:lnTo>
                    <a:pt x="293" y="132"/>
                  </a:lnTo>
                  <a:cubicBezTo>
                    <a:pt x="291" y="133"/>
                    <a:pt x="289" y="135"/>
                    <a:pt x="287" y="138"/>
                  </a:cubicBezTo>
                  <a:lnTo>
                    <a:pt x="287" y="138"/>
                  </a:lnTo>
                  <a:cubicBezTo>
                    <a:pt x="259" y="116"/>
                    <a:pt x="230" y="97"/>
                    <a:pt x="199" y="79"/>
                  </a:cubicBezTo>
                  <a:cubicBezTo>
                    <a:pt x="140" y="45"/>
                    <a:pt x="76" y="18"/>
                    <a:pt x="10" y="0"/>
                  </a:cubicBezTo>
                  <a:cubicBezTo>
                    <a:pt x="-1" y="-2"/>
                    <a:pt x="-3" y="13"/>
                    <a:pt x="6" y="16"/>
                  </a:cubicBezTo>
                  <a:cubicBezTo>
                    <a:pt x="102" y="55"/>
                    <a:pt x="195" y="92"/>
                    <a:pt x="282" y="14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0000" tIns="31200" rIns="120000" bIns="312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9" name="Google Shape;799;p28"/>
            <p:cNvSpPr/>
            <p:nvPr/>
          </p:nvSpPr>
          <p:spPr>
            <a:xfrm flipH="1">
              <a:off x="7082867" y="801215"/>
              <a:ext cx="174288" cy="113498"/>
            </a:xfrm>
            <a:custGeom>
              <a:avLst/>
              <a:gdLst/>
              <a:ahLst/>
              <a:cxnLst/>
              <a:rect l="l" t="t" r="r" b="b"/>
              <a:pathLst>
                <a:path w="353" h="229" extrusionOk="0">
                  <a:moveTo>
                    <a:pt x="276" y="166"/>
                  </a:moveTo>
                  <a:lnTo>
                    <a:pt x="276" y="166"/>
                  </a:lnTo>
                  <a:cubicBezTo>
                    <a:pt x="276" y="166"/>
                    <a:pt x="276" y="167"/>
                    <a:pt x="275" y="167"/>
                  </a:cubicBezTo>
                  <a:cubicBezTo>
                    <a:pt x="272" y="173"/>
                    <a:pt x="270" y="179"/>
                    <a:pt x="270" y="187"/>
                  </a:cubicBezTo>
                  <a:cubicBezTo>
                    <a:pt x="270" y="194"/>
                    <a:pt x="272" y="202"/>
                    <a:pt x="275" y="208"/>
                  </a:cubicBezTo>
                  <a:cubicBezTo>
                    <a:pt x="276" y="209"/>
                    <a:pt x="277" y="210"/>
                    <a:pt x="277" y="211"/>
                  </a:cubicBezTo>
                  <a:lnTo>
                    <a:pt x="277" y="211"/>
                  </a:lnTo>
                  <a:cubicBezTo>
                    <a:pt x="281" y="216"/>
                    <a:pt x="286" y="220"/>
                    <a:pt x="291" y="224"/>
                  </a:cubicBezTo>
                  <a:cubicBezTo>
                    <a:pt x="297" y="228"/>
                    <a:pt x="305" y="229"/>
                    <a:pt x="312" y="229"/>
                  </a:cubicBezTo>
                  <a:cubicBezTo>
                    <a:pt x="320" y="229"/>
                    <a:pt x="326" y="227"/>
                    <a:pt x="333" y="224"/>
                  </a:cubicBezTo>
                  <a:cubicBezTo>
                    <a:pt x="340" y="220"/>
                    <a:pt x="345" y="214"/>
                    <a:pt x="348" y="208"/>
                  </a:cubicBezTo>
                  <a:cubicBezTo>
                    <a:pt x="352" y="201"/>
                    <a:pt x="353" y="195"/>
                    <a:pt x="353" y="188"/>
                  </a:cubicBezTo>
                  <a:cubicBezTo>
                    <a:pt x="353" y="180"/>
                    <a:pt x="352" y="173"/>
                    <a:pt x="348" y="167"/>
                  </a:cubicBezTo>
                  <a:cubicBezTo>
                    <a:pt x="345" y="160"/>
                    <a:pt x="340" y="154"/>
                    <a:pt x="333" y="151"/>
                  </a:cubicBezTo>
                  <a:cubicBezTo>
                    <a:pt x="326" y="147"/>
                    <a:pt x="320" y="146"/>
                    <a:pt x="312" y="146"/>
                  </a:cubicBezTo>
                  <a:cubicBezTo>
                    <a:pt x="305" y="146"/>
                    <a:pt x="297" y="147"/>
                    <a:pt x="291" y="151"/>
                  </a:cubicBezTo>
                  <a:cubicBezTo>
                    <a:pt x="287" y="154"/>
                    <a:pt x="284" y="156"/>
                    <a:pt x="281" y="159"/>
                  </a:cubicBezTo>
                  <a:cubicBezTo>
                    <a:pt x="196" y="99"/>
                    <a:pt x="111" y="25"/>
                    <a:pt x="9" y="1"/>
                  </a:cubicBezTo>
                  <a:lnTo>
                    <a:pt x="9" y="1"/>
                  </a:lnTo>
                  <a:cubicBezTo>
                    <a:pt x="8" y="0"/>
                    <a:pt x="8" y="0"/>
                    <a:pt x="7" y="0"/>
                  </a:cubicBezTo>
                  <a:cubicBezTo>
                    <a:pt x="6" y="0"/>
                    <a:pt x="6" y="0"/>
                    <a:pt x="4" y="1"/>
                  </a:cubicBezTo>
                  <a:cubicBezTo>
                    <a:pt x="2" y="1"/>
                    <a:pt x="2" y="3"/>
                    <a:pt x="1" y="4"/>
                  </a:cubicBezTo>
                  <a:cubicBezTo>
                    <a:pt x="0" y="5"/>
                    <a:pt x="0" y="7"/>
                    <a:pt x="0" y="8"/>
                  </a:cubicBezTo>
                  <a:cubicBezTo>
                    <a:pt x="0" y="9"/>
                    <a:pt x="0" y="11"/>
                    <a:pt x="1" y="12"/>
                  </a:cubicBezTo>
                  <a:cubicBezTo>
                    <a:pt x="1" y="13"/>
                    <a:pt x="2" y="14"/>
                    <a:pt x="3" y="15"/>
                  </a:cubicBezTo>
                  <a:cubicBezTo>
                    <a:pt x="95" y="64"/>
                    <a:pt x="185" y="116"/>
                    <a:pt x="276" y="16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0000" tIns="49900" rIns="120000" bIns="499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0" name="Google Shape;800;p28"/>
            <p:cNvSpPr/>
            <p:nvPr/>
          </p:nvSpPr>
          <p:spPr>
            <a:xfrm flipH="1">
              <a:off x="7103605" y="536057"/>
              <a:ext cx="411775" cy="433672"/>
            </a:xfrm>
            <a:custGeom>
              <a:avLst/>
              <a:gdLst/>
              <a:ahLst/>
              <a:cxnLst/>
              <a:rect l="l" t="t" r="r" b="b"/>
              <a:pathLst>
                <a:path w="834" h="875" extrusionOk="0">
                  <a:moveTo>
                    <a:pt x="833" y="320"/>
                  </a:moveTo>
                  <a:cubicBezTo>
                    <a:pt x="827" y="288"/>
                    <a:pt x="792" y="250"/>
                    <a:pt x="763" y="265"/>
                  </a:cubicBezTo>
                  <a:cubicBezTo>
                    <a:pt x="744" y="274"/>
                    <a:pt x="725" y="309"/>
                    <a:pt x="747" y="318"/>
                  </a:cubicBezTo>
                  <a:cubicBezTo>
                    <a:pt x="777" y="330"/>
                    <a:pt x="783" y="353"/>
                    <a:pt x="756" y="372"/>
                  </a:cubicBezTo>
                  <a:cubicBezTo>
                    <a:pt x="729" y="390"/>
                    <a:pt x="695" y="372"/>
                    <a:pt x="680" y="346"/>
                  </a:cubicBezTo>
                  <a:cubicBezTo>
                    <a:pt x="665" y="320"/>
                    <a:pt x="665" y="292"/>
                    <a:pt x="661" y="264"/>
                  </a:cubicBezTo>
                  <a:cubicBezTo>
                    <a:pt x="642" y="147"/>
                    <a:pt x="555" y="40"/>
                    <a:pt x="438" y="9"/>
                  </a:cubicBezTo>
                  <a:cubicBezTo>
                    <a:pt x="322" y="-22"/>
                    <a:pt x="183" y="33"/>
                    <a:pt x="130" y="140"/>
                  </a:cubicBezTo>
                  <a:lnTo>
                    <a:pt x="40" y="247"/>
                  </a:lnTo>
                  <a:cubicBezTo>
                    <a:pt x="-5" y="312"/>
                    <a:pt x="-10" y="403"/>
                    <a:pt x="15" y="478"/>
                  </a:cubicBezTo>
                  <a:lnTo>
                    <a:pt x="15" y="478"/>
                  </a:lnTo>
                  <a:cubicBezTo>
                    <a:pt x="20" y="494"/>
                    <a:pt x="27" y="509"/>
                    <a:pt x="36" y="524"/>
                  </a:cubicBezTo>
                  <a:cubicBezTo>
                    <a:pt x="58" y="564"/>
                    <a:pt x="91" y="597"/>
                    <a:pt x="131" y="620"/>
                  </a:cubicBezTo>
                  <a:cubicBezTo>
                    <a:pt x="145" y="628"/>
                    <a:pt x="160" y="634"/>
                    <a:pt x="175" y="640"/>
                  </a:cubicBezTo>
                  <a:cubicBezTo>
                    <a:pt x="276" y="675"/>
                    <a:pt x="410" y="654"/>
                    <a:pt x="474" y="739"/>
                  </a:cubicBezTo>
                  <a:cubicBezTo>
                    <a:pt x="487" y="754"/>
                    <a:pt x="495" y="775"/>
                    <a:pt x="486" y="792"/>
                  </a:cubicBezTo>
                  <a:cubicBezTo>
                    <a:pt x="478" y="808"/>
                    <a:pt x="446" y="812"/>
                    <a:pt x="441" y="793"/>
                  </a:cubicBezTo>
                  <a:cubicBezTo>
                    <a:pt x="415" y="786"/>
                    <a:pt x="392" y="822"/>
                    <a:pt x="404" y="846"/>
                  </a:cubicBezTo>
                  <a:cubicBezTo>
                    <a:pt x="417" y="870"/>
                    <a:pt x="448" y="878"/>
                    <a:pt x="476" y="874"/>
                  </a:cubicBezTo>
                  <a:lnTo>
                    <a:pt x="476" y="874"/>
                  </a:lnTo>
                  <a:cubicBezTo>
                    <a:pt x="490" y="872"/>
                    <a:pt x="504" y="866"/>
                    <a:pt x="516" y="859"/>
                  </a:cubicBezTo>
                  <a:cubicBezTo>
                    <a:pt x="535" y="848"/>
                    <a:pt x="551" y="833"/>
                    <a:pt x="561" y="815"/>
                  </a:cubicBezTo>
                  <a:cubicBezTo>
                    <a:pt x="568" y="803"/>
                    <a:pt x="572" y="790"/>
                    <a:pt x="575" y="777"/>
                  </a:cubicBezTo>
                  <a:lnTo>
                    <a:pt x="575" y="777"/>
                  </a:lnTo>
                  <a:cubicBezTo>
                    <a:pt x="575" y="771"/>
                    <a:pt x="576" y="766"/>
                    <a:pt x="576" y="761"/>
                  </a:cubicBezTo>
                  <a:cubicBezTo>
                    <a:pt x="576" y="740"/>
                    <a:pt x="570" y="720"/>
                    <a:pt x="560" y="702"/>
                  </a:cubicBezTo>
                  <a:cubicBezTo>
                    <a:pt x="555" y="694"/>
                    <a:pt x="550" y="687"/>
                    <a:pt x="543" y="680"/>
                  </a:cubicBezTo>
                  <a:lnTo>
                    <a:pt x="543" y="680"/>
                  </a:lnTo>
                  <a:cubicBezTo>
                    <a:pt x="569" y="693"/>
                    <a:pt x="598" y="700"/>
                    <a:pt x="628" y="700"/>
                  </a:cubicBezTo>
                  <a:cubicBezTo>
                    <a:pt x="651" y="700"/>
                    <a:pt x="675" y="696"/>
                    <a:pt x="697" y="687"/>
                  </a:cubicBezTo>
                  <a:lnTo>
                    <a:pt x="697" y="687"/>
                  </a:lnTo>
                  <a:cubicBezTo>
                    <a:pt x="700" y="686"/>
                    <a:pt x="702" y="684"/>
                    <a:pt x="705" y="683"/>
                  </a:cubicBezTo>
                  <a:cubicBezTo>
                    <a:pt x="716" y="677"/>
                    <a:pt x="725" y="668"/>
                    <a:pt x="731" y="657"/>
                  </a:cubicBezTo>
                  <a:cubicBezTo>
                    <a:pt x="737" y="646"/>
                    <a:pt x="740" y="634"/>
                    <a:pt x="740" y="622"/>
                  </a:cubicBezTo>
                  <a:cubicBezTo>
                    <a:pt x="740" y="619"/>
                    <a:pt x="740" y="616"/>
                    <a:pt x="740" y="613"/>
                  </a:cubicBezTo>
                  <a:lnTo>
                    <a:pt x="740" y="613"/>
                  </a:lnTo>
                  <a:cubicBezTo>
                    <a:pt x="735" y="578"/>
                    <a:pt x="724" y="546"/>
                    <a:pt x="707" y="516"/>
                  </a:cubicBezTo>
                  <a:cubicBezTo>
                    <a:pt x="695" y="495"/>
                    <a:pt x="680" y="477"/>
                    <a:pt x="664" y="460"/>
                  </a:cubicBezTo>
                  <a:lnTo>
                    <a:pt x="664" y="460"/>
                  </a:lnTo>
                  <a:cubicBezTo>
                    <a:pt x="677" y="467"/>
                    <a:pt x="692" y="471"/>
                    <a:pt x="707" y="471"/>
                  </a:cubicBezTo>
                  <a:cubicBezTo>
                    <a:pt x="714" y="471"/>
                    <a:pt x="722" y="470"/>
                    <a:pt x="729" y="468"/>
                  </a:cubicBezTo>
                  <a:lnTo>
                    <a:pt x="729" y="468"/>
                  </a:lnTo>
                  <a:cubicBezTo>
                    <a:pt x="740" y="465"/>
                    <a:pt x="750" y="461"/>
                    <a:pt x="759" y="455"/>
                  </a:cubicBezTo>
                  <a:cubicBezTo>
                    <a:pt x="778" y="444"/>
                    <a:pt x="794" y="430"/>
                    <a:pt x="806" y="412"/>
                  </a:cubicBezTo>
                  <a:cubicBezTo>
                    <a:pt x="826" y="385"/>
                    <a:pt x="839" y="352"/>
                    <a:pt x="833" y="32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0000" tIns="60000" rIns="120000" bIns="60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1" name="Google Shape;801;p28"/>
            <p:cNvSpPr/>
            <p:nvPr/>
          </p:nvSpPr>
          <p:spPr>
            <a:xfrm flipH="1">
              <a:off x="7237407" y="982117"/>
              <a:ext cx="399432" cy="411369"/>
            </a:xfrm>
            <a:custGeom>
              <a:avLst/>
              <a:gdLst/>
              <a:ahLst/>
              <a:cxnLst/>
              <a:rect l="l" t="t" r="r" b="b"/>
              <a:pathLst>
                <a:path w="809" h="830" extrusionOk="0">
                  <a:moveTo>
                    <a:pt x="739" y="369"/>
                  </a:moveTo>
                  <a:lnTo>
                    <a:pt x="739" y="369"/>
                  </a:lnTo>
                  <a:cubicBezTo>
                    <a:pt x="759" y="356"/>
                    <a:pt x="775" y="339"/>
                    <a:pt x="787" y="319"/>
                  </a:cubicBezTo>
                  <a:cubicBezTo>
                    <a:pt x="792" y="311"/>
                    <a:pt x="795" y="303"/>
                    <a:pt x="798" y="294"/>
                  </a:cubicBezTo>
                  <a:cubicBezTo>
                    <a:pt x="810" y="264"/>
                    <a:pt x="815" y="228"/>
                    <a:pt x="800" y="199"/>
                  </a:cubicBezTo>
                  <a:cubicBezTo>
                    <a:pt x="786" y="169"/>
                    <a:pt x="742" y="142"/>
                    <a:pt x="717" y="164"/>
                  </a:cubicBezTo>
                  <a:cubicBezTo>
                    <a:pt x="703" y="176"/>
                    <a:pt x="694" y="209"/>
                    <a:pt x="710" y="217"/>
                  </a:cubicBezTo>
                  <a:cubicBezTo>
                    <a:pt x="736" y="229"/>
                    <a:pt x="757" y="252"/>
                    <a:pt x="736" y="272"/>
                  </a:cubicBezTo>
                  <a:cubicBezTo>
                    <a:pt x="715" y="291"/>
                    <a:pt x="679" y="283"/>
                    <a:pt x="659" y="263"/>
                  </a:cubicBezTo>
                  <a:cubicBezTo>
                    <a:pt x="639" y="243"/>
                    <a:pt x="630" y="214"/>
                    <a:pt x="618" y="189"/>
                  </a:cubicBezTo>
                  <a:cubicBezTo>
                    <a:pt x="568" y="81"/>
                    <a:pt x="455" y="0"/>
                    <a:pt x="334" y="0"/>
                  </a:cubicBezTo>
                  <a:cubicBezTo>
                    <a:pt x="213" y="0"/>
                    <a:pt x="93" y="87"/>
                    <a:pt x="70" y="204"/>
                  </a:cubicBezTo>
                  <a:lnTo>
                    <a:pt x="12" y="330"/>
                  </a:lnTo>
                  <a:cubicBezTo>
                    <a:pt x="-14" y="404"/>
                    <a:pt x="5" y="493"/>
                    <a:pt x="49" y="558"/>
                  </a:cubicBezTo>
                  <a:lnTo>
                    <a:pt x="49" y="558"/>
                  </a:lnTo>
                  <a:cubicBezTo>
                    <a:pt x="71" y="591"/>
                    <a:pt x="101" y="619"/>
                    <a:pt x="135" y="639"/>
                  </a:cubicBezTo>
                  <a:cubicBezTo>
                    <a:pt x="170" y="659"/>
                    <a:pt x="208" y="670"/>
                    <a:pt x="247" y="673"/>
                  </a:cubicBezTo>
                  <a:cubicBezTo>
                    <a:pt x="355" y="681"/>
                    <a:pt x="479" y="628"/>
                    <a:pt x="564" y="693"/>
                  </a:cubicBezTo>
                  <a:cubicBezTo>
                    <a:pt x="579" y="705"/>
                    <a:pt x="593" y="722"/>
                    <a:pt x="589" y="741"/>
                  </a:cubicBezTo>
                  <a:cubicBezTo>
                    <a:pt x="585" y="760"/>
                    <a:pt x="556" y="771"/>
                    <a:pt x="546" y="754"/>
                  </a:cubicBezTo>
                  <a:cubicBezTo>
                    <a:pt x="519" y="753"/>
                    <a:pt x="506" y="794"/>
                    <a:pt x="524" y="814"/>
                  </a:cubicBezTo>
                  <a:cubicBezTo>
                    <a:pt x="543" y="834"/>
                    <a:pt x="576" y="834"/>
                    <a:pt x="601" y="823"/>
                  </a:cubicBezTo>
                  <a:lnTo>
                    <a:pt x="601" y="823"/>
                  </a:lnTo>
                  <a:cubicBezTo>
                    <a:pt x="606" y="821"/>
                    <a:pt x="610" y="819"/>
                    <a:pt x="615" y="816"/>
                  </a:cubicBezTo>
                  <a:cubicBezTo>
                    <a:pt x="632" y="806"/>
                    <a:pt x="647" y="792"/>
                    <a:pt x="656" y="775"/>
                  </a:cubicBezTo>
                  <a:cubicBezTo>
                    <a:pt x="666" y="757"/>
                    <a:pt x="672" y="738"/>
                    <a:pt x="672" y="718"/>
                  </a:cubicBezTo>
                  <a:cubicBezTo>
                    <a:pt x="672" y="698"/>
                    <a:pt x="666" y="678"/>
                    <a:pt x="656" y="661"/>
                  </a:cubicBezTo>
                  <a:cubicBezTo>
                    <a:pt x="647" y="644"/>
                    <a:pt x="632" y="629"/>
                    <a:pt x="615" y="619"/>
                  </a:cubicBezTo>
                  <a:lnTo>
                    <a:pt x="615" y="619"/>
                  </a:lnTo>
                  <a:lnTo>
                    <a:pt x="615" y="619"/>
                  </a:lnTo>
                  <a:cubicBezTo>
                    <a:pt x="628" y="622"/>
                    <a:pt x="642" y="624"/>
                    <a:pt x="656" y="624"/>
                  </a:cubicBezTo>
                  <a:cubicBezTo>
                    <a:pt x="688" y="624"/>
                    <a:pt x="719" y="616"/>
                    <a:pt x="747" y="600"/>
                  </a:cubicBezTo>
                  <a:cubicBezTo>
                    <a:pt x="758" y="593"/>
                    <a:pt x="769" y="585"/>
                    <a:pt x="779" y="576"/>
                  </a:cubicBezTo>
                  <a:lnTo>
                    <a:pt x="779" y="576"/>
                  </a:lnTo>
                  <a:cubicBezTo>
                    <a:pt x="783" y="572"/>
                    <a:pt x="786" y="568"/>
                    <a:pt x="789" y="564"/>
                  </a:cubicBezTo>
                  <a:cubicBezTo>
                    <a:pt x="794" y="556"/>
                    <a:pt x="796" y="547"/>
                    <a:pt x="796" y="537"/>
                  </a:cubicBezTo>
                  <a:cubicBezTo>
                    <a:pt x="796" y="531"/>
                    <a:pt x="795" y="525"/>
                    <a:pt x="793" y="520"/>
                  </a:cubicBezTo>
                  <a:lnTo>
                    <a:pt x="793" y="520"/>
                  </a:lnTo>
                  <a:cubicBezTo>
                    <a:pt x="787" y="504"/>
                    <a:pt x="780" y="490"/>
                    <a:pt x="772" y="476"/>
                  </a:cubicBezTo>
                  <a:cubicBezTo>
                    <a:pt x="749" y="436"/>
                    <a:pt x="716" y="402"/>
                    <a:pt x="675" y="379"/>
                  </a:cubicBezTo>
                  <a:cubicBezTo>
                    <a:pt x="675" y="378"/>
                    <a:pt x="674" y="378"/>
                    <a:pt x="673" y="378"/>
                  </a:cubicBezTo>
                  <a:lnTo>
                    <a:pt x="673" y="378"/>
                  </a:lnTo>
                  <a:cubicBezTo>
                    <a:pt x="680" y="379"/>
                    <a:pt x="687" y="380"/>
                    <a:pt x="694" y="380"/>
                  </a:cubicBezTo>
                  <a:cubicBezTo>
                    <a:pt x="710" y="380"/>
                    <a:pt x="725" y="376"/>
                    <a:pt x="739" y="36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0000" tIns="60000" rIns="120000" bIns="60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2" name="Google Shape;802;p28"/>
            <p:cNvSpPr/>
            <p:nvPr/>
          </p:nvSpPr>
          <p:spPr>
            <a:xfrm flipH="1">
              <a:off x="7320355" y="1076286"/>
              <a:ext cx="300191" cy="148688"/>
            </a:xfrm>
            <a:custGeom>
              <a:avLst/>
              <a:gdLst/>
              <a:ahLst/>
              <a:cxnLst/>
              <a:rect l="l" t="t" r="r" b="b"/>
              <a:pathLst>
                <a:path w="608" h="300" extrusionOk="0">
                  <a:moveTo>
                    <a:pt x="602" y="254"/>
                  </a:moveTo>
                  <a:lnTo>
                    <a:pt x="602" y="254"/>
                  </a:lnTo>
                  <a:cubicBezTo>
                    <a:pt x="603" y="255"/>
                    <a:pt x="604" y="256"/>
                    <a:pt x="605" y="258"/>
                  </a:cubicBezTo>
                  <a:cubicBezTo>
                    <a:pt x="607" y="262"/>
                    <a:pt x="608" y="266"/>
                    <a:pt x="608" y="271"/>
                  </a:cubicBezTo>
                  <a:cubicBezTo>
                    <a:pt x="608" y="276"/>
                    <a:pt x="608" y="281"/>
                    <a:pt x="605" y="285"/>
                  </a:cubicBezTo>
                  <a:cubicBezTo>
                    <a:pt x="603" y="289"/>
                    <a:pt x="599" y="292"/>
                    <a:pt x="595" y="295"/>
                  </a:cubicBezTo>
                  <a:cubicBezTo>
                    <a:pt x="591" y="297"/>
                    <a:pt x="586" y="298"/>
                    <a:pt x="581" y="298"/>
                  </a:cubicBezTo>
                  <a:lnTo>
                    <a:pt x="581" y="298"/>
                  </a:lnTo>
                  <a:lnTo>
                    <a:pt x="581" y="298"/>
                  </a:lnTo>
                  <a:cubicBezTo>
                    <a:pt x="563" y="299"/>
                    <a:pt x="546" y="300"/>
                    <a:pt x="529" y="300"/>
                  </a:cubicBezTo>
                  <a:cubicBezTo>
                    <a:pt x="433" y="300"/>
                    <a:pt x="338" y="281"/>
                    <a:pt x="249" y="245"/>
                  </a:cubicBezTo>
                  <a:cubicBezTo>
                    <a:pt x="109" y="187"/>
                    <a:pt x="36" y="107"/>
                    <a:pt x="6" y="66"/>
                  </a:cubicBezTo>
                  <a:lnTo>
                    <a:pt x="6" y="66"/>
                  </a:lnTo>
                  <a:cubicBezTo>
                    <a:pt x="5" y="65"/>
                    <a:pt x="5" y="64"/>
                    <a:pt x="4" y="62"/>
                  </a:cubicBezTo>
                  <a:cubicBezTo>
                    <a:pt x="2" y="57"/>
                    <a:pt x="0" y="53"/>
                    <a:pt x="0" y="49"/>
                  </a:cubicBezTo>
                  <a:cubicBezTo>
                    <a:pt x="0" y="44"/>
                    <a:pt x="2" y="40"/>
                    <a:pt x="4" y="36"/>
                  </a:cubicBezTo>
                  <a:cubicBezTo>
                    <a:pt x="7" y="32"/>
                    <a:pt x="9" y="29"/>
                    <a:pt x="13" y="27"/>
                  </a:cubicBezTo>
                  <a:cubicBezTo>
                    <a:pt x="15" y="26"/>
                    <a:pt x="16" y="25"/>
                    <a:pt x="18" y="25"/>
                  </a:cubicBezTo>
                  <a:cubicBezTo>
                    <a:pt x="71" y="4"/>
                    <a:pt x="190" y="-26"/>
                    <a:pt x="340" y="45"/>
                  </a:cubicBezTo>
                  <a:lnTo>
                    <a:pt x="340" y="45"/>
                  </a:lnTo>
                  <a:cubicBezTo>
                    <a:pt x="358" y="54"/>
                    <a:pt x="376" y="63"/>
                    <a:pt x="393" y="73"/>
                  </a:cubicBezTo>
                  <a:cubicBezTo>
                    <a:pt x="474" y="120"/>
                    <a:pt x="545" y="181"/>
                    <a:pt x="602" y="254"/>
                  </a:cubicBezTo>
                  <a:close/>
                </a:path>
              </a:pathLst>
            </a:custGeom>
            <a:solidFill>
              <a:srgbClr val="422809">
                <a:alpha val="50000"/>
              </a:srgbClr>
            </a:solidFill>
            <a:ln>
              <a:noFill/>
            </a:ln>
          </p:spPr>
          <p:txBody>
            <a:bodyPr spcFirstLastPara="1" wrap="square" lIns="120000" tIns="60000" rIns="120000" bIns="60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3" name="Google Shape;803;p28"/>
            <p:cNvSpPr/>
            <p:nvPr/>
          </p:nvSpPr>
          <p:spPr>
            <a:xfrm flipH="1">
              <a:off x="7229507" y="623287"/>
              <a:ext cx="283404" cy="176443"/>
            </a:xfrm>
            <a:custGeom>
              <a:avLst/>
              <a:gdLst/>
              <a:ahLst/>
              <a:cxnLst/>
              <a:rect l="l" t="t" r="r" b="b"/>
              <a:pathLst>
                <a:path w="574" h="356" extrusionOk="0">
                  <a:moveTo>
                    <a:pt x="570" y="315"/>
                  </a:moveTo>
                  <a:lnTo>
                    <a:pt x="570" y="315"/>
                  </a:lnTo>
                  <a:lnTo>
                    <a:pt x="570" y="315"/>
                  </a:lnTo>
                  <a:cubicBezTo>
                    <a:pt x="572" y="319"/>
                    <a:pt x="574" y="324"/>
                    <a:pt x="574" y="329"/>
                  </a:cubicBezTo>
                  <a:cubicBezTo>
                    <a:pt x="574" y="333"/>
                    <a:pt x="572" y="338"/>
                    <a:pt x="570" y="342"/>
                  </a:cubicBezTo>
                  <a:cubicBezTo>
                    <a:pt x="568" y="346"/>
                    <a:pt x="564" y="350"/>
                    <a:pt x="560" y="352"/>
                  </a:cubicBezTo>
                  <a:cubicBezTo>
                    <a:pt x="556" y="354"/>
                    <a:pt x="551" y="356"/>
                    <a:pt x="546" y="356"/>
                  </a:cubicBezTo>
                  <a:cubicBezTo>
                    <a:pt x="545" y="356"/>
                    <a:pt x="544" y="356"/>
                    <a:pt x="542" y="355"/>
                  </a:cubicBezTo>
                  <a:lnTo>
                    <a:pt x="542" y="355"/>
                  </a:lnTo>
                  <a:cubicBezTo>
                    <a:pt x="429" y="348"/>
                    <a:pt x="319" y="315"/>
                    <a:pt x="221" y="259"/>
                  </a:cubicBezTo>
                  <a:cubicBezTo>
                    <a:pt x="90" y="183"/>
                    <a:pt x="28" y="94"/>
                    <a:pt x="3" y="49"/>
                  </a:cubicBezTo>
                  <a:lnTo>
                    <a:pt x="3" y="49"/>
                  </a:lnTo>
                  <a:lnTo>
                    <a:pt x="3" y="48"/>
                  </a:lnTo>
                  <a:cubicBezTo>
                    <a:pt x="1" y="44"/>
                    <a:pt x="0" y="39"/>
                    <a:pt x="0" y="35"/>
                  </a:cubicBezTo>
                  <a:cubicBezTo>
                    <a:pt x="0" y="30"/>
                    <a:pt x="1" y="26"/>
                    <a:pt x="3" y="22"/>
                  </a:cubicBezTo>
                  <a:cubicBezTo>
                    <a:pt x="5" y="18"/>
                    <a:pt x="9" y="15"/>
                    <a:pt x="13" y="13"/>
                  </a:cubicBezTo>
                  <a:cubicBezTo>
                    <a:pt x="15" y="11"/>
                    <a:pt x="18" y="10"/>
                    <a:pt x="21" y="10"/>
                  </a:cubicBezTo>
                  <a:cubicBezTo>
                    <a:pt x="76" y="-4"/>
                    <a:pt x="198" y="-18"/>
                    <a:pt x="337" y="73"/>
                  </a:cubicBezTo>
                  <a:lnTo>
                    <a:pt x="337" y="73"/>
                  </a:lnTo>
                  <a:cubicBezTo>
                    <a:pt x="432" y="134"/>
                    <a:pt x="512" y="217"/>
                    <a:pt x="570" y="31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0000" tIns="60000" rIns="120000" bIns="60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4" name="Google Shape;804;p28"/>
            <p:cNvSpPr/>
            <p:nvPr/>
          </p:nvSpPr>
          <p:spPr>
            <a:xfrm flipH="1">
              <a:off x="7329735" y="648068"/>
              <a:ext cx="104178" cy="106064"/>
            </a:xfrm>
            <a:custGeom>
              <a:avLst/>
              <a:gdLst/>
              <a:ahLst/>
              <a:cxnLst/>
              <a:rect l="l" t="t" r="r" b="b"/>
              <a:pathLst>
                <a:path w="211" h="214" extrusionOk="0">
                  <a:moveTo>
                    <a:pt x="131" y="82"/>
                  </a:moveTo>
                  <a:cubicBezTo>
                    <a:pt x="125" y="76"/>
                    <a:pt x="114" y="-1"/>
                    <a:pt x="104" y="0"/>
                  </a:cubicBezTo>
                  <a:cubicBezTo>
                    <a:pt x="94" y="0"/>
                    <a:pt x="85" y="77"/>
                    <a:pt x="80" y="82"/>
                  </a:cubicBezTo>
                  <a:cubicBezTo>
                    <a:pt x="70" y="92"/>
                    <a:pt x="0" y="99"/>
                    <a:pt x="0" y="109"/>
                  </a:cubicBezTo>
                  <a:cubicBezTo>
                    <a:pt x="1" y="118"/>
                    <a:pt x="70" y="123"/>
                    <a:pt x="80" y="133"/>
                  </a:cubicBezTo>
                  <a:cubicBezTo>
                    <a:pt x="85" y="138"/>
                    <a:pt x="97" y="215"/>
                    <a:pt x="107" y="214"/>
                  </a:cubicBezTo>
                  <a:cubicBezTo>
                    <a:pt x="117" y="213"/>
                    <a:pt x="126" y="138"/>
                    <a:pt x="131" y="133"/>
                  </a:cubicBezTo>
                  <a:cubicBezTo>
                    <a:pt x="140" y="123"/>
                    <a:pt x="212" y="116"/>
                    <a:pt x="211" y="106"/>
                  </a:cubicBezTo>
                  <a:cubicBezTo>
                    <a:pt x="211" y="96"/>
                    <a:pt x="140" y="91"/>
                    <a:pt x="131" y="82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42700" rIns="120000" bIns="427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5" name="Google Shape;805;p28"/>
            <p:cNvSpPr/>
            <p:nvPr/>
          </p:nvSpPr>
          <p:spPr>
            <a:xfrm flipH="1">
              <a:off x="7427001" y="1126343"/>
              <a:ext cx="113559" cy="115481"/>
            </a:xfrm>
            <a:custGeom>
              <a:avLst/>
              <a:gdLst/>
              <a:ahLst/>
              <a:cxnLst/>
              <a:rect l="l" t="t" r="r" b="b"/>
              <a:pathLst>
                <a:path w="230" h="233" extrusionOk="0">
                  <a:moveTo>
                    <a:pt x="143" y="89"/>
                  </a:moveTo>
                  <a:cubicBezTo>
                    <a:pt x="137" y="83"/>
                    <a:pt x="124" y="-1"/>
                    <a:pt x="113" y="0"/>
                  </a:cubicBezTo>
                  <a:cubicBezTo>
                    <a:pt x="102" y="0"/>
                    <a:pt x="92" y="84"/>
                    <a:pt x="87" y="89"/>
                  </a:cubicBezTo>
                  <a:cubicBezTo>
                    <a:pt x="76" y="100"/>
                    <a:pt x="-1" y="108"/>
                    <a:pt x="0" y="119"/>
                  </a:cubicBezTo>
                  <a:cubicBezTo>
                    <a:pt x="1" y="129"/>
                    <a:pt x="76" y="134"/>
                    <a:pt x="87" y="144"/>
                  </a:cubicBezTo>
                  <a:cubicBezTo>
                    <a:pt x="93" y="150"/>
                    <a:pt x="106" y="233"/>
                    <a:pt x="117" y="233"/>
                  </a:cubicBezTo>
                  <a:cubicBezTo>
                    <a:pt x="129" y="232"/>
                    <a:pt x="137" y="150"/>
                    <a:pt x="143" y="144"/>
                  </a:cubicBezTo>
                  <a:cubicBezTo>
                    <a:pt x="153" y="134"/>
                    <a:pt x="231" y="125"/>
                    <a:pt x="230" y="115"/>
                  </a:cubicBezTo>
                  <a:cubicBezTo>
                    <a:pt x="229" y="104"/>
                    <a:pt x="153" y="99"/>
                    <a:pt x="143" y="8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51833" rIns="120000" bIns="51833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6" name="Google Shape;806;p28"/>
            <p:cNvSpPr/>
            <p:nvPr/>
          </p:nvSpPr>
          <p:spPr>
            <a:xfrm flipH="1">
              <a:off x="7412189" y="1015820"/>
              <a:ext cx="32587" cy="34198"/>
            </a:xfrm>
            <a:custGeom>
              <a:avLst/>
              <a:gdLst/>
              <a:ahLst/>
              <a:cxnLst/>
              <a:rect l="l" t="t" r="r" b="b"/>
              <a:pathLst>
                <a:path w="66" h="69" extrusionOk="0">
                  <a:moveTo>
                    <a:pt x="33" y="0"/>
                  </a:moveTo>
                  <a:cubicBezTo>
                    <a:pt x="-11" y="0"/>
                    <a:pt x="-11" y="69"/>
                    <a:pt x="33" y="69"/>
                  </a:cubicBezTo>
                  <a:cubicBezTo>
                    <a:pt x="77" y="69"/>
                    <a:pt x="77" y="0"/>
                    <a:pt x="3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7" name="Google Shape;807;p28"/>
            <p:cNvSpPr/>
            <p:nvPr/>
          </p:nvSpPr>
          <p:spPr>
            <a:xfrm flipH="1">
              <a:off x="7359853" y="1175906"/>
              <a:ext cx="33080" cy="33702"/>
            </a:xfrm>
            <a:custGeom>
              <a:avLst/>
              <a:gdLst/>
              <a:ahLst/>
              <a:cxnLst/>
              <a:rect l="l" t="t" r="r" b="b"/>
              <a:pathLst>
                <a:path w="67" h="68" extrusionOk="0">
                  <a:moveTo>
                    <a:pt x="33" y="0"/>
                  </a:moveTo>
                  <a:cubicBezTo>
                    <a:pt x="-11" y="0"/>
                    <a:pt x="-11" y="68"/>
                    <a:pt x="33" y="68"/>
                  </a:cubicBezTo>
                  <a:cubicBezTo>
                    <a:pt x="78" y="68"/>
                    <a:pt x="78" y="0"/>
                    <a:pt x="3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8" name="Google Shape;808;p28"/>
            <p:cNvSpPr/>
            <p:nvPr/>
          </p:nvSpPr>
          <p:spPr>
            <a:xfrm flipH="1">
              <a:off x="7544510" y="1226955"/>
              <a:ext cx="33080" cy="33702"/>
            </a:xfrm>
            <a:custGeom>
              <a:avLst/>
              <a:gdLst/>
              <a:ahLst/>
              <a:cxnLst/>
              <a:rect l="l" t="t" r="r" b="b"/>
              <a:pathLst>
                <a:path w="67" h="68" extrusionOk="0">
                  <a:moveTo>
                    <a:pt x="34" y="0"/>
                  </a:moveTo>
                  <a:cubicBezTo>
                    <a:pt x="-11" y="0"/>
                    <a:pt x="-10" y="68"/>
                    <a:pt x="34" y="68"/>
                  </a:cubicBezTo>
                  <a:cubicBezTo>
                    <a:pt x="79" y="68"/>
                    <a:pt x="78" y="0"/>
                    <a:pt x="3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9" name="Google Shape;809;p28"/>
            <p:cNvSpPr/>
            <p:nvPr/>
          </p:nvSpPr>
          <p:spPr>
            <a:xfrm flipH="1">
              <a:off x="7369234" y="1261648"/>
              <a:ext cx="33080" cy="34198"/>
            </a:xfrm>
            <a:custGeom>
              <a:avLst/>
              <a:gdLst/>
              <a:ahLst/>
              <a:cxnLst/>
              <a:rect l="l" t="t" r="r" b="b"/>
              <a:pathLst>
                <a:path w="67" h="69" extrusionOk="0">
                  <a:moveTo>
                    <a:pt x="34" y="0"/>
                  </a:moveTo>
                  <a:cubicBezTo>
                    <a:pt x="-11" y="0"/>
                    <a:pt x="-10" y="69"/>
                    <a:pt x="34" y="69"/>
                  </a:cubicBezTo>
                  <a:cubicBezTo>
                    <a:pt x="79" y="69"/>
                    <a:pt x="78" y="0"/>
                    <a:pt x="3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0" name="Google Shape;810;p28"/>
            <p:cNvSpPr/>
            <p:nvPr/>
          </p:nvSpPr>
          <p:spPr>
            <a:xfrm flipH="1">
              <a:off x="7273449" y="815588"/>
              <a:ext cx="33080" cy="33702"/>
            </a:xfrm>
            <a:custGeom>
              <a:avLst/>
              <a:gdLst/>
              <a:ahLst/>
              <a:cxnLst/>
              <a:rect l="l" t="t" r="r" b="b"/>
              <a:pathLst>
                <a:path w="67" h="68" extrusionOk="0">
                  <a:moveTo>
                    <a:pt x="34" y="0"/>
                  </a:moveTo>
                  <a:cubicBezTo>
                    <a:pt x="-11" y="0"/>
                    <a:pt x="-10" y="68"/>
                    <a:pt x="34" y="68"/>
                  </a:cubicBezTo>
                  <a:cubicBezTo>
                    <a:pt x="79" y="68"/>
                    <a:pt x="78" y="0"/>
                    <a:pt x="3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1" name="Google Shape;811;p28"/>
            <p:cNvSpPr/>
            <p:nvPr/>
          </p:nvSpPr>
          <p:spPr>
            <a:xfrm flipH="1">
              <a:off x="7400833" y="776930"/>
              <a:ext cx="32587" cy="34198"/>
            </a:xfrm>
            <a:custGeom>
              <a:avLst/>
              <a:gdLst/>
              <a:ahLst/>
              <a:cxnLst/>
              <a:rect l="l" t="t" r="r" b="b"/>
              <a:pathLst>
                <a:path w="66" h="69" extrusionOk="0">
                  <a:moveTo>
                    <a:pt x="33" y="0"/>
                  </a:moveTo>
                  <a:cubicBezTo>
                    <a:pt x="-11" y="0"/>
                    <a:pt x="-11" y="69"/>
                    <a:pt x="33" y="69"/>
                  </a:cubicBezTo>
                  <a:cubicBezTo>
                    <a:pt x="77" y="69"/>
                    <a:pt x="78" y="0"/>
                    <a:pt x="3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2" name="Google Shape;812;p28"/>
            <p:cNvSpPr/>
            <p:nvPr/>
          </p:nvSpPr>
          <p:spPr>
            <a:xfrm flipH="1">
              <a:off x="7318379" y="588098"/>
              <a:ext cx="33080" cy="34198"/>
            </a:xfrm>
            <a:custGeom>
              <a:avLst/>
              <a:gdLst/>
              <a:ahLst/>
              <a:cxnLst/>
              <a:rect l="l" t="t" r="r" b="b"/>
              <a:pathLst>
                <a:path w="67" h="69" extrusionOk="0">
                  <a:moveTo>
                    <a:pt x="33" y="0"/>
                  </a:moveTo>
                  <a:cubicBezTo>
                    <a:pt x="-11" y="0"/>
                    <a:pt x="-11" y="69"/>
                    <a:pt x="33" y="69"/>
                  </a:cubicBezTo>
                  <a:cubicBezTo>
                    <a:pt x="78" y="69"/>
                    <a:pt x="78" y="0"/>
                    <a:pt x="3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3" name="Google Shape;813;p28"/>
            <p:cNvSpPr/>
            <p:nvPr/>
          </p:nvSpPr>
          <p:spPr>
            <a:xfrm flipH="1">
              <a:off x="7221607" y="655502"/>
              <a:ext cx="32587" cy="34198"/>
            </a:xfrm>
            <a:custGeom>
              <a:avLst/>
              <a:gdLst/>
              <a:ahLst/>
              <a:cxnLst/>
              <a:rect l="l" t="t" r="r" b="b"/>
              <a:pathLst>
                <a:path w="66" h="69" extrusionOk="0">
                  <a:moveTo>
                    <a:pt x="33" y="0"/>
                  </a:moveTo>
                  <a:cubicBezTo>
                    <a:pt x="-11" y="0"/>
                    <a:pt x="-11" y="69"/>
                    <a:pt x="33" y="69"/>
                  </a:cubicBezTo>
                  <a:cubicBezTo>
                    <a:pt x="77" y="69"/>
                    <a:pt x="77" y="0"/>
                    <a:pt x="3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814" name="Google Shape;814;p28"/>
            <p:cNvGrpSpPr/>
            <p:nvPr/>
          </p:nvGrpSpPr>
          <p:grpSpPr>
            <a:xfrm flipH="1">
              <a:off x="7421571" y="574220"/>
              <a:ext cx="439424" cy="1182561"/>
              <a:chOff x="7628941" y="3342674"/>
              <a:chExt cx="439424" cy="1182561"/>
            </a:xfrm>
          </p:grpSpPr>
          <p:sp>
            <p:nvSpPr>
              <p:cNvPr id="815" name="Google Shape;815;p28"/>
              <p:cNvSpPr/>
              <p:nvPr/>
            </p:nvSpPr>
            <p:spPr>
              <a:xfrm>
                <a:off x="7628941" y="3342674"/>
                <a:ext cx="439424" cy="1182561"/>
              </a:xfrm>
              <a:custGeom>
                <a:avLst/>
                <a:gdLst/>
                <a:ahLst/>
                <a:cxnLst/>
                <a:rect l="l" t="t" r="r" b="b"/>
                <a:pathLst>
                  <a:path w="890" h="2386" extrusionOk="0">
                    <a:moveTo>
                      <a:pt x="888" y="46"/>
                    </a:moveTo>
                    <a:cubicBezTo>
                      <a:pt x="880" y="16"/>
                      <a:pt x="844" y="-8"/>
                      <a:pt x="813" y="3"/>
                    </a:cubicBezTo>
                    <a:lnTo>
                      <a:pt x="813" y="3"/>
                    </a:lnTo>
                    <a:cubicBezTo>
                      <a:pt x="800" y="8"/>
                      <a:pt x="788" y="13"/>
                      <a:pt x="776" y="20"/>
                    </a:cubicBezTo>
                    <a:cubicBezTo>
                      <a:pt x="765" y="26"/>
                      <a:pt x="754" y="34"/>
                      <a:pt x="745" y="41"/>
                    </a:cubicBezTo>
                    <a:lnTo>
                      <a:pt x="742" y="42"/>
                    </a:lnTo>
                    <a:cubicBezTo>
                      <a:pt x="319" y="151"/>
                      <a:pt x="109" y="646"/>
                      <a:pt x="35" y="1035"/>
                    </a:cubicBezTo>
                    <a:lnTo>
                      <a:pt x="35" y="1035"/>
                    </a:lnTo>
                    <a:cubicBezTo>
                      <a:pt x="12" y="1157"/>
                      <a:pt x="0" y="1281"/>
                      <a:pt x="0" y="1405"/>
                    </a:cubicBezTo>
                    <a:cubicBezTo>
                      <a:pt x="0" y="1738"/>
                      <a:pt x="84" y="2065"/>
                      <a:pt x="245" y="2356"/>
                    </a:cubicBezTo>
                    <a:cubicBezTo>
                      <a:pt x="283" y="2425"/>
                      <a:pt x="389" y="2363"/>
                      <a:pt x="350" y="2294"/>
                    </a:cubicBezTo>
                    <a:lnTo>
                      <a:pt x="350" y="2294"/>
                    </a:lnTo>
                    <a:cubicBezTo>
                      <a:pt x="243" y="2100"/>
                      <a:pt x="172" y="1889"/>
                      <a:pt x="141" y="1671"/>
                    </a:cubicBezTo>
                    <a:lnTo>
                      <a:pt x="141" y="1671"/>
                    </a:lnTo>
                    <a:cubicBezTo>
                      <a:pt x="143" y="1665"/>
                      <a:pt x="145" y="1659"/>
                      <a:pt x="146" y="1653"/>
                    </a:cubicBezTo>
                    <a:cubicBezTo>
                      <a:pt x="160" y="1530"/>
                      <a:pt x="178" y="1405"/>
                      <a:pt x="243" y="1297"/>
                    </a:cubicBezTo>
                    <a:lnTo>
                      <a:pt x="243" y="1297"/>
                    </a:lnTo>
                    <a:cubicBezTo>
                      <a:pt x="285" y="1229"/>
                      <a:pt x="341" y="1171"/>
                      <a:pt x="409" y="1128"/>
                    </a:cubicBezTo>
                    <a:cubicBezTo>
                      <a:pt x="410" y="1140"/>
                      <a:pt x="412" y="1152"/>
                      <a:pt x="414" y="1165"/>
                    </a:cubicBezTo>
                    <a:cubicBezTo>
                      <a:pt x="421" y="1197"/>
                      <a:pt x="460" y="1216"/>
                      <a:pt x="490" y="1207"/>
                    </a:cubicBezTo>
                    <a:lnTo>
                      <a:pt x="490" y="1207"/>
                    </a:lnTo>
                    <a:cubicBezTo>
                      <a:pt x="495" y="1206"/>
                      <a:pt x="499" y="1204"/>
                      <a:pt x="503" y="1202"/>
                    </a:cubicBezTo>
                    <a:cubicBezTo>
                      <a:pt x="513" y="1196"/>
                      <a:pt x="521" y="1188"/>
                      <a:pt x="526" y="1179"/>
                    </a:cubicBezTo>
                    <a:cubicBezTo>
                      <a:pt x="532" y="1169"/>
                      <a:pt x="535" y="1158"/>
                      <a:pt x="535" y="1147"/>
                    </a:cubicBezTo>
                    <a:cubicBezTo>
                      <a:pt x="535" y="1142"/>
                      <a:pt x="534" y="1137"/>
                      <a:pt x="533" y="1132"/>
                    </a:cubicBezTo>
                    <a:cubicBezTo>
                      <a:pt x="529" y="1110"/>
                      <a:pt x="516" y="1061"/>
                      <a:pt x="538" y="1044"/>
                    </a:cubicBezTo>
                    <a:cubicBezTo>
                      <a:pt x="565" y="1025"/>
                      <a:pt x="578" y="991"/>
                      <a:pt x="560" y="960"/>
                    </a:cubicBezTo>
                    <a:cubicBezTo>
                      <a:pt x="545" y="934"/>
                      <a:pt x="503" y="918"/>
                      <a:pt x="477" y="938"/>
                    </a:cubicBezTo>
                    <a:lnTo>
                      <a:pt x="477" y="938"/>
                    </a:lnTo>
                    <a:cubicBezTo>
                      <a:pt x="462" y="949"/>
                      <a:pt x="449" y="962"/>
                      <a:pt x="438" y="976"/>
                    </a:cubicBezTo>
                    <a:lnTo>
                      <a:pt x="438" y="976"/>
                    </a:lnTo>
                    <a:cubicBezTo>
                      <a:pt x="414" y="987"/>
                      <a:pt x="390" y="999"/>
                      <a:pt x="367" y="1012"/>
                    </a:cubicBezTo>
                    <a:cubicBezTo>
                      <a:pt x="279" y="1063"/>
                      <a:pt x="204" y="1133"/>
                      <a:pt x="148" y="1217"/>
                    </a:cubicBezTo>
                    <a:cubicBezTo>
                      <a:pt x="141" y="1228"/>
                      <a:pt x="134" y="1240"/>
                      <a:pt x="128" y="1251"/>
                    </a:cubicBezTo>
                    <a:cubicBezTo>
                      <a:pt x="132" y="1197"/>
                      <a:pt x="139" y="1143"/>
                      <a:pt x="149" y="1090"/>
                    </a:cubicBezTo>
                    <a:cubicBezTo>
                      <a:pt x="205" y="774"/>
                      <a:pt x="353" y="355"/>
                      <a:pt x="664" y="201"/>
                    </a:cubicBezTo>
                    <a:cubicBezTo>
                      <a:pt x="664" y="207"/>
                      <a:pt x="664" y="214"/>
                      <a:pt x="664" y="219"/>
                    </a:cubicBezTo>
                    <a:lnTo>
                      <a:pt x="664" y="219"/>
                    </a:lnTo>
                    <a:cubicBezTo>
                      <a:pt x="664" y="229"/>
                      <a:pt x="667" y="239"/>
                      <a:pt x="672" y="248"/>
                    </a:cubicBezTo>
                    <a:cubicBezTo>
                      <a:pt x="678" y="258"/>
                      <a:pt x="685" y="266"/>
                      <a:pt x="695" y="271"/>
                    </a:cubicBezTo>
                    <a:cubicBezTo>
                      <a:pt x="704" y="276"/>
                      <a:pt x="714" y="279"/>
                      <a:pt x="724" y="280"/>
                    </a:cubicBezTo>
                    <a:cubicBezTo>
                      <a:pt x="756" y="280"/>
                      <a:pt x="788" y="252"/>
                      <a:pt x="785" y="219"/>
                    </a:cubicBezTo>
                    <a:cubicBezTo>
                      <a:pt x="783" y="178"/>
                      <a:pt x="802" y="136"/>
                      <a:pt x="843" y="121"/>
                    </a:cubicBezTo>
                    <a:lnTo>
                      <a:pt x="843" y="121"/>
                    </a:lnTo>
                    <a:cubicBezTo>
                      <a:pt x="849" y="119"/>
                      <a:pt x="854" y="117"/>
                      <a:pt x="858" y="115"/>
                    </a:cubicBezTo>
                    <a:cubicBezTo>
                      <a:pt x="868" y="109"/>
                      <a:pt x="876" y="100"/>
                      <a:pt x="881" y="91"/>
                    </a:cubicBezTo>
                    <a:cubicBezTo>
                      <a:pt x="887" y="81"/>
                      <a:pt x="890" y="71"/>
                      <a:pt x="890" y="60"/>
                    </a:cubicBezTo>
                    <a:cubicBezTo>
                      <a:pt x="890" y="55"/>
                      <a:pt x="889" y="50"/>
                      <a:pt x="888" y="46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16" name="Google Shape;816;p28"/>
              <p:cNvSpPr/>
              <p:nvPr/>
            </p:nvSpPr>
            <p:spPr>
              <a:xfrm>
                <a:off x="7628941" y="3342674"/>
                <a:ext cx="439424" cy="1182561"/>
              </a:xfrm>
              <a:custGeom>
                <a:avLst/>
                <a:gdLst/>
                <a:ahLst/>
                <a:cxnLst/>
                <a:rect l="l" t="t" r="r" b="b"/>
                <a:pathLst>
                  <a:path w="890" h="2386" extrusionOk="0">
                    <a:moveTo>
                      <a:pt x="888" y="46"/>
                    </a:moveTo>
                    <a:cubicBezTo>
                      <a:pt x="880" y="16"/>
                      <a:pt x="844" y="-8"/>
                      <a:pt x="813" y="3"/>
                    </a:cubicBezTo>
                    <a:lnTo>
                      <a:pt x="813" y="3"/>
                    </a:lnTo>
                    <a:cubicBezTo>
                      <a:pt x="800" y="8"/>
                      <a:pt x="788" y="13"/>
                      <a:pt x="776" y="20"/>
                    </a:cubicBezTo>
                    <a:cubicBezTo>
                      <a:pt x="765" y="26"/>
                      <a:pt x="754" y="34"/>
                      <a:pt x="745" y="41"/>
                    </a:cubicBezTo>
                    <a:lnTo>
                      <a:pt x="742" y="42"/>
                    </a:lnTo>
                    <a:cubicBezTo>
                      <a:pt x="319" y="151"/>
                      <a:pt x="109" y="646"/>
                      <a:pt x="35" y="1035"/>
                    </a:cubicBezTo>
                    <a:lnTo>
                      <a:pt x="35" y="1035"/>
                    </a:lnTo>
                    <a:cubicBezTo>
                      <a:pt x="12" y="1157"/>
                      <a:pt x="0" y="1281"/>
                      <a:pt x="0" y="1405"/>
                    </a:cubicBezTo>
                    <a:cubicBezTo>
                      <a:pt x="0" y="1738"/>
                      <a:pt x="84" y="2065"/>
                      <a:pt x="245" y="2356"/>
                    </a:cubicBezTo>
                    <a:cubicBezTo>
                      <a:pt x="283" y="2425"/>
                      <a:pt x="389" y="2363"/>
                      <a:pt x="350" y="2294"/>
                    </a:cubicBezTo>
                    <a:lnTo>
                      <a:pt x="350" y="2294"/>
                    </a:lnTo>
                    <a:cubicBezTo>
                      <a:pt x="243" y="2100"/>
                      <a:pt x="172" y="1889"/>
                      <a:pt x="141" y="1671"/>
                    </a:cubicBezTo>
                    <a:lnTo>
                      <a:pt x="141" y="1671"/>
                    </a:lnTo>
                    <a:cubicBezTo>
                      <a:pt x="143" y="1665"/>
                      <a:pt x="145" y="1659"/>
                      <a:pt x="146" y="1653"/>
                    </a:cubicBezTo>
                    <a:cubicBezTo>
                      <a:pt x="160" y="1530"/>
                      <a:pt x="178" y="1405"/>
                      <a:pt x="243" y="1297"/>
                    </a:cubicBezTo>
                    <a:lnTo>
                      <a:pt x="243" y="1297"/>
                    </a:lnTo>
                    <a:cubicBezTo>
                      <a:pt x="285" y="1229"/>
                      <a:pt x="341" y="1171"/>
                      <a:pt x="409" y="1128"/>
                    </a:cubicBezTo>
                    <a:cubicBezTo>
                      <a:pt x="410" y="1140"/>
                      <a:pt x="412" y="1152"/>
                      <a:pt x="414" y="1165"/>
                    </a:cubicBezTo>
                    <a:cubicBezTo>
                      <a:pt x="421" y="1197"/>
                      <a:pt x="460" y="1216"/>
                      <a:pt x="490" y="1207"/>
                    </a:cubicBezTo>
                    <a:lnTo>
                      <a:pt x="490" y="1207"/>
                    </a:lnTo>
                    <a:cubicBezTo>
                      <a:pt x="495" y="1206"/>
                      <a:pt x="499" y="1204"/>
                      <a:pt x="503" y="1202"/>
                    </a:cubicBezTo>
                    <a:cubicBezTo>
                      <a:pt x="513" y="1196"/>
                      <a:pt x="521" y="1188"/>
                      <a:pt x="526" y="1179"/>
                    </a:cubicBezTo>
                    <a:cubicBezTo>
                      <a:pt x="532" y="1169"/>
                      <a:pt x="535" y="1158"/>
                      <a:pt x="535" y="1147"/>
                    </a:cubicBezTo>
                    <a:cubicBezTo>
                      <a:pt x="535" y="1142"/>
                      <a:pt x="534" y="1137"/>
                      <a:pt x="533" y="1132"/>
                    </a:cubicBezTo>
                    <a:cubicBezTo>
                      <a:pt x="529" y="1110"/>
                      <a:pt x="516" y="1061"/>
                      <a:pt x="538" y="1044"/>
                    </a:cubicBezTo>
                    <a:cubicBezTo>
                      <a:pt x="565" y="1025"/>
                      <a:pt x="578" y="991"/>
                      <a:pt x="560" y="960"/>
                    </a:cubicBezTo>
                    <a:cubicBezTo>
                      <a:pt x="545" y="934"/>
                      <a:pt x="503" y="918"/>
                      <a:pt x="477" y="938"/>
                    </a:cubicBezTo>
                    <a:lnTo>
                      <a:pt x="477" y="938"/>
                    </a:lnTo>
                    <a:cubicBezTo>
                      <a:pt x="462" y="949"/>
                      <a:pt x="449" y="962"/>
                      <a:pt x="438" y="976"/>
                    </a:cubicBezTo>
                    <a:lnTo>
                      <a:pt x="438" y="976"/>
                    </a:lnTo>
                    <a:cubicBezTo>
                      <a:pt x="414" y="987"/>
                      <a:pt x="390" y="999"/>
                      <a:pt x="367" y="1012"/>
                    </a:cubicBezTo>
                    <a:cubicBezTo>
                      <a:pt x="279" y="1063"/>
                      <a:pt x="204" y="1133"/>
                      <a:pt x="148" y="1217"/>
                    </a:cubicBezTo>
                    <a:cubicBezTo>
                      <a:pt x="141" y="1228"/>
                      <a:pt x="134" y="1240"/>
                      <a:pt x="128" y="1251"/>
                    </a:cubicBezTo>
                    <a:cubicBezTo>
                      <a:pt x="132" y="1197"/>
                      <a:pt x="139" y="1143"/>
                      <a:pt x="149" y="1090"/>
                    </a:cubicBezTo>
                    <a:cubicBezTo>
                      <a:pt x="205" y="774"/>
                      <a:pt x="353" y="355"/>
                      <a:pt x="664" y="201"/>
                    </a:cubicBezTo>
                    <a:cubicBezTo>
                      <a:pt x="664" y="207"/>
                      <a:pt x="664" y="214"/>
                      <a:pt x="664" y="219"/>
                    </a:cubicBezTo>
                    <a:lnTo>
                      <a:pt x="664" y="219"/>
                    </a:lnTo>
                    <a:cubicBezTo>
                      <a:pt x="664" y="229"/>
                      <a:pt x="667" y="239"/>
                      <a:pt x="672" y="248"/>
                    </a:cubicBezTo>
                    <a:cubicBezTo>
                      <a:pt x="678" y="258"/>
                      <a:pt x="685" y="266"/>
                      <a:pt x="695" y="271"/>
                    </a:cubicBezTo>
                    <a:cubicBezTo>
                      <a:pt x="704" y="276"/>
                      <a:pt x="714" y="279"/>
                      <a:pt x="724" y="280"/>
                    </a:cubicBezTo>
                    <a:cubicBezTo>
                      <a:pt x="756" y="280"/>
                      <a:pt x="788" y="252"/>
                      <a:pt x="785" y="219"/>
                    </a:cubicBezTo>
                    <a:cubicBezTo>
                      <a:pt x="783" y="178"/>
                      <a:pt x="802" y="136"/>
                      <a:pt x="843" y="121"/>
                    </a:cubicBezTo>
                    <a:lnTo>
                      <a:pt x="843" y="121"/>
                    </a:lnTo>
                    <a:cubicBezTo>
                      <a:pt x="849" y="119"/>
                      <a:pt x="854" y="117"/>
                      <a:pt x="858" y="115"/>
                    </a:cubicBezTo>
                    <a:cubicBezTo>
                      <a:pt x="868" y="109"/>
                      <a:pt x="876" y="100"/>
                      <a:pt x="881" y="91"/>
                    </a:cubicBezTo>
                    <a:cubicBezTo>
                      <a:pt x="887" y="81"/>
                      <a:pt x="890" y="71"/>
                      <a:pt x="890" y="60"/>
                    </a:cubicBezTo>
                    <a:cubicBezTo>
                      <a:pt x="890" y="55"/>
                      <a:pt x="889" y="50"/>
                      <a:pt x="888" y="46"/>
                    </a:cubicBezTo>
                    <a:close/>
                  </a:path>
                </a:pathLst>
              </a:custGeom>
              <a:solidFill>
                <a:srgbClr val="422809">
                  <a:alpha val="50000"/>
                </a:srgbClr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817" name="Google Shape;817;p28"/>
            <p:cNvSpPr/>
            <p:nvPr/>
          </p:nvSpPr>
          <p:spPr>
            <a:xfrm flipH="1">
              <a:off x="7769162" y="746201"/>
              <a:ext cx="661605" cy="858423"/>
            </a:xfrm>
            <a:custGeom>
              <a:avLst/>
              <a:gdLst/>
              <a:ahLst/>
              <a:cxnLst/>
              <a:rect l="l" t="t" r="r" b="b"/>
              <a:pathLst>
                <a:path w="1340" h="1732" extrusionOk="0">
                  <a:moveTo>
                    <a:pt x="1335" y="1670"/>
                  </a:moveTo>
                  <a:cubicBezTo>
                    <a:pt x="1222" y="1317"/>
                    <a:pt x="1245" y="913"/>
                    <a:pt x="1058" y="591"/>
                  </a:cubicBezTo>
                  <a:cubicBezTo>
                    <a:pt x="984" y="463"/>
                    <a:pt x="878" y="351"/>
                    <a:pt x="756" y="252"/>
                  </a:cubicBezTo>
                  <a:cubicBezTo>
                    <a:pt x="575" y="104"/>
                    <a:pt x="336" y="-22"/>
                    <a:pt x="27" y="3"/>
                  </a:cubicBezTo>
                  <a:lnTo>
                    <a:pt x="26" y="3"/>
                  </a:lnTo>
                  <a:lnTo>
                    <a:pt x="26" y="3"/>
                  </a:lnTo>
                  <a:cubicBezTo>
                    <a:pt x="22" y="3"/>
                    <a:pt x="18" y="4"/>
                    <a:pt x="14" y="6"/>
                  </a:cubicBezTo>
                  <a:cubicBezTo>
                    <a:pt x="10" y="9"/>
                    <a:pt x="7" y="13"/>
                    <a:pt x="4" y="17"/>
                  </a:cubicBezTo>
                  <a:cubicBezTo>
                    <a:pt x="2" y="21"/>
                    <a:pt x="0" y="26"/>
                    <a:pt x="0" y="31"/>
                  </a:cubicBezTo>
                  <a:cubicBezTo>
                    <a:pt x="0" y="36"/>
                    <a:pt x="2" y="41"/>
                    <a:pt x="4" y="46"/>
                  </a:cubicBezTo>
                  <a:cubicBezTo>
                    <a:pt x="7" y="50"/>
                    <a:pt x="10" y="54"/>
                    <a:pt x="14" y="56"/>
                  </a:cubicBezTo>
                  <a:cubicBezTo>
                    <a:pt x="14" y="56"/>
                    <a:pt x="15" y="56"/>
                    <a:pt x="15" y="57"/>
                  </a:cubicBezTo>
                  <a:lnTo>
                    <a:pt x="15" y="57"/>
                  </a:lnTo>
                  <a:cubicBezTo>
                    <a:pt x="15" y="57"/>
                    <a:pt x="16" y="57"/>
                    <a:pt x="17" y="57"/>
                  </a:cubicBezTo>
                  <a:cubicBezTo>
                    <a:pt x="67" y="87"/>
                    <a:pt x="111" y="125"/>
                    <a:pt x="147" y="171"/>
                  </a:cubicBezTo>
                  <a:cubicBezTo>
                    <a:pt x="290" y="342"/>
                    <a:pt x="360" y="551"/>
                    <a:pt x="424" y="759"/>
                  </a:cubicBezTo>
                  <a:cubicBezTo>
                    <a:pt x="488" y="967"/>
                    <a:pt x="549" y="1179"/>
                    <a:pt x="675" y="1359"/>
                  </a:cubicBezTo>
                  <a:lnTo>
                    <a:pt x="675" y="1359"/>
                  </a:lnTo>
                  <a:cubicBezTo>
                    <a:pt x="750" y="1467"/>
                    <a:pt x="847" y="1556"/>
                    <a:pt x="960" y="1622"/>
                  </a:cubicBezTo>
                  <a:cubicBezTo>
                    <a:pt x="970" y="1628"/>
                    <a:pt x="981" y="1633"/>
                    <a:pt x="991" y="1639"/>
                  </a:cubicBezTo>
                  <a:lnTo>
                    <a:pt x="991" y="1639"/>
                  </a:lnTo>
                  <a:cubicBezTo>
                    <a:pt x="1060" y="1673"/>
                    <a:pt x="1133" y="1700"/>
                    <a:pt x="1209" y="1719"/>
                  </a:cubicBezTo>
                  <a:cubicBezTo>
                    <a:pt x="1264" y="1734"/>
                    <a:pt x="1362" y="1754"/>
                    <a:pt x="1335" y="167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0000" tIns="60000" rIns="120000" bIns="60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8" name="Google Shape;818;p28"/>
            <p:cNvSpPr/>
            <p:nvPr/>
          </p:nvSpPr>
          <p:spPr>
            <a:xfrm flipH="1">
              <a:off x="7798292" y="906287"/>
              <a:ext cx="390544" cy="616558"/>
            </a:xfrm>
            <a:custGeom>
              <a:avLst/>
              <a:gdLst/>
              <a:ahLst/>
              <a:cxnLst/>
              <a:rect l="l" t="t" r="r" b="b"/>
              <a:pathLst>
                <a:path w="791" h="1244" extrusionOk="0">
                  <a:moveTo>
                    <a:pt x="791" y="1229"/>
                  </a:moveTo>
                  <a:lnTo>
                    <a:pt x="791" y="1229"/>
                  </a:lnTo>
                  <a:cubicBezTo>
                    <a:pt x="775" y="990"/>
                    <a:pt x="704" y="757"/>
                    <a:pt x="584" y="549"/>
                  </a:cubicBezTo>
                  <a:cubicBezTo>
                    <a:pt x="540" y="473"/>
                    <a:pt x="490" y="402"/>
                    <a:pt x="435" y="334"/>
                  </a:cubicBezTo>
                  <a:cubicBezTo>
                    <a:pt x="319" y="197"/>
                    <a:pt x="178" y="80"/>
                    <a:pt x="20" y="2"/>
                  </a:cubicBezTo>
                  <a:lnTo>
                    <a:pt x="20" y="2"/>
                  </a:lnTo>
                  <a:cubicBezTo>
                    <a:pt x="18" y="0"/>
                    <a:pt x="16" y="0"/>
                    <a:pt x="14" y="0"/>
                  </a:cubicBezTo>
                  <a:cubicBezTo>
                    <a:pt x="11" y="0"/>
                    <a:pt x="9" y="1"/>
                    <a:pt x="7" y="2"/>
                  </a:cubicBezTo>
                  <a:cubicBezTo>
                    <a:pt x="5" y="3"/>
                    <a:pt x="3" y="5"/>
                    <a:pt x="2" y="7"/>
                  </a:cubicBezTo>
                  <a:cubicBezTo>
                    <a:pt x="1" y="9"/>
                    <a:pt x="0" y="11"/>
                    <a:pt x="0" y="14"/>
                  </a:cubicBezTo>
                  <a:cubicBezTo>
                    <a:pt x="0" y="16"/>
                    <a:pt x="1" y="18"/>
                    <a:pt x="2" y="20"/>
                  </a:cubicBezTo>
                  <a:cubicBezTo>
                    <a:pt x="3" y="22"/>
                    <a:pt x="4" y="23"/>
                    <a:pt x="6" y="24"/>
                  </a:cubicBezTo>
                  <a:lnTo>
                    <a:pt x="6" y="24"/>
                  </a:lnTo>
                  <a:cubicBezTo>
                    <a:pt x="71" y="73"/>
                    <a:pt x="134" y="125"/>
                    <a:pt x="193" y="181"/>
                  </a:cubicBezTo>
                  <a:lnTo>
                    <a:pt x="193" y="181"/>
                  </a:lnTo>
                  <a:cubicBezTo>
                    <a:pt x="258" y="244"/>
                    <a:pt x="318" y="311"/>
                    <a:pt x="374" y="382"/>
                  </a:cubicBezTo>
                  <a:cubicBezTo>
                    <a:pt x="568" y="633"/>
                    <a:pt x="691" y="930"/>
                    <a:pt x="763" y="1233"/>
                  </a:cubicBezTo>
                  <a:lnTo>
                    <a:pt x="763" y="1233"/>
                  </a:lnTo>
                  <a:cubicBezTo>
                    <a:pt x="764" y="1234"/>
                    <a:pt x="764" y="1235"/>
                    <a:pt x="765" y="1237"/>
                  </a:cubicBezTo>
                  <a:cubicBezTo>
                    <a:pt x="766" y="1239"/>
                    <a:pt x="768" y="1241"/>
                    <a:pt x="770" y="1242"/>
                  </a:cubicBezTo>
                  <a:cubicBezTo>
                    <a:pt x="772" y="1243"/>
                    <a:pt x="775" y="1244"/>
                    <a:pt x="777" y="1244"/>
                  </a:cubicBezTo>
                  <a:cubicBezTo>
                    <a:pt x="780" y="1244"/>
                    <a:pt x="782" y="1243"/>
                    <a:pt x="784" y="1242"/>
                  </a:cubicBezTo>
                  <a:cubicBezTo>
                    <a:pt x="786" y="1241"/>
                    <a:pt x="788" y="1239"/>
                    <a:pt x="789" y="1237"/>
                  </a:cubicBezTo>
                  <a:cubicBezTo>
                    <a:pt x="790" y="1235"/>
                    <a:pt x="791" y="1232"/>
                    <a:pt x="791" y="1230"/>
                  </a:cubicBezTo>
                  <a:lnTo>
                    <a:pt x="791" y="1229"/>
                  </a:lnTo>
                  <a:close/>
                </a:path>
              </a:pathLst>
            </a:custGeom>
            <a:solidFill>
              <a:srgbClr val="422809">
                <a:alpha val="50000"/>
              </a:srgbClr>
            </a:solidFill>
            <a:ln>
              <a:noFill/>
            </a:ln>
          </p:spPr>
          <p:txBody>
            <a:bodyPr spcFirstLastPara="1" wrap="square" lIns="120000" tIns="60000" rIns="120000" bIns="60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9" name="Google Shape;819;p28"/>
            <p:cNvSpPr/>
            <p:nvPr/>
          </p:nvSpPr>
          <p:spPr>
            <a:xfrm flipH="1">
              <a:off x="7885189" y="1347887"/>
              <a:ext cx="111090" cy="123411"/>
            </a:xfrm>
            <a:custGeom>
              <a:avLst/>
              <a:gdLst/>
              <a:ahLst/>
              <a:cxnLst/>
              <a:rect l="l" t="t" r="r" b="b"/>
              <a:pathLst>
                <a:path w="225" h="249" extrusionOk="0">
                  <a:moveTo>
                    <a:pt x="203" y="55"/>
                  </a:moveTo>
                  <a:cubicBezTo>
                    <a:pt x="247" y="120"/>
                    <a:pt x="221" y="195"/>
                    <a:pt x="157" y="242"/>
                  </a:cubicBezTo>
                  <a:cubicBezTo>
                    <a:pt x="123" y="266"/>
                    <a:pt x="85" y="219"/>
                    <a:pt x="118" y="195"/>
                  </a:cubicBezTo>
                  <a:cubicBezTo>
                    <a:pt x="155" y="169"/>
                    <a:pt x="174" y="136"/>
                    <a:pt x="154" y="96"/>
                  </a:cubicBezTo>
                  <a:cubicBezTo>
                    <a:pt x="132" y="52"/>
                    <a:pt x="86" y="51"/>
                    <a:pt x="49" y="84"/>
                  </a:cubicBezTo>
                  <a:cubicBezTo>
                    <a:pt x="18" y="111"/>
                    <a:pt x="-20" y="64"/>
                    <a:pt x="11" y="37"/>
                  </a:cubicBezTo>
                  <a:cubicBezTo>
                    <a:pt x="75" y="-18"/>
                    <a:pt x="159" y="-11"/>
                    <a:pt x="203" y="5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0000" tIns="59500" rIns="120000" bIns="595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0" name="Google Shape;820;p28"/>
            <p:cNvSpPr/>
            <p:nvPr/>
          </p:nvSpPr>
          <p:spPr>
            <a:xfrm flipH="1">
              <a:off x="8055528" y="1085207"/>
              <a:ext cx="109609" cy="124402"/>
            </a:xfrm>
            <a:custGeom>
              <a:avLst/>
              <a:gdLst/>
              <a:ahLst/>
              <a:cxnLst/>
              <a:rect l="l" t="t" r="r" b="b"/>
              <a:pathLst>
                <a:path w="222" h="251" extrusionOk="0">
                  <a:moveTo>
                    <a:pt x="202" y="58"/>
                  </a:moveTo>
                  <a:cubicBezTo>
                    <a:pt x="244" y="125"/>
                    <a:pt x="216" y="199"/>
                    <a:pt x="150" y="245"/>
                  </a:cubicBezTo>
                  <a:cubicBezTo>
                    <a:pt x="116" y="268"/>
                    <a:pt x="80" y="220"/>
                    <a:pt x="114" y="196"/>
                  </a:cubicBezTo>
                  <a:cubicBezTo>
                    <a:pt x="151" y="171"/>
                    <a:pt x="171" y="138"/>
                    <a:pt x="152" y="98"/>
                  </a:cubicBezTo>
                  <a:cubicBezTo>
                    <a:pt x="131" y="53"/>
                    <a:pt x="86" y="51"/>
                    <a:pt x="48" y="82"/>
                  </a:cubicBezTo>
                  <a:cubicBezTo>
                    <a:pt x="16" y="108"/>
                    <a:pt x="-20" y="60"/>
                    <a:pt x="12" y="34"/>
                  </a:cubicBezTo>
                  <a:cubicBezTo>
                    <a:pt x="76" y="-18"/>
                    <a:pt x="160" y="-9"/>
                    <a:pt x="202" y="5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0000" tIns="60000" rIns="120000" bIns="60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1" name="Google Shape;821;p28"/>
            <p:cNvSpPr/>
            <p:nvPr/>
          </p:nvSpPr>
          <p:spPr>
            <a:xfrm flipH="1">
              <a:off x="7986898" y="1227450"/>
              <a:ext cx="98253" cy="103586"/>
            </a:xfrm>
            <a:custGeom>
              <a:avLst/>
              <a:gdLst/>
              <a:ahLst/>
              <a:cxnLst/>
              <a:rect l="l" t="t" r="r" b="b"/>
              <a:pathLst>
                <a:path w="199" h="209" extrusionOk="0">
                  <a:moveTo>
                    <a:pt x="60" y="11"/>
                  </a:moveTo>
                  <a:cubicBezTo>
                    <a:pt x="87" y="-19"/>
                    <a:pt x="134" y="20"/>
                    <a:pt x="106" y="50"/>
                  </a:cubicBezTo>
                  <a:cubicBezTo>
                    <a:pt x="87" y="67"/>
                    <a:pt x="54" y="95"/>
                    <a:pt x="62" y="123"/>
                  </a:cubicBezTo>
                  <a:cubicBezTo>
                    <a:pt x="74" y="162"/>
                    <a:pt x="124" y="148"/>
                    <a:pt x="150" y="133"/>
                  </a:cubicBezTo>
                  <a:cubicBezTo>
                    <a:pt x="186" y="112"/>
                    <a:pt x="219" y="162"/>
                    <a:pt x="184" y="183"/>
                  </a:cubicBezTo>
                  <a:cubicBezTo>
                    <a:pt x="42" y="270"/>
                    <a:pt x="-75" y="116"/>
                    <a:pt x="60" y="1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0000" tIns="40300" rIns="120000" bIns="403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2" name="Google Shape;822;p28"/>
            <p:cNvSpPr/>
            <p:nvPr/>
          </p:nvSpPr>
          <p:spPr>
            <a:xfrm flipH="1">
              <a:off x="8195255" y="827979"/>
              <a:ext cx="116028" cy="192798"/>
            </a:xfrm>
            <a:custGeom>
              <a:avLst/>
              <a:gdLst/>
              <a:ahLst/>
              <a:cxnLst/>
              <a:rect l="l" t="t" r="r" b="b"/>
              <a:pathLst>
                <a:path w="235" h="389" extrusionOk="0">
                  <a:moveTo>
                    <a:pt x="9" y="69"/>
                  </a:moveTo>
                  <a:lnTo>
                    <a:pt x="9" y="69"/>
                  </a:lnTo>
                  <a:cubicBezTo>
                    <a:pt x="28" y="96"/>
                    <a:pt x="47" y="124"/>
                    <a:pt x="63" y="153"/>
                  </a:cubicBezTo>
                  <a:cubicBezTo>
                    <a:pt x="101" y="218"/>
                    <a:pt x="130" y="286"/>
                    <a:pt x="152" y="358"/>
                  </a:cubicBezTo>
                  <a:cubicBezTo>
                    <a:pt x="167" y="411"/>
                    <a:pt x="250" y="392"/>
                    <a:pt x="233" y="333"/>
                  </a:cubicBezTo>
                  <a:lnTo>
                    <a:pt x="233" y="333"/>
                  </a:lnTo>
                  <a:cubicBezTo>
                    <a:pt x="210" y="256"/>
                    <a:pt x="178" y="181"/>
                    <a:pt x="137" y="111"/>
                  </a:cubicBezTo>
                  <a:cubicBezTo>
                    <a:pt x="119" y="80"/>
                    <a:pt x="99" y="49"/>
                    <a:pt x="78" y="20"/>
                  </a:cubicBezTo>
                  <a:cubicBezTo>
                    <a:pt x="41" y="-30"/>
                    <a:pt x="-24" y="25"/>
                    <a:pt x="9" y="6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60000" rIns="120000" bIns="60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3" name="Google Shape;823;p28"/>
            <p:cNvSpPr/>
            <p:nvPr/>
          </p:nvSpPr>
          <p:spPr>
            <a:xfrm flipH="1">
              <a:off x="8309802" y="776930"/>
              <a:ext cx="43449" cy="44111"/>
            </a:xfrm>
            <a:custGeom>
              <a:avLst/>
              <a:gdLst/>
              <a:ahLst/>
              <a:cxnLst/>
              <a:rect l="l" t="t" r="r" b="b"/>
              <a:pathLst>
                <a:path w="88" h="89" extrusionOk="0">
                  <a:moveTo>
                    <a:pt x="13" y="74"/>
                  </a:moveTo>
                  <a:cubicBezTo>
                    <a:pt x="50" y="115"/>
                    <a:pt x="116" y="62"/>
                    <a:pt x="74" y="16"/>
                  </a:cubicBezTo>
                  <a:cubicBezTo>
                    <a:pt x="31" y="-29"/>
                    <a:pt x="-27" y="34"/>
                    <a:pt x="13" y="74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4" name="Google Shape;824;p28"/>
            <p:cNvSpPr/>
            <p:nvPr/>
          </p:nvSpPr>
          <p:spPr>
            <a:xfrm flipH="1">
              <a:off x="8179455" y="1045557"/>
              <a:ext cx="42461" cy="44111"/>
            </a:xfrm>
            <a:custGeom>
              <a:avLst/>
              <a:gdLst/>
              <a:ahLst/>
              <a:cxnLst/>
              <a:rect l="l" t="t" r="r" b="b"/>
              <a:pathLst>
                <a:path w="86" h="89" extrusionOk="0">
                  <a:moveTo>
                    <a:pt x="1" y="51"/>
                  </a:moveTo>
                  <a:cubicBezTo>
                    <a:pt x="8" y="106"/>
                    <a:pt x="94" y="100"/>
                    <a:pt x="85" y="38"/>
                  </a:cubicBezTo>
                  <a:cubicBezTo>
                    <a:pt x="75" y="-23"/>
                    <a:pt x="-9" y="-3"/>
                    <a:pt x="1" y="5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5" name="Google Shape;825;p28"/>
            <p:cNvSpPr/>
            <p:nvPr/>
          </p:nvSpPr>
          <p:spPr>
            <a:xfrm flipH="1">
              <a:off x="7853096" y="1493104"/>
              <a:ext cx="32587" cy="34198"/>
            </a:xfrm>
            <a:custGeom>
              <a:avLst/>
              <a:gdLst/>
              <a:ahLst/>
              <a:cxnLst/>
              <a:rect l="l" t="t" r="r" b="b"/>
              <a:pathLst>
                <a:path w="66" h="69" extrusionOk="0">
                  <a:moveTo>
                    <a:pt x="33" y="0"/>
                  </a:moveTo>
                  <a:cubicBezTo>
                    <a:pt x="-11" y="0"/>
                    <a:pt x="-11" y="69"/>
                    <a:pt x="33" y="69"/>
                  </a:cubicBezTo>
                  <a:cubicBezTo>
                    <a:pt x="77" y="69"/>
                    <a:pt x="77" y="0"/>
                    <a:pt x="3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6" name="Google Shape;826;p28"/>
            <p:cNvSpPr/>
            <p:nvPr/>
          </p:nvSpPr>
          <p:spPr>
            <a:xfrm flipH="1">
              <a:off x="8027878" y="1393484"/>
              <a:ext cx="33080" cy="34198"/>
            </a:xfrm>
            <a:custGeom>
              <a:avLst/>
              <a:gdLst/>
              <a:ahLst/>
              <a:cxnLst/>
              <a:rect l="l" t="t" r="r" b="b"/>
              <a:pathLst>
                <a:path w="67" h="69" extrusionOk="0">
                  <a:moveTo>
                    <a:pt x="33" y="0"/>
                  </a:moveTo>
                  <a:cubicBezTo>
                    <a:pt x="-11" y="0"/>
                    <a:pt x="-11" y="69"/>
                    <a:pt x="33" y="69"/>
                  </a:cubicBezTo>
                  <a:cubicBezTo>
                    <a:pt x="78" y="69"/>
                    <a:pt x="78" y="0"/>
                    <a:pt x="3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7" name="Google Shape;827;p28"/>
            <p:cNvSpPr/>
            <p:nvPr/>
          </p:nvSpPr>
          <p:spPr>
            <a:xfrm flipH="1">
              <a:off x="7975542" y="1194244"/>
              <a:ext cx="32587" cy="34198"/>
            </a:xfrm>
            <a:custGeom>
              <a:avLst/>
              <a:gdLst/>
              <a:ahLst/>
              <a:cxnLst/>
              <a:rect l="l" t="t" r="r" b="b"/>
              <a:pathLst>
                <a:path w="66" h="69" extrusionOk="0">
                  <a:moveTo>
                    <a:pt x="33" y="0"/>
                  </a:moveTo>
                  <a:cubicBezTo>
                    <a:pt x="-11" y="0"/>
                    <a:pt x="-11" y="69"/>
                    <a:pt x="33" y="69"/>
                  </a:cubicBezTo>
                  <a:cubicBezTo>
                    <a:pt x="77" y="69"/>
                    <a:pt x="78" y="0"/>
                    <a:pt x="3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8" name="Google Shape;828;p28"/>
            <p:cNvSpPr/>
            <p:nvPr/>
          </p:nvSpPr>
          <p:spPr>
            <a:xfrm flipH="1">
              <a:off x="8175999" y="834918"/>
              <a:ext cx="33080" cy="34198"/>
            </a:xfrm>
            <a:custGeom>
              <a:avLst/>
              <a:gdLst/>
              <a:ahLst/>
              <a:cxnLst/>
              <a:rect l="l" t="t" r="r" b="b"/>
              <a:pathLst>
                <a:path w="67" h="69" extrusionOk="0">
                  <a:moveTo>
                    <a:pt x="33" y="0"/>
                  </a:moveTo>
                  <a:cubicBezTo>
                    <a:pt x="-11" y="0"/>
                    <a:pt x="-11" y="69"/>
                    <a:pt x="33" y="69"/>
                  </a:cubicBezTo>
                  <a:cubicBezTo>
                    <a:pt x="78" y="69"/>
                    <a:pt x="78" y="0"/>
                    <a:pt x="3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9" name="Google Shape;829;p28"/>
            <p:cNvSpPr/>
            <p:nvPr/>
          </p:nvSpPr>
          <p:spPr>
            <a:xfrm flipH="1">
              <a:off x="8051578" y="904800"/>
              <a:ext cx="32587" cy="33702"/>
            </a:xfrm>
            <a:custGeom>
              <a:avLst/>
              <a:gdLst/>
              <a:ahLst/>
              <a:cxnLst/>
              <a:rect l="l" t="t" r="r" b="b"/>
              <a:pathLst>
                <a:path w="66" h="68" extrusionOk="0">
                  <a:moveTo>
                    <a:pt x="33" y="0"/>
                  </a:moveTo>
                  <a:cubicBezTo>
                    <a:pt x="-11" y="0"/>
                    <a:pt x="-11" y="68"/>
                    <a:pt x="33" y="68"/>
                  </a:cubicBezTo>
                  <a:cubicBezTo>
                    <a:pt x="77" y="68"/>
                    <a:pt x="77" y="0"/>
                    <a:pt x="3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0" name="Google Shape;830;p28"/>
            <p:cNvSpPr/>
            <p:nvPr/>
          </p:nvSpPr>
          <p:spPr>
            <a:xfrm flipH="1">
              <a:off x="7936043" y="1020280"/>
              <a:ext cx="32587" cy="34198"/>
            </a:xfrm>
            <a:custGeom>
              <a:avLst/>
              <a:gdLst/>
              <a:ahLst/>
              <a:cxnLst/>
              <a:rect l="l" t="t" r="r" b="b"/>
              <a:pathLst>
                <a:path w="66" h="69" extrusionOk="0">
                  <a:moveTo>
                    <a:pt x="33" y="0"/>
                  </a:moveTo>
                  <a:cubicBezTo>
                    <a:pt x="-11" y="0"/>
                    <a:pt x="-11" y="69"/>
                    <a:pt x="33" y="69"/>
                  </a:cubicBezTo>
                  <a:cubicBezTo>
                    <a:pt x="78" y="69"/>
                    <a:pt x="77" y="0"/>
                    <a:pt x="3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831" name="Google Shape;831;p28"/>
          <p:cNvGrpSpPr/>
          <p:nvPr/>
        </p:nvGrpSpPr>
        <p:grpSpPr>
          <a:xfrm>
            <a:off x="2135371" y="4850151"/>
            <a:ext cx="1253983" cy="1207384"/>
            <a:chOff x="10032303" y="1928808"/>
            <a:chExt cx="940487" cy="905538"/>
          </a:xfrm>
        </p:grpSpPr>
        <p:sp>
          <p:nvSpPr>
            <p:cNvPr id="832" name="Google Shape;832;p28"/>
            <p:cNvSpPr/>
            <p:nvPr/>
          </p:nvSpPr>
          <p:spPr>
            <a:xfrm>
              <a:off x="10032303" y="1928808"/>
              <a:ext cx="940487" cy="905538"/>
            </a:xfrm>
            <a:custGeom>
              <a:avLst/>
              <a:gdLst/>
              <a:ahLst/>
              <a:cxnLst/>
              <a:rect l="l" t="t" r="r" b="b"/>
              <a:pathLst>
                <a:path w="1442" h="1387" extrusionOk="0">
                  <a:moveTo>
                    <a:pt x="1397" y="909"/>
                  </a:moveTo>
                  <a:cubicBezTo>
                    <a:pt x="1385" y="840"/>
                    <a:pt x="1328" y="787"/>
                    <a:pt x="1267" y="760"/>
                  </a:cubicBezTo>
                  <a:cubicBezTo>
                    <a:pt x="1206" y="733"/>
                    <a:pt x="1144" y="728"/>
                    <a:pt x="1080" y="731"/>
                  </a:cubicBezTo>
                  <a:cubicBezTo>
                    <a:pt x="1151" y="728"/>
                    <a:pt x="1291" y="623"/>
                    <a:pt x="1349" y="584"/>
                  </a:cubicBezTo>
                  <a:cubicBezTo>
                    <a:pt x="1393" y="555"/>
                    <a:pt x="1439" y="516"/>
                    <a:pt x="1442" y="464"/>
                  </a:cubicBezTo>
                  <a:cubicBezTo>
                    <a:pt x="1446" y="406"/>
                    <a:pt x="1393" y="356"/>
                    <a:pt x="1335" y="345"/>
                  </a:cubicBezTo>
                  <a:cubicBezTo>
                    <a:pt x="1278" y="334"/>
                    <a:pt x="1220" y="353"/>
                    <a:pt x="1166" y="376"/>
                  </a:cubicBezTo>
                  <a:lnTo>
                    <a:pt x="1166" y="376"/>
                  </a:lnTo>
                  <a:cubicBezTo>
                    <a:pt x="1120" y="395"/>
                    <a:pt x="1075" y="417"/>
                    <a:pt x="1032" y="442"/>
                  </a:cubicBezTo>
                  <a:cubicBezTo>
                    <a:pt x="990" y="466"/>
                    <a:pt x="949" y="493"/>
                    <a:pt x="910" y="523"/>
                  </a:cubicBezTo>
                  <a:lnTo>
                    <a:pt x="910" y="523"/>
                  </a:lnTo>
                  <a:cubicBezTo>
                    <a:pt x="929" y="493"/>
                    <a:pt x="948" y="464"/>
                    <a:pt x="965" y="433"/>
                  </a:cubicBezTo>
                  <a:cubicBezTo>
                    <a:pt x="995" y="382"/>
                    <a:pt x="1022" y="329"/>
                    <a:pt x="1047" y="274"/>
                  </a:cubicBezTo>
                  <a:cubicBezTo>
                    <a:pt x="1071" y="222"/>
                    <a:pt x="1093" y="165"/>
                    <a:pt x="1085" y="108"/>
                  </a:cubicBezTo>
                  <a:cubicBezTo>
                    <a:pt x="1077" y="51"/>
                    <a:pt x="1029" y="-5"/>
                    <a:pt x="971" y="0"/>
                  </a:cubicBezTo>
                  <a:cubicBezTo>
                    <a:pt x="914" y="4"/>
                    <a:pt x="876" y="65"/>
                    <a:pt x="854" y="120"/>
                  </a:cubicBezTo>
                  <a:cubicBezTo>
                    <a:pt x="817" y="209"/>
                    <a:pt x="781" y="310"/>
                    <a:pt x="766" y="404"/>
                  </a:cubicBezTo>
                  <a:lnTo>
                    <a:pt x="766" y="404"/>
                  </a:lnTo>
                  <a:cubicBezTo>
                    <a:pt x="759" y="375"/>
                    <a:pt x="749" y="347"/>
                    <a:pt x="737" y="319"/>
                  </a:cubicBezTo>
                  <a:lnTo>
                    <a:pt x="737" y="319"/>
                  </a:lnTo>
                  <a:cubicBezTo>
                    <a:pt x="731" y="304"/>
                    <a:pt x="723" y="289"/>
                    <a:pt x="715" y="275"/>
                  </a:cubicBezTo>
                  <a:cubicBezTo>
                    <a:pt x="704" y="256"/>
                    <a:pt x="692" y="238"/>
                    <a:pt x="679" y="221"/>
                  </a:cubicBezTo>
                  <a:lnTo>
                    <a:pt x="679" y="221"/>
                  </a:lnTo>
                  <a:cubicBezTo>
                    <a:pt x="659" y="196"/>
                    <a:pt x="635" y="174"/>
                    <a:pt x="608" y="157"/>
                  </a:cubicBezTo>
                  <a:cubicBezTo>
                    <a:pt x="559" y="127"/>
                    <a:pt x="491" y="108"/>
                    <a:pt x="442" y="147"/>
                  </a:cubicBezTo>
                  <a:lnTo>
                    <a:pt x="442" y="147"/>
                  </a:lnTo>
                  <a:cubicBezTo>
                    <a:pt x="432" y="155"/>
                    <a:pt x="424" y="165"/>
                    <a:pt x="418" y="175"/>
                  </a:cubicBezTo>
                  <a:cubicBezTo>
                    <a:pt x="408" y="192"/>
                    <a:pt x="404" y="210"/>
                    <a:pt x="404" y="229"/>
                  </a:cubicBezTo>
                  <a:cubicBezTo>
                    <a:pt x="404" y="231"/>
                    <a:pt x="404" y="234"/>
                    <a:pt x="404" y="237"/>
                  </a:cubicBezTo>
                  <a:lnTo>
                    <a:pt x="404" y="237"/>
                  </a:lnTo>
                  <a:cubicBezTo>
                    <a:pt x="408" y="272"/>
                    <a:pt x="419" y="305"/>
                    <a:pt x="436" y="336"/>
                  </a:cubicBezTo>
                  <a:cubicBezTo>
                    <a:pt x="438" y="338"/>
                    <a:pt x="440" y="341"/>
                    <a:pt x="441" y="344"/>
                  </a:cubicBezTo>
                  <a:cubicBezTo>
                    <a:pt x="466" y="387"/>
                    <a:pt x="493" y="427"/>
                    <a:pt x="519" y="469"/>
                  </a:cubicBezTo>
                  <a:lnTo>
                    <a:pt x="568" y="546"/>
                  </a:lnTo>
                  <a:lnTo>
                    <a:pt x="568" y="546"/>
                  </a:lnTo>
                  <a:cubicBezTo>
                    <a:pt x="543" y="528"/>
                    <a:pt x="518" y="512"/>
                    <a:pt x="492" y="497"/>
                  </a:cubicBezTo>
                  <a:cubicBezTo>
                    <a:pt x="459" y="477"/>
                    <a:pt x="424" y="460"/>
                    <a:pt x="388" y="446"/>
                  </a:cubicBezTo>
                  <a:cubicBezTo>
                    <a:pt x="309" y="414"/>
                    <a:pt x="220" y="403"/>
                    <a:pt x="137" y="425"/>
                  </a:cubicBezTo>
                  <a:lnTo>
                    <a:pt x="137" y="425"/>
                  </a:lnTo>
                  <a:cubicBezTo>
                    <a:pt x="114" y="430"/>
                    <a:pt x="92" y="439"/>
                    <a:pt x="71" y="451"/>
                  </a:cubicBezTo>
                  <a:cubicBezTo>
                    <a:pt x="56" y="460"/>
                    <a:pt x="41" y="471"/>
                    <a:pt x="28" y="483"/>
                  </a:cubicBezTo>
                  <a:lnTo>
                    <a:pt x="28" y="483"/>
                  </a:lnTo>
                  <a:cubicBezTo>
                    <a:pt x="21" y="489"/>
                    <a:pt x="16" y="496"/>
                    <a:pt x="11" y="504"/>
                  </a:cubicBezTo>
                  <a:cubicBezTo>
                    <a:pt x="6" y="514"/>
                    <a:pt x="1" y="525"/>
                    <a:pt x="0" y="537"/>
                  </a:cubicBezTo>
                  <a:lnTo>
                    <a:pt x="0" y="537"/>
                  </a:lnTo>
                  <a:lnTo>
                    <a:pt x="0" y="538"/>
                  </a:lnTo>
                  <a:cubicBezTo>
                    <a:pt x="0" y="552"/>
                    <a:pt x="4" y="566"/>
                    <a:pt x="11" y="579"/>
                  </a:cubicBezTo>
                  <a:cubicBezTo>
                    <a:pt x="14" y="585"/>
                    <a:pt x="19" y="591"/>
                    <a:pt x="24" y="596"/>
                  </a:cubicBezTo>
                  <a:cubicBezTo>
                    <a:pt x="76" y="655"/>
                    <a:pt x="151" y="690"/>
                    <a:pt x="227" y="708"/>
                  </a:cubicBezTo>
                  <a:lnTo>
                    <a:pt x="227" y="708"/>
                  </a:lnTo>
                  <a:cubicBezTo>
                    <a:pt x="291" y="722"/>
                    <a:pt x="357" y="729"/>
                    <a:pt x="423" y="729"/>
                  </a:cubicBezTo>
                  <a:lnTo>
                    <a:pt x="423" y="729"/>
                  </a:lnTo>
                  <a:cubicBezTo>
                    <a:pt x="373" y="748"/>
                    <a:pt x="325" y="771"/>
                    <a:pt x="278" y="796"/>
                  </a:cubicBezTo>
                  <a:lnTo>
                    <a:pt x="278" y="796"/>
                  </a:lnTo>
                  <a:cubicBezTo>
                    <a:pt x="269" y="800"/>
                    <a:pt x="260" y="805"/>
                    <a:pt x="251" y="810"/>
                  </a:cubicBezTo>
                  <a:cubicBezTo>
                    <a:pt x="193" y="844"/>
                    <a:pt x="140" y="888"/>
                    <a:pt x="96" y="940"/>
                  </a:cubicBezTo>
                  <a:cubicBezTo>
                    <a:pt x="71" y="971"/>
                    <a:pt x="49" y="1009"/>
                    <a:pt x="54" y="1051"/>
                  </a:cubicBezTo>
                  <a:cubicBezTo>
                    <a:pt x="59" y="1087"/>
                    <a:pt x="85" y="1121"/>
                    <a:pt x="123" y="1125"/>
                  </a:cubicBezTo>
                  <a:lnTo>
                    <a:pt x="123" y="1125"/>
                  </a:lnTo>
                  <a:cubicBezTo>
                    <a:pt x="125" y="1125"/>
                    <a:pt x="126" y="1125"/>
                    <a:pt x="128" y="1125"/>
                  </a:cubicBezTo>
                  <a:cubicBezTo>
                    <a:pt x="149" y="1125"/>
                    <a:pt x="170" y="1120"/>
                    <a:pt x="189" y="1110"/>
                  </a:cubicBezTo>
                  <a:cubicBezTo>
                    <a:pt x="208" y="1102"/>
                    <a:pt x="227" y="1093"/>
                    <a:pt x="245" y="1083"/>
                  </a:cubicBezTo>
                  <a:cubicBezTo>
                    <a:pt x="283" y="1064"/>
                    <a:pt x="319" y="1043"/>
                    <a:pt x="354" y="1021"/>
                  </a:cubicBezTo>
                  <a:lnTo>
                    <a:pt x="354" y="1021"/>
                  </a:lnTo>
                  <a:cubicBezTo>
                    <a:pt x="399" y="993"/>
                    <a:pt x="442" y="962"/>
                    <a:pt x="482" y="929"/>
                  </a:cubicBezTo>
                  <a:lnTo>
                    <a:pt x="482" y="929"/>
                  </a:lnTo>
                  <a:cubicBezTo>
                    <a:pt x="482" y="930"/>
                    <a:pt x="481" y="931"/>
                    <a:pt x="480" y="932"/>
                  </a:cubicBezTo>
                  <a:cubicBezTo>
                    <a:pt x="461" y="966"/>
                    <a:pt x="444" y="1002"/>
                    <a:pt x="430" y="1038"/>
                  </a:cubicBezTo>
                  <a:lnTo>
                    <a:pt x="430" y="1038"/>
                  </a:lnTo>
                  <a:cubicBezTo>
                    <a:pt x="415" y="1076"/>
                    <a:pt x="403" y="1115"/>
                    <a:pt x="394" y="1155"/>
                  </a:cubicBezTo>
                  <a:lnTo>
                    <a:pt x="394" y="1155"/>
                  </a:lnTo>
                  <a:cubicBezTo>
                    <a:pt x="386" y="1188"/>
                    <a:pt x="382" y="1222"/>
                    <a:pt x="382" y="1256"/>
                  </a:cubicBezTo>
                  <a:cubicBezTo>
                    <a:pt x="382" y="1259"/>
                    <a:pt x="382" y="1262"/>
                    <a:pt x="382" y="1264"/>
                  </a:cubicBezTo>
                  <a:lnTo>
                    <a:pt x="382" y="1264"/>
                  </a:lnTo>
                  <a:cubicBezTo>
                    <a:pt x="383" y="1291"/>
                    <a:pt x="390" y="1317"/>
                    <a:pt x="403" y="1339"/>
                  </a:cubicBezTo>
                  <a:cubicBezTo>
                    <a:pt x="407" y="1345"/>
                    <a:pt x="410" y="1351"/>
                    <a:pt x="414" y="1356"/>
                  </a:cubicBezTo>
                  <a:lnTo>
                    <a:pt x="414" y="1356"/>
                  </a:lnTo>
                  <a:cubicBezTo>
                    <a:pt x="420" y="1363"/>
                    <a:pt x="428" y="1370"/>
                    <a:pt x="437" y="1375"/>
                  </a:cubicBezTo>
                  <a:cubicBezTo>
                    <a:pt x="451" y="1383"/>
                    <a:pt x="467" y="1387"/>
                    <a:pt x="483" y="1387"/>
                  </a:cubicBezTo>
                  <a:cubicBezTo>
                    <a:pt x="492" y="1387"/>
                    <a:pt x="501" y="1386"/>
                    <a:pt x="509" y="1384"/>
                  </a:cubicBezTo>
                  <a:cubicBezTo>
                    <a:pt x="548" y="1373"/>
                    <a:pt x="580" y="1343"/>
                    <a:pt x="604" y="1311"/>
                  </a:cubicBezTo>
                  <a:lnTo>
                    <a:pt x="604" y="1311"/>
                  </a:lnTo>
                  <a:cubicBezTo>
                    <a:pt x="615" y="1295"/>
                    <a:pt x="626" y="1279"/>
                    <a:pt x="635" y="1263"/>
                  </a:cubicBezTo>
                  <a:cubicBezTo>
                    <a:pt x="647" y="1243"/>
                    <a:pt x="656" y="1223"/>
                    <a:pt x="665" y="1202"/>
                  </a:cubicBezTo>
                  <a:lnTo>
                    <a:pt x="665" y="1202"/>
                  </a:lnTo>
                  <a:cubicBezTo>
                    <a:pt x="690" y="1145"/>
                    <a:pt x="706" y="1086"/>
                    <a:pt x="715" y="1025"/>
                  </a:cubicBezTo>
                  <a:lnTo>
                    <a:pt x="715" y="1025"/>
                  </a:lnTo>
                  <a:cubicBezTo>
                    <a:pt x="728" y="1074"/>
                    <a:pt x="745" y="1122"/>
                    <a:pt x="765" y="1169"/>
                  </a:cubicBezTo>
                  <a:lnTo>
                    <a:pt x="765" y="1169"/>
                  </a:lnTo>
                  <a:cubicBezTo>
                    <a:pt x="780" y="1207"/>
                    <a:pt x="797" y="1244"/>
                    <a:pt x="818" y="1279"/>
                  </a:cubicBezTo>
                  <a:lnTo>
                    <a:pt x="818" y="1279"/>
                  </a:lnTo>
                  <a:cubicBezTo>
                    <a:pt x="818" y="1280"/>
                    <a:pt x="819" y="1281"/>
                    <a:pt x="820" y="1282"/>
                  </a:cubicBezTo>
                  <a:cubicBezTo>
                    <a:pt x="837" y="1312"/>
                    <a:pt x="859" y="1337"/>
                    <a:pt x="887" y="1357"/>
                  </a:cubicBezTo>
                  <a:lnTo>
                    <a:pt x="887" y="1357"/>
                  </a:lnTo>
                  <a:cubicBezTo>
                    <a:pt x="890" y="1359"/>
                    <a:pt x="893" y="1361"/>
                    <a:pt x="896" y="1363"/>
                  </a:cubicBezTo>
                  <a:cubicBezTo>
                    <a:pt x="914" y="1374"/>
                    <a:pt x="935" y="1379"/>
                    <a:pt x="956" y="1379"/>
                  </a:cubicBezTo>
                  <a:cubicBezTo>
                    <a:pt x="965" y="1379"/>
                    <a:pt x="974" y="1378"/>
                    <a:pt x="983" y="1376"/>
                  </a:cubicBezTo>
                  <a:lnTo>
                    <a:pt x="983" y="1376"/>
                  </a:lnTo>
                  <a:cubicBezTo>
                    <a:pt x="994" y="1373"/>
                    <a:pt x="1005" y="1369"/>
                    <a:pt x="1015" y="1363"/>
                  </a:cubicBezTo>
                  <a:cubicBezTo>
                    <a:pt x="1034" y="1352"/>
                    <a:pt x="1051" y="1336"/>
                    <a:pt x="1063" y="1317"/>
                  </a:cubicBezTo>
                  <a:lnTo>
                    <a:pt x="1063" y="1317"/>
                  </a:lnTo>
                  <a:cubicBezTo>
                    <a:pt x="1065" y="1314"/>
                    <a:pt x="1066" y="1311"/>
                    <a:pt x="1068" y="1308"/>
                  </a:cubicBezTo>
                  <a:cubicBezTo>
                    <a:pt x="1083" y="1283"/>
                    <a:pt x="1091" y="1254"/>
                    <a:pt x="1091" y="1225"/>
                  </a:cubicBezTo>
                  <a:cubicBezTo>
                    <a:pt x="1091" y="1223"/>
                    <a:pt x="1090" y="1220"/>
                    <a:pt x="1090" y="1218"/>
                  </a:cubicBezTo>
                  <a:lnTo>
                    <a:pt x="1090" y="1218"/>
                  </a:lnTo>
                  <a:cubicBezTo>
                    <a:pt x="1088" y="1178"/>
                    <a:pt x="1076" y="1139"/>
                    <a:pt x="1056" y="1105"/>
                  </a:cubicBezTo>
                  <a:cubicBezTo>
                    <a:pt x="1056" y="1104"/>
                    <a:pt x="1056" y="1104"/>
                    <a:pt x="1055" y="1104"/>
                  </a:cubicBezTo>
                  <a:cubicBezTo>
                    <a:pt x="1022" y="1044"/>
                    <a:pt x="973" y="996"/>
                    <a:pt x="933" y="942"/>
                  </a:cubicBezTo>
                  <a:lnTo>
                    <a:pt x="933" y="942"/>
                  </a:lnTo>
                  <a:cubicBezTo>
                    <a:pt x="956" y="957"/>
                    <a:pt x="980" y="971"/>
                    <a:pt x="1004" y="985"/>
                  </a:cubicBezTo>
                  <a:cubicBezTo>
                    <a:pt x="1035" y="1003"/>
                    <a:pt x="1067" y="1020"/>
                    <a:pt x="1099" y="1037"/>
                  </a:cubicBezTo>
                  <a:cubicBezTo>
                    <a:pt x="1167" y="1071"/>
                    <a:pt x="1256" y="1117"/>
                    <a:pt x="1330" y="1072"/>
                  </a:cubicBezTo>
                  <a:cubicBezTo>
                    <a:pt x="1385" y="1039"/>
                    <a:pt x="1407" y="969"/>
                    <a:pt x="1397" y="90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0000" tIns="60000" rIns="120000" bIns="60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3" name="Google Shape;833;p28"/>
            <p:cNvSpPr/>
            <p:nvPr/>
          </p:nvSpPr>
          <p:spPr>
            <a:xfrm>
              <a:off x="10152310" y="2082235"/>
              <a:ext cx="664602" cy="666585"/>
            </a:xfrm>
            <a:custGeom>
              <a:avLst/>
              <a:gdLst/>
              <a:ahLst/>
              <a:cxnLst/>
              <a:rect l="l" t="t" r="r" b="b"/>
              <a:pathLst>
                <a:path w="1019" h="1021" extrusionOk="0">
                  <a:moveTo>
                    <a:pt x="1007" y="717"/>
                  </a:moveTo>
                  <a:lnTo>
                    <a:pt x="1007" y="717"/>
                  </a:lnTo>
                  <a:cubicBezTo>
                    <a:pt x="952" y="694"/>
                    <a:pt x="899" y="667"/>
                    <a:pt x="847" y="637"/>
                  </a:cubicBezTo>
                  <a:cubicBezTo>
                    <a:pt x="818" y="620"/>
                    <a:pt x="789" y="602"/>
                    <a:pt x="761" y="583"/>
                  </a:cubicBezTo>
                  <a:cubicBezTo>
                    <a:pt x="749" y="576"/>
                    <a:pt x="737" y="568"/>
                    <a:pt x="726" y="559"/>
                  </a:cubicBezTo>
                  <a:lnTo>
                    <a:pt x="726" y="559"/>
                  </a:lnTo>
                  <a:cubicBezTo>
                    <a:pt x="776" y="573"/>
                    <a:pt x="825" y="590"/>
                    <a:pt x="873" y="611"/>
                  </a:cubicBezTo>
                  <a:lnTo>
                    <a:pt x="873" y="611"/>
                  </a:lnTo>
                  <a:cubicBezTo>
                    <a:pt x="876" y="612"/>
                    <a:pt x="878" y="613"/>
                    <a:pt x="881" y="613"/>
                  </a:cubicBezTo>
                  <a:lnTo>
                    <a:pt x="881" y="613"/>
                  </a:lnTo>
                  <a:cubicBezTo>
                    <a:pt x="885" y="613"/>
                    <a:pt x="888" y="612"/>
                    <a:pt x="891" y="610"/>
                  </a:cubicBezTo>
                  <a:cubicBezTo>
                    <a:pt x="895" y="608"/>
                    <a:pt x="897" y="605"/>
                    <a:pt x="899" y="602"/>
                  </a:cubicBezTo>
                  <a:cubicBezTo>
                    <a:pt x="901" y="599"/>
                    <a:pt x="902" y="595"/>
                    <a:pt x="902" y="592"/>
                  </a:cubicBezTo>
                  <a:cubicBezTo>
                    <a:pt x="902" y="588"/>
                    <a:pt x="901" y="584"/>
                    <a:pt x="899" y="581"/>
                  </a:cubicBezTo>
                  <a:cubicBezTo>
                    <a:pt x="897" y="577"/>
                    <a:pt x="895" y="577"/>
                    <a:pt x="891" y="574"/>
                  </a:cubicBezTo>
                  <a:cubicBezTo>
                    <a:pt x="890" y="573"/>
                    <a:pt x="890" y="573"/>
                    <a:pt x="889" y="572"/>
                  </a:cubicBezTo>
                  <a:lnTo>
                    <a:pt x="841" y="552"/>
                  </a:lnTo>
                  <a:cubicBezTo>
                    <a:pt x="825" y="545"/>
                    <a:pt x="808" y="537"/>
                    <a:pt x="791" y="530"/>
                  </a:cubicBezTo>
                  <a:cubicBezTo>
                    <a:pt x="835" y="534"/>
                    <a:pt x="880" y="538"/>
                    <a:pt x="925" y="538"/>
                  </a:cubicBezTo>
                  <a:cubicBezTo>
                    <a:pt x="943" y="538"/>
                    <a:pt x="960" y="537"/>
                    <a:pt x="976" y="536"/>
                  </a:cubicBezTo>
                  <a:lnTo>
                    <a:pt x="976" y="536"/>
                  </a:lnTo>
                  <a:cubicBezTo>
                    <a:pt x="979" y="536"/>
                    <a:pt x="982" y="534"/>
                    <a:pt x="985" y="533"/>
                  </a:cubicBezTo>
                  <a:cubicBezTo>
                    <a:pt x="988" y="531"/>
                    <a:pt x="991" y="528"/>
                    <a:pt x="993" y="525"/>
                  </a:cubicBezTo>
                  <a:cubicBezTo>
                    <a:pt x="995" y="521"/>
                    <a:pt x="996" y="518"/>
                    <a:pt x="996" y="515"/>
                  </a:cubicBezTo>
                  <a:cubicBezTo>
                    <a:pt x="996" y="511"/>
                    <a:pt x="995" y="507"/>
                    <a:pt x="993" y="504"/>
                  </a:cubicBezTo>
                  <a:cubicBezTo>
                    <a:pt x="991" y="501"/>
                    <a:pt x="988" y="498"/>
                    <a:pt x="985" y="496"/>
                  </a:cubicBezTo>
                  <a:cubicBezTo>
                    <a:pt x="982" y="494"/>
                    <a:pt x="978" y="493"/>
                    <a:pt x="975" y="493"/>
                  </a:cubicBezTo>
                  <a:lnTo>
                    <a:pt x="970" y="493"/>
                  </a:lnTo>
                  <a:lnTo>
                    <a:pt x="970" y="493"/>
                  </a:lnTo>
                  <a:cubicBezTo>
                    <a:pt x="903" y="491"/>
                    <a:pt x="835" y="484"/>
                    <a:pt x="769" y="471"/>
                  </a:cubicBezTo>
                  <a:lnTo>
                    <a:pt x="769" y="471"/>
                  </a:lnTo>
                  <a:cubicBezTo>
                    <a:pt x="713" y="461"/>
                    <a:pt x="657" y="454"/>
                    <a:pt x="600" y="450"/>
                  </a:cubicBezTo>
                  <a:lnTo>
                    <a:pt x="600" y="450"/>
                  </a:lnTo>
                  <a:cubicBezTo>
                    <a:pt x="608" y="434"/>
                    <a:pt x="617" y="418"/>
                    <a:pt x="626" y="403"/>
                  </a:cubicBezTo>
                  <a:cubicBezTo>
                    <a:pt x="644" y="372"/>
                    <a:pt x="662" y="343"/>
                    <a:pt x="682" y="314"/>
                  </a:cubicBezTo>
                  <a:cubicBezTo>
                    <a:pt x="693" y="297"/>
                    <a:pt x="704" y="280"/>
                    <a:pt x="715" y="263"/>
                  </a:cubicBezTo>
                  <a:cubicBezTo>
                    <a:pt x="761" y="190"/>
                    <a:pt x="786" y="116"/>
                    <a:pt x="814" y="27"/>
                  </a:cubicBezTo>
                  <a:lnTo>
                    <a:pt x="814" y="27"/>
                  </a:lnTo>
                  <a:cubicBezTo>
                    <a:pt x="815" y="25"/>
                    <a:pt x="815" y="23"/>
                    <a:pt x="815" y="21"/>
                  </a:cubicBezTo>
                  <a:cubicBezTo>
                    <a:pt x="815" y="17"/>
                    <a:pt x="814" y="14"/>
                    <a:pt x="812" y="10"/>
                  </a:cubicBezTo>
                  <a:cubicBezTo>
                    <a:pt x="812" y="10"/>
                    <a:pt x="811" y="9"/>
                    <a:pt x="811" y="8"/>
                  </a:cubicBezTo>
                  <a:lnTo>
                    <a:pt x="811" y="8"/>
                  </a:lnTo>
                  <a:cubicBezTo>
                    <a:pt x="809" y="6"/>
                    <a:pt x="807" y="4"/>
                    <a:pt x="805" y="3"/>
                  </a:cubicBezTo>
                  <a:cubicBezTo>
                    <a:pt x="801" y="1"/>
                    <a:pt x="798" y="0"/>
                    <a:pt x="794" y="0"/>
                  </a:cubicBezTo>
                  <a:lnTo>
                    <a:pt x="794" y="0"/>
                  </a:lnTo>
                  <a:lnTo>
                    <a:pt x="794" y="0"/>
                  </a:lnTo>
                  <a:cubicBezTo>
                    <a:pt x="790" y="0"/>
                    <a:pt x="788" y="1"/>
                    <a:pt x="784" y="3"/>
                  </a:cubicBezTo>
                  <a:cubicBezTo>
                    <a:pt x="781" y="5"/>
                    <a:pt x="778" y="7"/>
                    <a:pt x="776" y="10"/>
                  </a:cubicBezTo>
                  <a:cubicBezTo>
                    <a:pt x="775" y="11"/>
                    <a:pt x="775" y="12"/>
                    <a:pt x="775" y="13"/>
                  </a:cubicBezTo>
                  <a:lnTo>
                    <a:pt x="775" y="13"/>
                  </a:lnTo>
                  <a:cubicBezTo>
                    <a:pt x="751" y="68"/>
                    <a:pt x="725" y="121"/>
                    <a:pt x="695" y="172"/>
                  </a:cubicBezTo>
                  <a:cubicBezTo>
                    <a:pt x="678" y="202"/>
                    <a:pt x="660" y="231"/>
                    <a:pt x="641" y="259"/>
                  </a:cubicBezTo>
                  <a:cubicBezTo>
                    <a:pt x="633" y="271"/>
                    <a:pt x="625" y="282"/>
                    <a:pt x="617" y="294"/>
                  </a:cubicBezTo>
                  <a:lnTo>
                    <a:pt x="617" y="294"/>
                  </a:lnTo>
                  <a:cubicBezTo>
                    <a:pt x="631" y="244"/>
                    <a:pt x="649" y="195"/>
                    <a:pt x="669" y="147"/>
                  </a:cubicBezTo>
                  <a:lnTo>
                    <a:pt x="669" y="147"/>
                  </a:lnTo>
                  <a:cubicBezTo>
                    <a:pt x="670" y="144"/>
                    <a:pt x="671" y="141"/>
                    <a:pt x="671" y="139"/>
                  </a:cubicBezTo>
                  <a:cubicBezTo>
                    <a:pt x="671" y="135"/>
                    <a:pt x="670" y="132"/>
                    <a:pt x="668" y="128"/>
                  </a:cubicBezTo>
                  <a:lnTo>
                    <a:pt x="668" y="127"/>
                  </a:lnTo>
                  <a:lnTo>
                    <a:pt x="668" y="127"/>
                  </a:lnTo>
                  <a:cubicBezTo>
                    <a:pt x="666" y="125"/>
                    <a:pt x="664" y="122"/>
                    <a:pt x="661" y="121"/>
                  </a:cubicBezTo>
                  <a:cubicBezTo>
                    <a:pt x="657" y="118"/>
                    <a:pt x="654" y="118"/>
                    <a:pt x="650" y="118"/>
                  </a:cubicBezTo>
                  <a:lnTo>
                    <a:pt x="650" y="118"/>
                  </a:lnTo>
                  <a:lnTo>
                    <a:pt x="650" y="118"/>
                  </a:lnTo>
                  <a:cubicBezTo>
                    <a:pt x="646" y="118"/>
                    <a:pt x="644" y="119"/>
                    <a:pt x="640" y="121"/>
                  </a:cubicBezTo>
                  <a:cubicBezTo>
                    <a:pt x="637" y="123"/>
                    <a:pt x="634" y="125"/>
                    <a:pt x="632" y="129"/>
                  </a:cubicBezTo>
                  <a:cubicBezTo>
                    <a:pt x="632" y="129"/>
                    <a:pt x="631" y="130"/>
                    <a:pt x="631" y="131"/>
                  </a:cubicBezTo>
                  <a:cubicBezTo>
                    <a:pt x="624" y="147"/>
                    <a:pt x="617" y="162"/>
                    <a:pt x="610" y="178"/>
                  </a:cubicBezTo>
                  <a:cubicBezTo>
                    <a:pt x="603" y="193"/>
                    <a:pt x="596" y="212"/>
                    <a:pt x="588" y="228"/>
                  </a:cubicBezTo>
                  <a:lnTo>
                    <a:pt x="588" y="228"/>
                  </a:lnTo>
                  <a:cubicBezTo>
                    <a:pt x="593" y="186"/>
                    <a:pt x="596" y="142"/>
                    <a:pt x="596" y="99"/>
                  </a:cubicBezTo>
                  <a:cubicBezTo>
                    <a:pt x="596" y="81"/>
                    <a:pt x="596" y="63"/>
                    <a:pt x="595" y="44"/>
                  </a:cubicBezTo>
                  <a:lnTo>
                    <a:pt x="595" y="44"/>
                  </a:lnTo>
                  <a:cubicBezTo>
                    <a:pt x="594" y="41"/>
                    <a:pt x="594" y="38"/>
                    <a:pt x="592" y="35"/>
                  </a:cubicBezTo>
                  <a:cubicBezTo>
                    <a:pt x="591" y="32"/>
                    <a:pt x="587" y="29"/>
                    <a:pt x="584" y="27"/>
                  </a:cubicBezTo>
                  <a:cubicBezTo>
                    <a:pt x="580" y="25"/>
                    <a:pt x="577" y="24"/>
                    <a:pt x="573" y="24"/>
                  </a:cubicBezTo>
                  <a:lnTo>
                    <a:pt x="573" y="24"/>
                  </a:lnTo>
                  <a:lnTo>
                    <a:pt x="573" y="24"/>
                  </a:lnTo>
                  <a:cubicBezTo>
                    <a:pt x="569" y="24"/>
                    <a:pt x="565" y="25"/>
                    <a:pt x="562" y="27"/>
                  </a:cubicBezTo>
                  <a:cubicBezTo>
                    <a:pt x="560" y="28"/>
                    <a:pt x="559" y="29"/>
                    <a:pt x="558" y="30"/>
                  </a:cubicBezTo>
                  <a:lnTo>
                    <a:pt x="558" y="30"/>
                  </a:lnTo>
                  <a:cubicBezTo>
                    <a:pt x="556" y="32"/>
                    <a:pt x="555" y="33"/>
                    <a:pt x="554" y="35"/>
                  </a:cubicBezTo>
                  <a:cubicBezTo>
                    <a:pt x="552" y="38"/>
                    <a:pt x="551" y="42"/>
                    <a:pt x="551" y="45"/>
                  </a:cubicBezTo>
                  <a:lnTo>
                    <a:pt x="551" y="46"/>
                  </a:lnTo>
                  <a:lnTo>
                    <a:pt x="551" y="46"/>
                  </a:lnTo>
                  <a:cubicBezTo>
                    <a:pt x="550" y="115"/>
                    <a:pt x="543" y="184"/>
                    <a:pt x="529" y="252"/>
                  </a:cubicBezTo>
                  <a:lnTo>
                    <a:pt x="529" y="252"/>
                  </a:lnTo>
                  <a:cubicBezTo>
                    <a:pt x="519" y="307"/>
                    <a:pt x="512" y="362"/>
                    <a:pt x="508" y="418"/>
                  </a:cubicBezTo>
                  <a:lnTo>
                    <a:pt x="508" y="418"/>
                  </a:lnTo>
                  <a:cubicBezTo>
                    <a:pt x="477" y="397"/>
                    <a:pt x="446" y="377"/>
                    <a:pt x="414" y="358"/>
                  </a:cubicBezTo>
                  <a:cubicBezTo>
                    <a:pt x="398" y="349"/>
                    <a:pt x="382" y="340"/>
                    <a:pt x="365" y="332"/>
                  </a:cubicBezTo>
                  <a:lnTo>
                    <a:pt x="365" y="332"/>
                  </a:lnTo>
                  <a:cubicBezTo>
                    <a:pt x="349" y="323"/>
                    <a:pt x="332" y="314"/>
                    <a:pt x="315" y="304"/>
                  </a:cubicBezTo>
                  <a:cubicBezTo>
                    <a:pt x="272" y="279"/>
                    <a:pt x="230" y="251"/>
                    <a:pt x="190" y="221"/>
                  </a:cubicBezTo>
                  <a:lnTo>
                    <a:pt x="190" y="221"/>
                  </a:lnTo>
                  <a:cubicBezTo>
                    <a:pt x="189" y="221"/>
                    <a:pt x="188" y="220"/>
                    <a:pt x="188" y="220"/>
                  </a:cubicBezTo>
                  <a:cubicBezTo>
                    <a:pt x="184" y="218"/>
                    <a:pt x="180" y="217"/>
                    <a:pt x="176" y="216"/>
                  </a:cubicBezTo>
                  <a:lnTo>
                    <a:pt x="176" y="216"/>
                  </a:lnTo>
                  <a:cubicBezTo>
                    <a:pt x="173" y="216"/>
                    <a:pt x="169" y="217"/>
                    <a:pt x="166" y="219"/>
                  </a:cubicBezTo>
                  <a:cubicBezTo>
                    <a:pt x="162" y="221"/>
                    <a:pt x="160" y="223"/>
                    <a:pt x="158" y="227"/>
                  </a:cubicBezTo>
                  <a:cubicBezTo>
                    <a:pt x="156" y="230"/>
                    <a:pt x="155" y="234"/>
                    <a:pt x="155" y="238"/>
                  </a:cubicBezTo>
                  <a:cubicBezTo>
                    <a:pt x="155" y="242"/>
                    <a:pt x="156" y="246"/>
                    <a:pt x="158" y="249"/>
                  </a:cubicBezTo>
                  <a:cubicBezTo>
                    <a:pt x="159" y="251"/>
                    <a:pt x="160" y="253"/>
                    <a:pt x="162" y="254"/>
                  </a:cubicBezTo>
                  <a:lnTo>
                    <a:pt x="162" y="254"/>
                  </a:lnTo>
                  <a:cubicBezTo>
                    <a:pt x="208" y="295"/>
                    <a:pt x="258" y="331"/>
                    <a:pt x="311" y="364"/>
                  </a:cubicBezTo>
                  <a:lnTo>
                    <a:pt x="258" y="350"/>
                  </a:lnTo>
                  <a:cubicBezTo>
                    <a:pt x="241" y="345"/>
                    <a:pt x="225" y="341"/>
                    <a:pt x="208" y="336"/>
                  </a:cubicBezTo>
                  <a:lnTo>
                    <a:pt x="208" y="336"/>
                  </a:lnTo>
                  <a:cubicBezTo>
                    <a:pt x="207" y="336"/>
                    <a:pt x="206" y="336"/>
                    <a:pt x="205" y="336"/>
                  </a:cubicBezTo>
                  <a:cubicBezTo>
                    <a:pt x="204" y="336"/>
                    <a:pt x="203" y="336"/>
                    <a:pt x="202" y="336"/>
                  </a:cubicBezTo>
                  <a:lnTo>
                    <a:pt x="202" y="336"/>
                  </a:lnTo>
                  <a:lnTo>
                    <a:pt x="202" y="336"/>
                  </a:lnTo>
                  <a:cubicBezTo>
                    <a:pt x="198" y="336"/>
                    <a:pt x="196" y="337"/>
                    <a:pt x="192" y="339"/>
                  </a:cubicBezTo>
                  <a:cubicBezTo>
                    <a:pt x="189" y="341"/>
                    <a:pt x="186" y="344"/>
                    <a:pt x="184" y="347"/>
                  </a:cubicBezTo>
                  <a:cubicBezTo>
                    <a:pt x="183" y="349"/>
                    <a:pt x="182" y="352"/>
                    <a:pt x="181" y="355"/>
                  </a:cubicBezTo>
                  <a:lnTo>
                    <a:pt x="181" y="355"/>
                  </a:lnTo>
                  <a:cubicBezTo>
                    <a:pt x="181" y="356"/>
                    <a:pt x="181" y="357"/>
                    <a:pt x="181" y="357"/>
                  </a:cubicBezTo>
                  <a:cubicBezTo>
                    <a:pt x="181" y="361"/>
                    <a:pt x="182" y="365"/>
                    <a:pt x="184" y="368"/>
                  </a:cubicBezTo>
                  <a:cubicBezTo>
                    <a:pt x="186" y="371"/>
                    <a:pt x="188" y="373"/>
                    <a:pt x="191" y="375"/>
                  </a:cubicBezTo>
                  <a:cubicBezTo>
                    <a:pt x="193" y="376"/>
                    <a:pt x="195" y="377"/>
                    <a:pt x="196" y="377"/>
                  </a:cubicBezTo>
                  <a:lnTo>
                    <a:pt x="196" y="377"/>
                  </a:lnTo>
                  <a:cubicBezTo>
                    <a:pt x="247" y="391"/>
                    <a:pt x="296" y="407"/>
                    <a:pt x="344" y="427"/>
                  </a:cubicBezTo>
                  <a:cubicBezTo>
                    <a:pt x="330" y="427"/>
                    <a:pt x="316" y="426"/>
                    <a:pt x="302" y="424"/>
                  </a:cubicBezTo>
                  <a:lnTo>
                    <a:pt x="302" y="424"/>
                  </a:lnTo>
                  <a:cubicBezTo>
                    <a:pt x="209" y="417"/>
                    <a:pt x="116" y="401"/>
                    <a:pt x="26" y="376"/>
                  </a:cubicBezTo>
                  <a:lnTo>
                    <a:pt x="26" y="376"/>
                  </a:lnTo>
                  <a:cubicBezTo>
                    <a:pt x="24" y="375"/>
                    <a:pt x="23" y="375"/>
                    <a:pt x="21" y="375"/>
                  </a:cubicBezTo>
                  <a:lnTo>
                    <a:pt x="21" y="375"/>
                  </a:lnTo>
                  <a:cubicBezTo>
                    <a:pt x="17" y="375"/>
                    <a:pt x="13" y="376"/>
                    <a:pt x="10" y="378"/>
                  </a:cubicBezTo>
                  <a:cubicBezTo>
                    <a:pt x="7" y="380"/>
                    <a:pt x="4" y="382"/>
                    <a:pt x="2" y="386"/>
                  </a:cubicBezTo>
                  <a:cubicBezTo>
                    <a:pt x="1" y="388"/>
                    <a:pt x="0" y="390"/>
                    <a:pt x="0" y="392"/>
                  </a:cubicBezTo>
                  <a:lnTo>
                    <a:pt x="0" y="392"/>
                  </a:lnTo>
                  <a:cubicBezTo>
                    <a:pt x="0" y="393"/>
                    <a:pt x="0" y="395"/>
                    <a:pt x="0" y="396"/>
                  </a:cubicBezTo>
                  <a:cubicBezTo>
                    <a:pt x="0" y="400"/>
                    <a:pt x="1" y="403"/>
                    <a:pt x="2" y="406"/>
                  </a:cubicBezTo>
                  <a:cubicBezTo>
                    <a:pt x="4" y="409"/>
                    <a:pt x="7" y="412"/>
                    <a:pt x="10" y="414"/>
                  </a:cubicBezTo>
                  <a:cubicBezTo>
                    <a:pt x="11" y="415"/>
                    <a:pt x="12" y="415"/>
                    <a:pt x="13" y="415"/>
                  </a:cubicBezTo>
                  <a:cubicBezTo>
                    <a:pt x="100" y="449"/>
                    <a:pt x="174" y="475"/>
                    <a:pt x="260" y="484"/>
                  </a:cubicBezTo>
                  <a:cubicBezTo>
                    <a:pt x="280" y="486"/>
                    <a:pt x="300" y="488"/>
                    <a:pt x="319" y="490"/>
                  </a:cubicBezTo>
                  <a:lnTo>
                    <a:pt x="319" y="490"/>
                  </a:lnTo>
                  <a:cubicBezTo>
                    <a:pt x="372" y="493"/>
                    <a:pt x="425" y="500"/>
                    <a:pt x="477" y="509"/>
                  </a:cubicBezTo>
                  <a:lnTo>
                    <a:pt x="477" y="509"/>
                  </a:lnTo>
                  <a:cubicBezTo>
                    <a:pt x="456" y="541"/>
                    <a:pt x="435" y="574"/>
                    <a:pt x="416" y="607"/>
                  </a:cubicBezTo>
                  <a:cubicBezTo>
                    <a:pt x="407" y="623"/>
                    <a:pt x="398" y="639"/>
                    <a:pt x="389" y="655"/>
                  </a:cubicBezTo>
                  <a:lnTo>
                    <a:pt x="389" y="655"/>
                  </a:lnTo>
                  <a:cubicBezTo>
                    <a:pt x="381" y="672"/>
                    <a:pt x="371" y="689"/>
                    <a:pt x="362" y="706"/>
                  </a:cubicBezTo>
                  <a:cubicBezTo>
                    <a:pt x="337" y="749"/>
                    <a:pt x="309" y="791"/>
                    <a:pt x="279" y="831"/>
                  </a:cubicBezTo>
                  <a:lnTo>
                    <a:pt x="279" y="831"/>
                  </a:lnTo>
                  <a:cubicBezTo>
                    <a:pt x="278" y="832"/>
                    <a:pt x="278" y="833"/>
                    <a:pt x="277" y="834"/>
                  </a:cubicBezTo>
                  <a:cubicBezTo>
                    <a:pt x="275" y="837"/>
                    <a:pt x="274" y="840"/>
                    <a:pt x="274" y="844"/>
                  </a:cubicBezTo>
                  <a:cubicBezTo>
                    <a:pt x="274" y="847"/>
                    <a:pt x="275" y="850"/>
                    <a:pt x="276" y="853"/>
                  </a:cubicBezTo>
                  <a:lnTo>
                    <a:pt x="276" y="853"/>
                  </a:lnTo>
                  <a:cubicBezTo>
                    <a:pt x="277" y="854"/>
                    <a:pt x="277" y="854"/>
                    <a:pt x="277" y="855"/>
                  </a:cubicBezTo>
                  <a:cubicBezTo>
                    <a:pt x="279" y="858"/>
                    <a:pt x="282" y="861"/>
                    <a:pt x="285" y="863"/>
                  </a:cubicBezTo>
                  <a:cubicBezTo>
                    <a:pt x="288" y="864"/>
                    <a:pt x="292" y="865"/>
                    <a:pt x="296" y="865"/>
                  </a:cubicBezTo>
                  <a:cubicBezTo>
                    <a:pt x="300" y="865"/>
                    <a:pt x="304" y="864"/>
                    <a:pt x="307" y="863"/>
                  </a:cubicBezTo>
                  <a:cubicBezTo>
                    <a:pt x="310" y="861"/>
                    <a:pt x="311" y="860"/>
                    <a:pt x="312" y="858"/>
                  </a:cubicBezTo>
                  <a:lnTo>
                    <a:pt x="312" y="858"/>
                  </a:lnTo>
                  <a:cubicBezTo>
                    <a:pt x="353" y="812"/>
                    <a:pt x="389" y="762"/>
                    <a:pt x="421" y="710"/>
                  </a:cubicBezTo>
                  <a:cubicBezTo>
                    <a:pt x="417" y="728"/>
                    <a:pt x="412" y="745"/>
                    <a:pt x="407" y="763"/>
                  </a:cubicBezTo>
                  <a:cubicBezTo>
                    <a:pt x="403" y="780"/>
                    <a:pt x="399" y="796"/>
                    <a:pt x="394" y="813"/>
                  </a:cubicBezTo>
                  <a:lnTo>
                    <a:pt x="394" y="813"/>
                  </a:lnTo>
                  <a:cubicBezTo>
                    <a:pt x="394" y="815"/>
                    <a:pt x="394" y="816"/>
                    <a:pt x="394" y="818"/>
                  </a:cubicBezTo>
                  <a:cubicBezTo>
                    <a:pt x="394" y="822"/>
                    <a:pt x="395" y="826"/>
                    <a:pt x="397" y="830"/>
                  </a:cubicBezTo>
                  <a:cubicBezTo>
                    <a:pt x="397" y="830"/>
                    <a:pt x="397" y="831"/>
                    <a:pt x="398" y="831"/>
                  </a:cubicBezTo>
                  <a:lnTo>
                    <a:pt x="398" y="831"/>
                  </a:lnTo>
                  <a:cubicBezTo>
                    <a:pt x="399" y="833"/>
                    <a:pt x="401" y="835"/>
                    <a:pt x="404" y="837"/>
                  </a:cubicBezTo>
                  <a:cubicBezTo>
                    <a:pt x="407" y="838"/>
                    <a:pt x="411" y="839"/>
                    <a:pt x="414" y="839"/>
                  </a:cubicBezTo>
                  <a:lnTo>
                    <a:pt x="414" y="839"/>
                  </a:lnTo>
                  <a:lnTo>
                    <a:pt x="414" y="839"/>
                  </a:lnTo>
                  <a:cubicBezTo>
                    <a:pt x="418" y="839"/>
                    <a:pt x="422" y="838"/>
                    <a:pt x="425" y="837"/>
                  </a:cubicBezTo>
                  <a:cubicBezTo>
                    <a:pt x="428" y="835"/>
                    <a:pt x="430" y="832"/>
                    <a:pt x="432" y="829"/>
                  </a:cubicBezTo>
                  <a:cubicBezTo>
                    <a:pt x="433" y="828"/>
                    <a:pt x="434" y="826"/>
                    <a:pt x="434" y="824"/>
                  </a:cubicBezTo>
                  <a:lnTo>
                    <a:pt x="434" y="824"/>
                  </a:lnTo>
                  <a:cubicBezTo>
                    <a:pt x="448" y="774"/>
                    <a:pt x="465" y="725"/>
                    <a:pt x="485" y="677"/>
                  </a:cubicBezTo>
                  <a:cubicBezTo>
                    <a:pt x="484" y="691"/>
                    <a:pt x="483" y="705"/>
                    <a:pt x="482" y="719"/>
                  </a:cubicBezTo>
                  <a:lnTo>
                    <a:pt x="482" y="719"/>
                  </a:lnTo>
                  <a:cubicBezTo>
                    <a:pt x="474" y="812"/>
                    <a:pt x="458" y="904"/>
                    <a:pt x="433" y="994"/>
                  </a:cubicBezTo>
                  <a:lnTo>
                    <a:pt x="433" y="994"/>
                  </a:lnTo>
                  <a:cubicBezTo>
                    <a:pt x="432" y="996"/>
                    <a:pt x="432" y="998"/>
                    <a:pt x="432" y="1000"/>
                  </a:cubicBezTo>
                  <a:cubicBezTo>
                    <a:pt x="432" y="1004"/>
                    <a:pt x="433" y="1006"/>
                    <a:pt x="435" y="1010"/>
                  </a:cubicBezTo>
                  <a:cubicBezTo>
                    <a:pt x="437" y="1013"/>
                    <a:pt x="440" y="1016"/>
                    <a:pt x="443" y="1018"/>
                  </a:cubicBezTo>
                  <a:cubicBezTo>
                    <a:pt x="446" y="1020"/>
                    <a:pt x="450" y="1021"/>
                    <a:pt x="453" y="1021"/>
                  </a:cubicBezTo>
                  <a:lnTo>
                    <a:pt x="453" y="1021"/>
                  </a:lnTo>
                  <a:lnTo>
                    <a:pt x="453" y="1021"/>
                  </a:lnTo>
                  <a:cubicBezTo>
                    <a:pt x="457" y="1021"/>
                    <a:pt x="461" y="1020"/>
                    <a:pt x="464" y="1018"/>
                  </a:cubicBezTo>
                  <a:cubicBezTo>
                    <a:pt x="468" y="1016"/>
                    <a:pt x="469" y="1014"/>
                    <a:pt x="471" y="1011"/>
                  </a:cubicBezTo>
                  <a:cubicBezTo>
                    <a:pt x="472" y="1010"/>
                    <a:pt x="472" y="1009"/>
                    <a:pt x="472" y="1008"/>
                  </a:cubicBezTo>
                  <a:cubicBezTo>
                    <a:pt x="506" y="920"/>
                    <a:pt x="532" y="847"/>
                    <a:pt x="541" y="760"/>
                  </a:cubicBezTo>
                  <a:cubicBezTo>
                    <a:pt x="543" y="740"/>
                    <a:pt x="545" y="721"/>
                    <a:pt x="547" y="701"/>
                  </a:cubicBezTo>
                  <a:lnTo>
                    <a:pt x="547" y="701"/>
                  </a:lnTo>
                  <a:cubicBezTo>
                    <a:pt x="550" y="647"/>
                    <a:pt x="557" y="594"/>
                    <a:pt x="567" y="541"/>
                  </a:cubicBezTo>
                  <a:lnTo>
                    <a:pt x="567" y="541"/>
                  </a:lnTo>
                  <a:cubicBezTo>
                    <a:pt x="584" y="549"/>
                    <a:pt x="600" y="558"/>
                    <a:pt x="617" y="568"/>
                  </a:cubicBezTo>
                  <a:cubicBezTo>
                    <a:pt x="647" y="585"/>
                    <a:pt x="677" y="604"/>
                    <a:pt x="706" y="624"/>
                  </a:cubicBezTo>
                  <a:cubicBezTo>
                    <a:pt x="722" y="635"/>
                    <a:pt x="739" y="645"/>
                    <a:pt x="756" y="656"/>
                  </a:cubicBezTo>
                  <a:cubicBezTo>
                    <a:pt x="829" y="703"/>
                    <a:pt x="903" y="728"/>
                    <a:pt x="992" y="755"/>
                  </a:cubicBezTo>
                  <a:lnTo>
                    <a:pt x="992" y="755"/>
                  </a:lnTo>
                  <a:cubicBezTo>
                    <a:pt x="994" y="756"/>
                    <a:pt x="996" y="756"/>
                    <a:pt x="999" y="756"/>
                  </a:cubicBezTo>
                  <a:lnTo>
                    <a:pt x="999" y="756"/>
                  </a:lnTo>
                  <a:lnTo>
                    <a:pt x="999" y="756"/>
                  </a:lnTo>
                  <a:lnTo>
                    <a:pt x="999" y="756"/>
                  </a:lnTo>
                  <a:cubicBezTo>
                    <a:pt x="1002" y="756"/>
                    <a:pt x="1006" y="755"/>
                    <a:pt x="1009" y="754"/>
                  </a:cubicBezTo>
                  <a:cubicBezTo>
                    <a:pt x="1012" y="752"/>
                    <a:pt x="1015" y="749"/>
                    <a:pt x="1017" y="746"/>
                  </a:cubicBezTo>
                  <a:cubicBezTo>
                    <a:pt x="1018" y="744"/>
                    <a:pt x="1019" y="742"/>
                    <a:pt x="1019" y="740"/>
                  </a:cubicBezTo>
                  <a:lnTo>
                    <a:pt x="1019" y="740"/>
                  </a:lnTo>
                  <a:cubicBezTo>
                    <a:pt x="1019" y="738"/>
                    <a:pt x="1019" y="737"/>
                    <a:pt x="1019" y="736"/>
                  </a:cubicBezTo>
                  <a:cubicBezTo>
                    <a:pt x="1019" y="732"/>
                    <a:pt x="1019" y="729"/>
                    <a:pt x="1017" y="726"/>
                  </a:cubicBezTo>
                  <a:cubicBezTo>
                    <a:pt x="1016" y="722"/>
                    <a:pt x="1012" y="719"/>
                    <a:pt x="1009" y="718"/>
                  </a:cubicBezTo>
                  <a:cubicBezTo>
                    <a:pt x="1008" y="717"/>
                    <a:pt x="1007" y="717"/>
                    <a:pt x="1007" y="71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0000" tIns="60000" rIns="120000" bIns="60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4" name="Google Shape;834;p28"/>
            <p:cNvSpPr/>
            <p:nvPr/>
          </p:nvSpPr>
          <p:spPr>
            <a:xfrm>
              <a:off x="10355148" y="2257206"/>
              <a:ext cx="292842" cy="293141"/>
            </a:xfrm>
            <a:custGeom>
              <a:avLst/>
              <a:gdLst/>
              <a:ahLst/>
              <a:cxnLst/>
              <a:rect l="l" t="t" r="r" b="b"/>
              <a:pathLst>
                <a:path w="449" h="449" extrusionOk="0">
                  <a:moveTo>
                    <a:pt x="260" y="3"/>
                  </a:moveTo>
                  <a:cubicBezTo>
                    <a:pt x="299" y="9"/>
                    <a:pt x="336" y="25"/>
                    <a:pt x="366" y="50"/>
                  </a:cubicBezTo>
                  <a:cubicBezTo>
                    <a:pt x="397" y="75"/>
                    <a:pt x="420" y="107"/>
                    <a:pt x="434" y="144"/>
                  </a:cubicBezTo>
                  <a:cubicBezTo>
                    <a:pt x="448" y="180"/>
                    <a:pt x="453" y="221"/>
                    <a:pt x="446" y="260"/>
                  </a:cubicBezTo>
                  <a:cubicBezTo>
                    <a:pt x="440" y="299"/>
                    <a:pt x="424" y="335"/>
                    <a:pt x="399" y="366"/>
                  </a:cubicBezTo>
                  <a:cubicBezTo>
                    <a:pt x="374" y="396"/>
                    <a:pt x="341" y="420"/>
                    <a:pt x="304" y="434"/>
                  </a:cubicBezTo>
                  <a:cubicBezTo>
                    <a:pt x="268" y="448"/>
                    <a:pt x="228" y="452"/>
                    <a:pt x="189" y="446"/>
                  </a:cubicBezTo>
                  <a:cubicBezTo>
                    <a:pt x="150" y="440"/>
                    <a:pt x="114" y="423"/>
                    <a:pt x="83" y="398"/>
                  </a:cubicBezTo>
                  <a:cubicBezTo>
                    <a:pt x="53" y="373"/>
                    <a:pt x="29" y="341"/>
                    <a:pt x="15" y="304"/>
                  </a:cubicBezTo>
                  <a:cubicBezTo>
                    <a:pt x="1" y="267"/>
                    <a:pt x="-3" y="227"/>
                    <a:pt x="3" y="189"/>
                  </a:cubicBezTo>
                  <a:cubicBezTo>
                    <a:pt x="9" y="150"/>
                    <a:pt x="27" y="113"/>
                    <a:pt x="51" y="83"/>
                  </a:cubicBezTo>
                  <a:cubicBezTo>
                    <a:pt x="76" y="52"/>
                    <a:pt x="108" y="28"/>
                    <a:pt x="145" y="14"/>
                  </a:cubicBezTo>
                  <a:cubicBezTo>
                    <a:pt x="182" y="0"/>
                    <a:pt x="221" y="-4"/>
                    <a:pt x="260" y="3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0000" tIns="60000" rIns="120000" bIns="60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5" name="Google Shape;835;p28"/>
            <p:cNvSpPr/>
            <p:nvPr/>
          </p:nvSpPr>
          <p:spPr>
            <a:xfrm>
              <a:off x="10567769" y="2319883"/>
              <a:ext cx="98484" cy="81609"/>
            </a:xfrm>
            <a:custGeom>
              <a:avLst/>
              <a:gdLst/>
              <a:ahLst/>
              <a:cxnLst/>
              <a:rect l="l" t="t" r="r" b="b"/>
              <a:pathLst>
                <a:path w="151" h="125" extrusionOk="0">
                  <a:moveTo>
                    <a:pt x="46" y="6"/>
                  </a:moveTo>
                  <a:cubicBezTo>
                    <a:pt x="90" y="-12"/>
                    <a:pt x="130" y="13"/>
                    <a:pt x="149" y="56"/>
                  </a:cubicBezTo>
                  <a:cubicBezTo>
                    <a:pt x="159" y="79"/>
                    <a:pt x="127" y="95"/>
                    <a:pt x="117" y="73"/>
                  </a:cubicBezTo>
                  <a:cubicBezTo>
                    <a:pt x="106" y="48"/>
                    <a:pt x="90" y="33"/>
                    <a:pt x="64" y="39"/>
                  </a:cubicBezTo>
                  <a:cubicBezTo>
                    <a:pt x="35" y="47"/>
                    <a:pt x="29" y="73"/>
                    <a:pt x="43" y="99"/>
                  </a:cubicBezTo>
                  <a:lnTo>
                    <a:pt x="43" y="99"/>
                  </a:lnTo>
                  <a:cubicBezTo>
                    <a:pt x="45" y="101"/>
                    <a:pt x="45" y="104"/>
                    <a:pt x="45" y="107"/>
                  </a:cubicBezTo>
                  <a:cubicBezTo>
                    <a:pt x="45" y="110"/>
                    <a:pt x="45" y="113"/>
                    <a:pt x="43" y="116"/>
                  </a:cubicBezTo>
                  <a:cubicBezTo>
                    <a:pt x="42" y="118"/>
                    <a:pt x="39" y="120"/>
                    <a:pt x="36" y="122"/>
                  </a:cubicBezTo>
                  <a:cubicBezTo>
                    <a:pt x="33" y="123"/>
                    <a:pt x="30" y="125"/>
                    <a:pt x="27" y="125"/>
                  </a:cubicBezTo>
                  <a:cubicBezTo>
                    <a:pt x="24" y="125"/>
                    <a:pt x="21" y="123"/>
                    <a:pt x="18" y="122"/>
                  </a:cubicBezTo>
                  <a:cubicBezTo>
                    <a:pt x="15" y="120"/>
                    <a:pt x="13" y="118"/>
                    <a:pt x="12" y="116"/>
                  </a:cubicBezTo>
                  <a:cubicBezTo>
                    <a:pt x="11" y="115"/>
                    <a:pt x="11" y="115"/>
                    <a:pt x="11" y="115"/>
                  </a:cubicBezTo>
                  <a:cubicBezTo>
                    <a:pt x="-13" y="71"/>
                    <a:pt x="2" y="23"/>
                    <a:pt x="46" y="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6" name="Google Shape;836;p28"/>
            <p:cNvSpPr/>
            <p:nvPr/>
          </p:nvSpPr>
          <p:spPr>
            <a:xfrm>
              <a:off x="10338843" y="2407369"/>
              <a:ext cx="99136" cy="80304"/>
            </a:xfrm>
            <a:custGeom>
              <a:avLst/>
              <a:gdLst/>
              <a:ahLst/>
              <a:cxnLst/>
              <a:rect l="l" t="t" r="r" b="b"/>
              <a:pathLst>
                <a:path w="152" h="123" extrusionOk="0">
                  <a:moveTo>
                    <a:pt x="48" y="5"/>
                  </a:moveTo>
                  <a:cubicBezTo>
                    <a:pt x="92" y="-11"/>
                    <a:pt x="132" y="14"/>
                    <a:pt x="150" y="59"/>
                  </a:cubicBezTo>
                  <a:cubicBezTo>
                    <a:pt x="159" y="81"/>
                    <a:pt x="126" y="97"/>
                    <a:pt x="117" y="74"/>
                  </a:cubicBezTo>
                  <a:cubicBezTo>
                    <a:pt x="107" y="49"/>
                    <a:pt x="91" y="33"/>
                    <a:pt x="65" y="39"/>
                  </a:cubicBezTo>
                  <a:cubicBezTo>
                    <a:pt x="36" y="46"/>
                    <a:pt x="29" y="72"/>
                    <a:pt x="42" y="98"/>
                  </a:cubicBezTo>
                  <a:lnTo>
                    <a:pt x="42" y="98"/>
                  </a:lnTo>
                  <a:cubicBezTo>
                    <a:pt x="43" y="100"/>
                    <a:pt x="44" y="103"/>
                    <a:pt x="44" y="105"/>
                  </a:cubicBezTo>
                  <a:cubicBezTo>
                    <a:pt x="44" y="108"/>
                    <a:pt x="44" y="111"/>
                    <a:pt x="42" y="114"/>
                  </a:cubicBezTo>
                  <a:cubicBezTo>
                    <a:pt x="41" y="116"/>
                    <a:pt x="38" y="119"/>
                    <a:pt x="35" y="121"/>
                  </a:cubicBezTo>
                  <a:cubicBezTo>
                    <a:pt x="32" y="122"/>
                    <a:pt x="29" y="123"/>
                    <a:pt x="26" y="123"/>
                  </a:cubicBezTo>
                  <a:cubicBezTo>
                    <a:pt x="23" y="123"/>
                    <a:pt x="20" y="122"/>
                    <a:pt x="17" y="121"/>
                  </a:cubicBezTo>
                  <a:cubicBezTo>
                    <a:pt x="14" y="119"/>
                    <a:pt x="13" y="116"/>
                    <a:pt x="11" y="114"/>
                  </a:cubicBezTo>
                  <a:cubicBezTo>
                    <a:pt x="11" y="113"/>
                    <a:pt x="10" y="113"/>
                    <a:pt x="10" y="113"/>
                  </a:cubicBezTo>
                  <a:cubicBezTo>
                    <a:pt x="-13" y="69"/>
                    <a:pt x="3" y="21"/>
                    <a:pt x="48" y="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7" name="Google Shape;837;p28"/>
            <p:cNvSpPr/>
            <p:nvPr/>
          </p:nvSpPr>
          <p:spPr>
            <a:xfrm>
              <a:off x="10460154" y="2381906"/>
              <a:ext cx="82178" cy="73122"/>
            </a:xfrm>
            <a:custGeom>
              <a:avLst/>
              <a:gdLst/>
              <a:ahLst/>
              <a:cxnLst/>
              <a:rect l="l" t="t" r="r" b="b"/>
              <a:pathLst>
                <a:path w="126" h="112" extrusionOk="0">
                  <a:moveTo>
                    <a:pt x="4" y="63"/>
                  </a:moveTo>
                  <a:cubicBezTo>
                    <a:pt x="-11" y="43"/>
                    <a:pt x="18" y="20"/>
                    <a:pt x="32" y="41"/>
                  </a:cubicBezTo>
                  <a:cubicBezTo>
                    <a:pt x="39" y="54"/>
                    <a:pt x="52" y="76"/>
                    <a:pt x="69" y="75"/>
                  </a:cubicBezTo>
                  <a:cubicBezTo>
                    <a:pt x="93" y="73"/>
                    <a:pt x="91" y="42"/>
                    <a:pt x="85" y="25"/>
                  </a:cubicBezTo>
                  <a:cubicBezTo>
                    <a:pt x="78" y="2"/>
                    <a:pt x="111" y="-11"/>
                    <a:pt x="119" y="12"/>
                  </a:cubicBezTo>
                  <a:cubicBezTo>
                    <a:pt x="152" y="106"/>
                    <a:pt x="48" y="154"/>
                    <a:pt x="4" y="6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8" name="Google Shape;838;p28"/>
            <p:cNvSpPr/>
            <p:nvPr/>
          </p:nvSpPr>
          <p:spPr>
            <a:xfrm>
              <a:off x="10713212" y="2199753"/>
              <a:ext cx="131094" cy="73122"/>
            </a:xfrm>
            <a:custGeom>
              <a:avLst/>
              <a:gdLst/>
              <a:ahLst/>
              <a:cxnLst/>
              <a:rect l="l" t="t" r="r" b="b"/>
              <a:pathLst>
                <a:path w="201" h="112" extrusionOk="0">
                  <a:moveTo>
                    <a:pt x="171" y="1"/>
                  </a:moveTo>
                  <a:lnTo>
                    <a:pt x="14" y="68"/>
                  </a:lnTo>
                  <a:lnTo>
                    <a:pt x="14" y="68"/>
                  </a:lnTo>
                  <a:cubicBezTo>
                    <a:pt x="13" y="68"/>
                    <a:pt x="13" y="69"/>
                    <a:pt x="12" y="69"/>
                  </a:cubicBezTo>
                  <a:cubicBezTo>
                    <a:pt x="8" y="71"/>
                    <a:pt x="5" y="74"/>
                    <a:pt x="3" y="78"/>
                  </a:cubicBezTo>
                  <a:cubicBezTo>
                    <a:pt x="1" y="81"/>
                    <a:pt x="0" y="85"/>
                    <a:pt x="0" y="89"/>
                  </a:cubicBezTo>
                  <a:cubicBezTo>
                    <a:pt x="0" y="93"/>
                    <a:pt x="1" y="96"/>
                    <a:pt x="3" y="100"/>
                  </a:cubicBezTo>
                  <a:cubicBezTo>
                    <a:pt x="5" y="103"/>
                    <a:pt x="9" y="107"/>
                    <a:pt x="12" y="109"/>
                  </a:cubicBezTo>
                  <a:cubicBezTo>
                    <a:pt x="16" y="111"/>
                    <a:pt x="19" y="112"/>
                    <a:pt x="23" y="112"/>
                  </a:cubicBezTo>
                  <a:cubicBezTo>
                    <a:pt x="26" y="112"/>
                    <a:pt x="29" y="111"/>
                    <a:pt x="32" y="110"/>
                  </a:cubicBezTo>
                  <a:lnTo>
                    <a:pt x="189" y="43"/>
                  </a:lnTo>
                  <a:lnTo>
                    <a:pt x="189" y="43"/>
                  </a:lnTo>
                  <a:lnTo>
                    <a:pt x="190" y="42"/>
                  </a:lnTo>
                  <a:cubicBezTo>
                    <a:pt x="193" y="40"/>
                    <a:pt x="196" y="37"/>
                    <a:pt x="198" y="34"/>
                  </a:cubicBezTo>
                  <a:cubicBezTo>
                    <a:pt x="200" y="30"/>
                    <a:pt x="201" y="27"/>
                    <a:pt x="201" y="23"/>
                  </a:cubicBezTo>
                  <a:cubicBezTo>
                    <a:pt x="201" y="19"/>
                    <a:pt x="200" y="14"/>
                    <a:pt x="198" y="11"/>
                  </a:cubicBezTo>
                  <a:cubicBezTo>
                    <a:pt x="196" y="7"/>
                    <a:pt x="194" y="5"/>
                    <a:pt x="190" y="3"/>
                  </a:cubicBezTo>
                  <a:cubicBezTo>
                    <a:pt x="187" y="1"/>
                    <a:pt x="182" y="0"/>
                    <a:pt x="178" y="0"/>
                  </a:cubicBezTo>
                  <a:cubicBezTo>
                    <a:pt x="176" y="0"/>
                    <a:pt x="173" y="0"/>
                    <a:pt x="17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9" name="Google Shape;839;p28"/>
            <p:cNvSpPr/>
            <p:nvPr/>
          </p:nvSpPr>
          <p:spPr>
            <a:xfrm>
              <a:off x="10856047" y="2182125"/>
              <a:ext cx="30002" cy="30032"/>
            </a:xfrm>
            <a:custGeom>
              <a:avLst/>
              <a:gdLst/>
              <a:ahLst/>
              <a:cxnLst/>
              <a:rect l="l" t="t" r="r" b="b"/>
              <a:pathLst>
                <a:path w="46" h="46" extrusionOk="0">
                  <a:moveTo>
                    <a:pt x="14" y="2"/>
                  </a:moveTo>
                  <a:lnTo>
                    <a:pt x="14" y="2"/>
                  </a:lnTo>
                  <a:cubicBezTo>
                    <a:pt x="13" y="2"/>
                    <a:pt x="12" y="3"/>
                    <a:pt x="12" y="3"/>
                  </a:cubicBezTo>
                  <a:cubicBezTo>
                    <a:pt x="8" y="5"/>
                    <a:pt x="5" y="7"/>
                    <a:pt x="3" y="11"/>
                  </a:cubicBezTo>
                  <a:cubicBezTo>
                    <a:pt x="1" y="14"/>
                    <a:pt x="0" y="19"/>
                    <a:pt x="0" y="23"/>
                  </a:cubicBezTo>
                  <a:cubicBezTo>
                    <a:pt x="0" y="27"/>
                    <a:pt x="1" y="30"/>
                    <a:pt x="3" y="34"/>
                  </a:cubicBezTo>
                  <a:cubicBezTo>
                    <a:pt x="5" y="37"/>
                    <a:pt x="9" y="41"/>
                    <a:pt x="12" y="43"/>
                  </a:cubicBezTo>
                  <a:cubicBezTo>
                    <a:pt x="16" y="45"/>
                    <a:pt x="19" y="46"/>
                    <a:pt x="23" y="46"/>
                  </a:cubicBezTo>
                  <a:cubicBezTo>
                    <a:pt x="26" y="46"/>
                    <a:pt x="29" y="45"/>
                    <a:pt x="32" y="44"/>
                  </a:cubicBezTo>
                  <a:lnTo>
                    <a:pt x="32" y="44"/>
                  </a:lnTo>
                  <a:cubicBezTo>
                    <a:pt x="33" y="43"/>
                    <a:pt x="34" y="43"/>
                    <a:pt x="34" y="43"/>
                  </a:cubicBezTo>
                  <a:cubicBezTo>
                    <a:pt x="38" y="41"/>
                    <a:pt x="41" y="37"/>
                    <a:pt x="43" y="34"/>
                  </a:cubicBezTo>
                  <a:cubicBezTo>
                    <a:pt x="45" y="30"/>
                    <a:pt x="46" y="27"/>
                    <a:pt x="46" y="23"/>
                  </a:cubicBezTo>
                  <a:cubicBezTo>
                    <a:pt x="46" y="19"/>
                    <a:pt x="45" y="14"/>
                    <a:pt x="43" y="11"/>
                  </a:cubicBezTo>
                  <a:cubicBezTo>
                    <a:pt x="41" y="7"/>
                    <a:pt x="38" y="5"/>
                    <a:pt x="34" y="3"/>
                  </a:cubicBezTo>
                  <a:cubicBezTo>
                    <a:pt x="31" y="1"/>
                    <a:pt x="27" y="0"/>
                    <a:pt x="23" y="0"/>
                  </a:cubicBezTo>
                  <a:cubicBezTo>
                    <a:pt x="20" y="0"/>
                    <a:pt x="17" y="1"/>
                    <a:pt x="14" y="2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0" name="Google Shape;840;p28"/>
            <p:cNvSpPr/>
            <p:nvPr/>
          </p:nvSpPr>
          <p:spPr>
            <a:xfrm>
              <a:off x="10670819" y="2261124"/>
              <a:ext cx="30002" cy="30032"/>
            </a:xfrm>
            <a:custGeom>
              <a:avLst/>
              <a:gdLst/>
              <a:ahLst/>
              <a:cxnLst/>
              <a:rect l="l" t="t" r="r" b="b"/>
              <a:pathLst>
                <a:path w="46" h="46" extrusionOk="0">
                  <a:moveTo>
                    <a:pt x="14" y="2"/>
                  </a:moveTo>
                  <a:lnTo>
                    <a:pt x="14" y="2"/>
                  </a:lnTo>
                  <a:cubicBezTo>
                    <a:pt x="13" y="2"/>
                    <a:pt x="12" y="2"/>
                    <a:pt x="11" y="3"/>
                  </a:cubicBezTo>
                  <a:cubicBezTo>
                    <a:pt x="8" y="5"/>
                    <a:pt x="5" y="8"/>
                    <a:pt x="3" y="12"/>
                  </a:cubicBezTo>
                  <a:cubicBezTo>
                    <a:pt x="1" y="15"/>
                    <a:pt x="0" y="19"/>
                    <a:pt x="0" y="23"/>
                  </a:cubicBezTo>
                  <a:cubicBezTo>
                    <a:pt x="0" y="27"/>
                    <a:pt x="1" y="30"/>
                    <a:pt x="3" y="34"/>
                  </a:cubicBezTo>
                  <a:cubicBezTo>
                    <a:pt x="5" y="37"/>
                    <a:pt x="8" y="41"/>
                    <a:pt x="11" y="43"/>
                  </a:cubicBezTo>
                  <a:cubicBezTo>
                    <a:pt x="15" y="45"/>
                    <a:pt x="19" y="46"/>
                    <a:pt x="23" y="46"/>
                  </a:cubicBezTo>
                  <a:cubicBezTo>
                    <a:pt x="26" y="46"/>
                    <a:pt x="29" y="45"/>
                    <a:pt x="32" y="44"/>
                  </a:cubicBezTo>
                  <a:lnTo>
                    <a:pt x="32" y="44"/>
                  </a:lnTo>
                  <a:cubicBezTo>
                    <a:pt x="33" y="44"/>
                    <a:pt x="33" y="43"/>
                    <a:pt x="34" y="43"/>
                  </a:cubicBezTo>
                  <a:cubicBezTo>
                    <a:pt x="38" y="41"/>
                    <a:pt x="40" y="37"/>
                    <a:pt x="42" y="34"/>
                  </a:cubicBezTo>
                  <a:cubicBezTo>
                    <a:pt x="44" y="30"/>
                    <a:pt x="46" y="27"/>
                    <a:pt x="46" y="23"/>
                  </a:cubicBezTo>
                  <a:cubicBezTo>
                    <a:pt x="46" y="19"/>
                    <a:pt x="44" y="15"/>
                    <a:pt x="42" y="12"/>
                  </a:cubicBezTo>
                  <a:cubicBezTo>
                    <a:pt x="40" y="8"/>
                    <a:pt x="38" y="5"/>
                    <a:pt x="34" y="3"/>
                  </a:cubicBezTo>
                  <a:cubicBezTo>
                    <a:pt x="31" y="1"/>
                    <a:pt x="27" y="0"/>
                    <a:pt x="23" y="0"/>
                  </a:cubicBezTo>
                  <a:cubicBezTo>
                    <a:pt x="20" y="0"/>
                    <a:pt x="17" y="1"/>
                    <a:pt x="14" y="2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1" name="Google Shape;841;p28"/>
            <p:cNvSpPr/>
            <p:nvPr/>
          </p:nvSpPr>
          <p:spPr>
            <a:xfrm>
              <a:off x="10134048" y="2255901"/>
              <a:ext cx="37828" cy="39172"/>
            </a:xfrm>
            <a:custGeom>
              <a:avLst/>
              <a:gdLst/>
              <a:ahLst/>
              <a:cxnLst/>
              <a:rect l="l" t="t" r="r" b="b"/>
              <a:pathLst>
                <a:path w="58" h="60" extrusionOk="0">
                  <a:moveTo>
                    <a:pt x="29" y="0"/>
                  </a:moveTo>
                  <a:cubicBezTo>
                    <a:pt x="-9" y="0"/>
                    <a:pt x="-9" y="60"/>
                    <a:pt x="29" y="60"/>
                  </a:cubicBezTo>
                  <a:cubicBezTo>
                    <a:pt x="68" y="60"/>
                    <a:pt x="68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2" name="Google Shape;842;p28"/>
            <p:cNvSpPr/>
            <p:nvPr/>
          </p:nvSpPr>
          <p:spPr>
            <a:xfrm>
              <a:off x="10443197" y="2331635"/>
              <a:ext cx="37828" cy="39172"/>
            </a:xfrm>
            <a:custGeom>
              <a:avLst/>
              <a:gdLst/>
              <a:ahLst/>
              <a:cxnLst/>
              <a:rect l="l" t="t" r="r" b="b"/>
              <a:pathLst>
                <a:path w="58" h="60" extrusionOk="0">
                  <a:moveTo>
                    <a:pt x="29" y="0"/>
                  </a:moveTo>
                  <a:cubicBezTo>
                    <a:pt x="-9" y="0"/>
                    <a:pt x="-9" y="60"/>
                    <a:pt x="29" y="60"/>
                  </a:cubicBezTo>
                  <a:cubicBezTo>
                    <a:pt x="68" y="60"/>
                    <a:pt x="68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3" name="Google Shape;843;p28"/>
            <p:cNvSpPr/>
            <p:nvPr/>
          </p:nvSpPr>
          <p:spPr>
            <a:xfrm>
              <a:off x="10407325" y="2202364"/>
              <a:ext cx="37828" cy="39172"/>
            </a:xfrm>
            <a:custGeom>
              <a:avLst/>
              <a:gdLst/>
              <a:ahLst/>
              <a:cxnLst/>
              <a:rect l="l" t="t" r="r" b="b"/>
              <a:pathLst>
                <a:path w="58" h="60" extrusionOk="0">
                  <a:moveTo>
                    <a:pt x="29" y="0"/>
                  </a:moveTo>
                  <a:cubicBezTo>
                    <a:pt x="-9" y="0"/>
                    <a:pt x="-9" y="60"/>
                    <a:pt x="29" y="60"/>
                  </a:cubicBezTo>
                  <a:cubicBezTo>
                    <a:pt x="68" y="60"/>
                    <a:pt x="68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4" name="Google Shape;844;p28"/>
            <p:cNvSpPr/>
            <p:nvPr/>
          </p:nvSpPr>
          <p:spPr>
            <a:xfrm>
              <a:off x="10323842" y="2066566"/>
              <a:ext cx="37828" cy="39172"/>
            </a:xfrm>
            <a:custGeom>
              <a:avLst/>
              <a:gdLst/>
              <a:ahLst/>
              <a:cxnLst/>
              <a:rect l="l" t="t" r="r" b="b"/>
              <a:pathLst>
                <a:path w="58" h="60" extrusionOk="0">
                  <a:moveTo>
                    <a:pt x="29" y="0"/>
                  </a:moveTo>
                  <a:cubicBezTo>
                    <a:pt x="-10" y="0"/>
                    <a:pt x="-9" y="60"/>
                    <a:pt x="29" y="60"/>
                  </a:cubicBezTo>
                  <a:cubicBezTo>
                    <a:pt x="68" y="60"/>
                    <a:pt x="67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5" name="Google Shape;845;p28"/>
            <p:cNvSpPr/>
            <p:nvPr/>
          </p:nvSpPr>
          <p:spPr>
            <a:xfrm>
              <a:off x="10646687" y="2018252"/>
              <a:ext cx="37828" cy="39172"/>
            </a:xfrm>
            <a:custGeom>
              <a:avLst/>
              <a:gdLst/>
              <a:ahLst/>
              <a:cxnLst/>
              <a:rect l="l" t="t" r="r" b="b"/>
              <a:pathLst>
                <a:path w="58" h="60" extrusionOk="0">
                  <a:moveTo>
                    <a:pt x="29" y="0"/>
                  </a:moveTo>
                  <a:cubicBezTo>
                    <a:pt x="-9" y="0"/>
                    <a:pt x="-10" y="60"/>
                    <a:pt x="29" y="60"/>
                  </a:cubicBezTo>
                  <a:cubicBezTo>
                    <a:pt x="68" y="60"/>
                    <a:pt x="68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6" name="Google Shape;846;p28"/>
            <p:cNvSpPr/>
            <p:nvPr/>
          </p:nvSpPr>
          <p:spPr>
            <a:xfrm>
              <a:off x="10706690" y="2329676"/>
              <a:ext cx="37828" cy="39172"/>
            </a:xfrm>
            <a:custGeom>
              <a:avLst/>
              <a:gdLst/>
              <a:ahLst/>
              <a:cxnLst/>
              <a:rect l="l" t="t" r="r" b="b"/>
              <a:pathLst>
                <a:path w="58" h="60" extrusionOk="0">
                  <a:moveTo>
                    <a:pt x="29" y="0"/>
                  </a:moveTo>
                  <a:cubicBezTo>
                    <a:pt x="-10" y="0"/>
                    <a:pt x="-10" y="60"/>
                    <a:pt x="29" y="60"/>
                  </a:cubicBezTo>
                  <a:cubicBezTo>
                    <a:pt x="68" y="60"/>
                    <a:pt x="67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7" name="Google Shape;847;p28"/>
            <p:cNvSpPr/>
            <p:nvPr/>
          </p:nvSpPr>
          <p:spPr>
            <a:xfrm>
              <a:off x="10831915" y="2264388"/>
              <a:ext cx="37828" cy="38520"/>
            </a:xfrm>
            <a:custGeom>
              <a:avLst/>
              <a:gdLst/>
              <a:ahLst/>
              <a:cxnLst/>
              <a:rect l="l" t="t" r="r" b="b"/>
              <a:pathLst>
                <a:path w="58" h="59" extrusionOk="0">
                  <a:moveTo>
                    <a:pt x="29" y="0"/>
                  </a:moveTo>
                  <a:cubicBezTo>
                    <a:pt x="-9" y="0"/>
                    <a:pt x="-9" y="59"/>
                    <a:pt x="29" y="59"/>
                  </a:cubicBezTo>
                  <a:cubicBezTo>
                    <a:pt x="68" y="59"/>
                    <a:pt x="68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8" name="Google Shape;848;p28"/>
            <p:cNvSpPr/>
            <p:nvPr/>
          </p:nvSpPr>
          <p:spPr>
            <a:xfrm>
              <a:off x="10844307" y="2501383"/>
              <a:ext cx="37828" cy="39172"/>
            </a:xfrm>
            <a:custGeom>
              <a:avLst/>
              <a:gdLst/>
              <a:ahLst/>
              <a:cxnLst/>
              <a:rect l="l" t="t" r="r" b="b"/>
              <a:pathLst>
                <a:path w="58" h="60" extrusionOk="0">
                  <a:moveTo>
                    <a:pt x="29" y="0"/>
                  </a:moveTo>
                  <a:cubicBezTo>
                    <a:pt x="-10" y="0"/>
                    <a:pt x="-9" y="60"/>
                    <a:pt x="29" y="60"/>
                  </a:cubicBezTo>
                  <a:cubicBezTo>
                    <a:pt x="68" y="60"/>
                    <a:pt x="67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9" name="Google Shape;849;p28"/>
            <p:cNvSpPr/>
            <p:nvPr/>
          </p:nvSpPr>
          <p:spPr>
            <a:xfrm>
              <a:off x="10569073" y="2589522"/>
              <a:ext cx="37828" cy="39172"/>
            </a:xfrm>
            <a:custGeom>
              <a:avLst/>
              <a:gdLst/>
              <a:ahLst/>
              <a:cxnLst/>
              <a:rect l="l" t="t" r="r" b="b"/>
              <a:pathLst>
                <a:path w="58" h="60" extrusionOk="0">
                  <a:moveTo>
                    <a:pt x="29" y="0"/>
                  </a:moveTo>
                  <a:cubicBezTo>
                    <a:pt x="-10" y="0"/>
                    <a:pt x="-9" y="60"/>
                    <a:pt x="29" y="60"/>
                  </a:cubicBezTo>
                  <a:cubicBezTo>
                    <a:pt x="68" y="60"/>
                    <a:pt x="67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0" name="Google Shape;850;p28"/>
            <p:cNvSpPr/>
            <p:nvPr/>
          </p:nvSpPr>
          <p:spPr>
            <a:xfrm>
              <a:off x="10620598" y="2717486"/>
              <a:ext cx="37828" cy="38520"/>
            </a:xfrm>
            <a:custGeom>
              <a:avLst/>
              <a:gdLst/>
              <a:ahLst/>
              <a:cxnLst/>
              <a:rect l="l" t="t" r="r" b="b"/>
              <a:pathLst>
                <a:path w="58" h="59" extrusionOk="0">
                  <a:moveTo>
                    <a:pt x="29" y="0"/>
                  </a:moveTo>
                  <a:cubicBezTo>
                    <a:pt x="-9" y="0"/>
                    <a:pt x="-9" y="59"/>
                    <a:pt x="29" y="59"/>
                  </a:cubicBezTo>
                  <a:cubicBezTo>
                    <a:pt x="68" y="59"/>
                    <a:pt x="68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1" name="Google Shape;851;p28"/>
            <p:cNvSpPr/>
            <p:nvPr/>
          </p:nvSpPr>
          <p:spPr>
            <a:xfrm>
              <a:off x="10347321" y="2723362"/>
              <a:ext cx="37828" cy="39172"/>
            </a:xfrm>
            <a:custGeom>
              <a:avLst/>
              <a:gdLst/>
              <a:ahLst/>
              <a:cxnLst/>
              <a:rect l="l" t="t" r="r" b="b"/>
              <a:pathLst>
                <a:path w="58" h="60" extrusionOk="0">
                  <a:moveTo>
                    <a:pt x="29" y="0"/>
                  </a:moveTo>
                  <a:cubicBezTo>
                    <a:pt x="-9" y="0"/>
                    <a:pt x="-9" y="60"/>
                    <a:pt x="29" y="60"/>
                  </a:cubicBezTo>
                  <a:cubicBezTo>
                    <a:pt x="68" y="60"/>
                    <a:pt x="68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2" name="Google Shape;852;p28"/>
            <p:cNvSpPr/>
            <p:nvPr/>
          </p:nvSpPr>
          <p:spPr>
            <a:xfrm>
              <a:off x="10271665" y="2517705"/>
              <a:ext cx="37828" cy="39172"/>
            </a:xfrm>
            <a:custGeom>
              <a:avLst/>
              <a:gdLst/>
              <a:ahLst/>
              <a:cxnLst/>
              <a:rect l="l" t="t" r="r" b="b"/>
              <a:pathLst>
                <a:path w="58" h="60" extrusionOk="0">
                  <a:moveTo>
                    <a:pt x="29" y="0"/>
                  </a:moveTo>
                  <a:cubicBezTo>
                    <a:pt x="-9" y="0"/>
                    <a:pt x="-9" y="60"/>
                    <a:pt x="29" y="60"/>
                  </a:cubicBezTo>
                  <a:cubicBezTo>
                    <a:pt x="68" y="60"/>
                    <a:pt x="68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3" name="Google Shape;853;p28"/>
            <p:cNvSpPr/>
            <p:nvPr/>
          </p:nvSpPr>
          <p:spPr>
            <a:xfrm>
              <a:off x="10152310" y="2559489"/>
              <a:ext cx="37828" cy="39172"/>
            </a:xfrm>
            <a:custGeom>
              <a:avLst/>
              <a:gdLst/>
              <a:ahLst/>
              <a:cxnLst/>
              <a:rect l="l" t="t" r="r" b="b"/>
              <a:pathLst>
                <a:path w="58" h="60" extrusionOk="0">
                  <a:moveTo>
                    <a:pt x="29" y="0"/>
                  </a:moveTo>
                  <a:cubicBezTo>
                    <a:pt x="-10" y="0"/>
                    <a:pt x="-9" y="60"/>
                    <a:pt x="29" y="60"/>
                  </a:cubicBezTo>
                  <a:cubicBezTo>
                    <a:pt x="68" y="60"/>
                    <a:pt x="67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854" name="Google Shape;854;p28"/>
          <p:cNvGrpSpPr/>
          <p:nvPr/>
        </p:nvGrpSpPr>
        <p:grpSpPr>
          <a:xfrm>
            <a:off x="2491914" y="4095421"/>
            <a:ext cx="813089" cy="770395"/>
            <a:chOff x="10299710" y="1362762"/>
            <a:chExt cx="609817" cy="577796"/>
          </a:xfrm>
        </p:grpSpPr>
        <p:sp>
          <p:nvSpPr>
            <p:cNvPr id="855" name="Google Shape;855;p28"/>
            <p:cNvSpPr/>
            <p:nvPr/>
          </p:nvSpPr>
          <p:spPr>
            <a:xfrm>
              <a:off x="10388411" y="1534469"/>
              <a:ext cx="521116" cy="406088"/>
            </a:xfrm>
            <a:custGeom>
              <a:avLst/>
              <a:gdLst/>
              <a:ahLst/>
              <a:cxnLst/>
              <a:rect l="l" t="t" r="r" b="b"/>
              <a:pathLst>
                <a:path w="799" h="622" extrusionOk="0">
                  <a:moveTo>
                    <a:pt x="678" y="249"/>
                  </a:moveTo>
                  <a:cubicBezTo>
                    <a:pt x="744" y="214"/>
                    <a:pt x="731" y="120"/>
                    <a:pt x="792" y="84"/>
                  </a:cubicBezTo>
                  <a:cubicBezTo>
                    <a:pt x="806" y="76"/>
                    <a:pt x="798" y="53"/>
                    <a:pt x="784" y="52"/>
                  </a:cubicBezTo>
                  <a:cubicBezTo>
                    <a:pt x="690" y="48"/>
                    <a:pt x="597" y="-45"/>
                    <a:pt x="509" y="28"/>
                  </a:cubicBezTo>
                  <a:cubicBezTo>
                    <a:pt x="334" y="118"/>
                    <a:pt x="318" y="-5"/>
                    <a:pt x="212" y="236"/>
                  </a:cubicBezTo>
                  <a:cubicBezTo>
                    <a:pt x="188" y="271"/>
                    <a:pt x="154" y="278"/>
                    <a:pt x="122" y="301"/>
                  </a:cubicBezTo>
                  <a:cubicBezTo>
                    <a:pt x="56" y="357"/>
                    <a:pt x="79" y="464"/>
                    <a:pt x="4" y="516"/>
                  </a:cubicBezTo>
                  <a:cubicBezTo>
                    <a:pt x="-22" y="548"/>
                    <a:pt x="72" y="642"/>
                    <a:pt x="107" y="618"/>
                  </a:cubicBezTo>
                  <a:cubicBezTo>
                    <a:pt x="168" y="562"/>
                    <a:pt x="264" y="608"/>
                    <a:pt x="333" y="568"/>
                  </a:cubicBezTo>
                  <a:cubicBezTo>
                    <a:pt x="388" y="537"/>
                    <a:pt x="402" y="462"/>
                    <a:pt x="462" y="439"/>
                  </a:cubicBezTo>
                  <a:cubicBezTo>
                    <a:pt x="623" y="399"/>
                    <a:pt x="530" y="281"/>
                    <a:pt x="678" y="249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0000" tIns="60000" rIns="120000" bIns="60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6" name="Google Shape;856;p28"/>
            <p:cNvSpPr/>
            <p:nvPr/>
          </p:nvSpPr>
          <p:spPr>
            <a:xfrm>
              <a:off x="10299710" y="1362762"/>
              <a:ext cx="237404" cy="527523"/>
            </a:xfrm>
            <a:custGeom>
              <a:avLst/>
              <a:gdLst/>
              <a:ahLst/>
              <a:cxnLst/>
              <a:rect l="l" t="t" r="r" b="b"/>
              <a:pathLst>
                <a:path w="364" h="808" extrusionOk="0">
                  <a:moveTo>
                    <a:pt x="77" y="215"/>
                  </a:moveTo>
                  <a:cubicBezTo>
                    <a:pt x="89" y="274"/>
                    <a:pt x="12" y="300"/>
                    <a:pt x="21" y="362"/>
                  </a:cubicBezTo>
                  <a:cubicBezTo>
                    <a:pt x="51" y="452"/>
                    <a:pt x="9" y="487"/>
                    <a:pt x="0" y="569"/>
                  </a:cubicBezTo>
                  <a:cubicBezTo>
                    <a:pt x="3" y="639"/>
                    <a:pt x="83" y="691"/>
                    <a:pt x="72" y="761"/>
                  </a:cubicBezTo>
                  <a:cubicBezTo>
                    <a:pt x="81" y="803"/>
                    <a:pt x="139" y="803"/>
                    <a:pt x="173" y="808"/>
                  </a:cubicBezTo>
                  <a:cubicBezTo>
                    <a:pt x="182" y="808"/>
                    <a:pt x="193" y="805"/>
                    <a:pt x="195" y="793"/>
                  </a:cubicBezTo>
                  <a:cubicBezTo>
                    <a:pt x="198" y="714"/>
                    <a:pt x="287" y="685"/>
                    <a:pt x="296" y="611"/>
                  </a:cubicBezTo>
                  <a:cubicBezTo>
                    <a:pt x="282" y="543"/>
                    <a:pt x="310" y="490"/>
                    <a:pt x="348" y="434"/>
                  </a:cubicBezTo>
                  <a:cubicBezTo>
                    <a:pt x="401" y="352"/>
                    <a:pt x="299" y="285"/>
                    <a:pt x="309" y="202"/>
                  </a:cubicBezTo>
                  <a:cubicBezTo>
                    <a:pt x="320" y="103"/>
                    <a:pt x="207" y="75"/>
                    <a:pt x="160" y="6"/>
                  </a:cubicBezTo>
                  <a:cubicBezTo>
                    <a:pt x="152" y="-4"/>
                    <a:pt x="132" y="0"/>
                    <a:pt x="133" y="14"/>
                  </a:cubicBezTo>
                  <a:cubicBezTo>
                    <a:pt x="130" y="86"/>
                    <a:pt x="32" y="134"/>
                    <a:pt x="77" y="215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0000" tIns="60000" rIns="120000" bIns="60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7" name="Google Shape;857;p28"/>
            <p:cNvSpPr/>
            <p:nvPr/>
          </p:nvSpPr>
          <p:spPr>
            <a:xfrm>
              <a:off x="10445153" y="1584741"/>
              <a:ext cx="372412" cy="321867"/>
            </a:xfrm>
            <a:custGeom>
              <a:avLst/>
              <a:gdLst/>
              <a:ahLst/>
              <a:cxnLst/>
              <a:rect l="l" t="t" r="r" b="b"/>
              <a:pathLst>
                <a:path w="571" h="493" extrusionOk="0">
                  <a:moveTo>
                    <a:pt x="14" y="490"/>
                  </a:moveTo>
                  <a:cubicBezTo>
                    <a:pt x="154" y="299"/>
                    <a:pt x="345" y="137"/>
                    <a:pt x="568" y="12"/>
                  </a:cubicBezTo>
                  <a:cubicBezTo>
                    <a:pt x="575" y="8"/>
                    <a:pt x="568" y="-2"/>
                    <a:pt x="560" y="1"/>
                  </a:cubicBezTo>
                  <a:cubicBezTo>
                    <a:pt x="322" y="99"/>
                    <a:pt x="109" y="281"/>
                    <a:pt x="1" y="484"/>
                  </a:cubicBezTo>
                  <a:cubicBezTo>
                    <a:pt x="-3" y="490"/>
                    <a:pt x="9" y="497"/>
                    <a:pt x="14" y="490"/>
                  </a:cubicBezTo>
                  <a:close/>
                </a:path>
              </a:pathLst>
            </a:custGeom>
            <a:solidFill>
              <a:srgbClr val="422809">
                <a:alpha val="50000"/>
              </a:srgbClr>
            </a:solidFill>
            <a:ln>
              <a:noFill/>
            </a:ln>
          </p:spPr>
          <p:txBody>
            <a:bodyPr spcFirstLastPara="1" wrap="square" lIns="120000" tIns="60000" rIns="120000" bIns="60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8" name="Google Shape;858;p28"/>
            <p:cNvSpPr/>
            <p:nvPr/>
          </p:nvSpPr>
          <p:spPr>
            <a:xfrm>
              <a:off x="10368844" y="1411727"/>
              <a:ext cx="45002" cy="456360"/>
            </a:xfrm>
            <a:custGeom>
              <a:avLst/>
              <a:gdLst/>
              <a:ahLst/>
              <a:cxnLst/>
              <a:rect l="l" t="t" r="r" b="b"/>
              <a:pathLst>
                <a:path w="69" h="699" extrusionOk="0">
                  <a:moveTo>
                    <a:pt x="55" y="693"/>
                  </a:moveTo>
                  <a:lnTo>
                    <a:pt x="55" y="693"/>
                  </a:lnTo>
                  <a:cubicBezTo>
                    <a:pt x="37" y="592"/>
                    <a:pt x="29" y="490"/>
                    <a:pt x="29" y="387"/>
                  </a:cubicBezTo>
                  <a:cubicBezTo>
                    <a:pt x="29" y="259"/>
                    <a:pt x="42" y="132"/>
                    <a:pt x="69" y="7"/>
                  </a:cubicBezTo>
                  <a:lnTo>
                    <a:pt x="69" y="7"/>
                  </a:lnTo>
                  <a:cubicBezTo>
                    <a:pt x="69" y="6"/>
                    <a:pt x="69" y="6"/>
                    <a:pt x="69" y="5"/>
                  </a:cubicBezTo>
                  <a:cubicBezTo>
                    <a:pt x="69" y="4"/>
                    <a:pt x="69" y="4"/>
                    <a:pt x="68" y="3"/>
                  </a:cubicBezTo>
                  <a:cubicBezTo>
                    <a:pt x="67" y="2"/>
                    <a:pt x="67" y="1"/>
                    <a:pt x="66" y="0"/>
                  </a:cubicBezTo>
                  <a:cubicBezTo>
                    <a:pt x="65" y="-1"/>
                    <a:pt x="64" y="0"/>
                    <a:pt x="63" y="0"/>
                  </a:cubicBezTo>
                  <a:cubicBezTo>
                    <a:pt x="62" y="0"/>
                    <a:pt x="61" y="-1"/>
                    <a:pt x="60" y="0"/>
                  </a:cubicBezTo>
                  <a:cubicBezTo>
                    <a:pt x="59" y="1"/>
                    <a:pt x="58" y="2"/>
                    <a:pt x="58" y="3"/>
                  </a:cubicBezTo>
                  <a:lnTo>
                    <a:pt x="58" y="3"/>
                  </a:lnTo>
                  <a:lnTo>
                    <a:pt x="58" y="3"/>
                  </a:lnTo>
                  <a:cubicBezTo>
                    <a:pt x="19" y="123"/>
                    <a:pt x="0" y="248"/>
                    <a:pt x="0" y="373"/>
                  </a:cubicBezTo>
                  <a:cubicBezTo>
                    <a:pt x="0" y="482"/>
                    <a:pt x="15" y="590"/>
                    <a:pt x="43" y="695"/>
                  </a:cubicBezTo>
                  <a:lnTo>
                    <a:pt x="43" y="695"/>
                  </a:lnTo>
                  <a:cubicBezTo>
                    <a:pt x="43" y="696"/>
                    <a:pt x="44" y="696"/>
                    <a:pt x="44" y="697"/>
                  </a:cubicBezTo>
                  <a:cubicBezTo>
                    <a:pt x="44" y="697"/>
                    <a:pt x="45" y="698"/>
                    <a:pt x="46" y="699"/>
                  </a:cubicBezTo>
                  <a:cubicBezTo>
                    <a:pt x="47" y="699"/>
                    <a:pt x="48" y="699"/>
                    <a:pt x="49" y="699"/>
                  </a:cubicBezTo>
                  <a:cubicBezTo>
                    <a:pt x="50" y="699"/>
                    <a:pt x="51" y="699"/>
                    <a:pt x="52" y="699"/>
                  </a:cubicBezTo>
                  <a:cubicBezTo>
                    <a:pt x="53" y="698"/>
                    <a:pt x="53" y="698"/>
                    <a:pt x="54" y="697"/>
                  </a:cubicBezTo>
                  <a:cubicBezTo>
                    <a:pt x="55" y="696"/>
                    <a:pt x="55" y="695"/>
                    <a:pt x="55" y="694"/>
                  </a:cubicBezTo>
                  <a:lnTo>
                    <a:pt x="55" y="693"/>
                  </a:lnTo>
                  <a:close/>
                </a:path>
              </a:pathLst>
            </a:custGeom>
            <a:solidFill>
              <a:srgbClr val="422809">
                <a:alpha val="50000"/>
              </a:srgbClr>
            </a:solidFill>
            <a:ln>
              <a:noFill/>
            </a:ln>
          </p:spPr>
          <p:txBody>
            <a:bodyPr spcFirstLastPara="1" wrap="square" lIns="120000" tIns="60000" rIns="120000" bIns="60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9" name="Google Shape;859;p28"/>
            <p:cNvSpPr/>
            <p:nvPr/>
          </p:nvSpPr>
          <p:spPr>
            <a:xfrm>
              <a:off x="10433413" y="1719234"/>
              <a:ext cx="37828" cy="39172"/>
            </a:xfrm>
            <a:custGeom>
              <a:avLst/>
              <a:gdLst/>
              <a:ahLst/>
              <a:cxnLst/>
              <a:rect l="l" t="t" r="r" b="b"/>
              <a:pathLst>
                <a:path w="58" h="60" extrusionOk="0">
                  <a:moveTo>
                    <a:pt x="29" y="0"/>
                  </a:moveTo>
                  <a:cubicBezTo>
                    <a:pt x="-9" y="0"/>
                    <a:pt x="-9" y="60"/>
                    <a:pt x="29" y="60"/>
                  </a:cubicBezTo>
                  <a:cubicBezTo>
                    <a:pt x="68" y="60"/>
                    <a:pt x="68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0" name="Google Shape;860;p28"/>
            <p:cNvSpPr/>
            <p:nvPr/>
          </p:nvSpPr>
          <p:spPr>
            <a:xfrm>
              <a:off x="10437327" y="1535775"/>
              <a:ext cx="37828" cy="38520"/>
            </a:xfrm>
            <a:custGeom>
              <a:avLst/>
              <a:gdLst/>
              <a:ahLst/>
              <a:cxnLst/>
              <a:rect l="l" t="t" r="r" b="b"/>
              <a:pathLst>
                <a:path w="58" h="59" extrusionOk="0">
                  <a:moveTo>
                    <a:pt x="29" y="0"/>
                  </a:moveTo>
                  <a:cubicBezTo>
                    <a:pt x="-9" y="0"/>
                    <a:pt x="-10" y="59"/>
                    <a:pt x="29" y="59"/>
                  </a:cubicBezTo>
                  <a:cubicBezTo>
                    <a:pt x="68" y="59"/>
                    <a:pt x="68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1" name="Google Shape;861;p28"/>
            <p:cNvSpPr/>
            <p:nvPr/>
          </p:nvSpPr>
          <p:spPr>
            <a:xfrm>
              <a:off x="10778434" y="1645458"/>
              <a:ext cx="37828" cy="39172"/>
            </a:xfrm>
            <a:custGeom>
              <a:avLst/>
              <a:gdLst/>
              <a:ahLst/>
              <a:cxnLst/>
              <a:rect l="l" t="t" r="r" b="b"/>
              <a:pathLst>
                <a:path w="58" h="60" extrusionOk="0">
                  <a:moveTo>
                    <a:pt x="29" y="0"/>
                  </a:moveTo>
                  <a:cubicBezTo>
                    <a:pt x="-10" y="0"/>
                    <a:pt x="-10" y="60"/>
                    <a:pt x="29" y="60"/>
                  </a:cubicBezTo>
                  <a:cubicBezTo>
                    <a:pt x="68" y="60"/>
                    <a:pt x="68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2" name="Google Shape;862;p28"/>
            <p:cNvSpPr/>
            <p:nvPr/>
          </p:nvSpPr>
          <p:spPr>
            <a:xfrm>
              <a:off x="10622555" y="1774728"/>
              <a:ext cx="37828" cy="39172"/>
            </a:xfrm>
            <a:custGeom>
              <a:avLst/>
              <a:gdLst/>
              <a:ahLst/>
              <a:cxnLst/>
              <a:rect l="l" t="t" r="r" b="b"/>
              <a:pathLst>
                <a:path w="58" h="60" extrusionOk="0">
                  <a:moveTo>
                    <a:pt x="29" y="0"/>
                  </a:moveTo>
                  <a:cubicBezTo>
                    <a:pt x="-9" y="0"/>
                    <a:pt x="-9" y="60"/>
                    <a:pt x="29" y="60"/>
                  </a:cubicBezTo>
                  <a:cubicBezTo>
                    <a:pt x="68" y="60"/>
                    <a:pt x="68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3" name="Google Shape;863;p28"/>
            <p:cNvSpPr/>
            <p:nvPr/>
          </p:nvSpPr>
          <p:spPr>
            <a:xfrm>
              <a:off x="10610815" y="1627178"/>
              <a:ext cx="37828" cy="39173"/>
            </a:xfrm>
            <a:custGeom>
              <a:avLst/>
              <a:gdLst/>
              <a:ahLst/>
              <a:cxnLst/>
              <a:rect l="l" t="t" r="r" b="b"/>
              <a:pathLst>
                <a:path w="58" h="60" extrusionOk="0">
                  <a:moveTo>
                    <a:pt x="29" y="0"/>
                  </a:moveTo>
                  <a:cubicBezTo>
                    <a:pt x="-9" y="0"/>
                    <a:pt x="-10" y="60"/>
                    <a:pt x="29" y="60"/>
                  </a:cubicBezTo>
                  <a:cubicBezTo>
                    <a:pt x="68" y="60"/>
                    <a:pt x="68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864" name="Google Shape;864;p28"/>
          <p:cNvGrpSpPr/>
          <p:nvPr/>
        </p:nvGrpSpPr>
        <p:grpSpPr>
          <a:xfrm>
            <a:off x="950954" y="3994443"/>
            <a:ext cx="1513997" cy="2145792"/>
            <a:chOff x="713215" y="2995832"/>
            <a:chExt cx="1135498" cy="1609344"/>
          </a:xfrm>
        </p:grpSpPr>
        <p:grpSp>
          <p:nvGrpSpPr>
            <p:cNvPr id="865" name="Google Shape;865;p28"/>
            <p:cNvGrpSpPr/>
            <p:nvPr/>
          </p:nvGrpSpPr>
          <p:grpSpPr>
            <a:xfrm>
              <a:off x="852136" y="4026729"/>
              <a:ext cx="715476" cy="578447"/>
              <a:chOff x="9282911" y="2317924"/>
              <a:chExt cx="715476" cy="578447"/>
            </a:xfrm>
          </p:grpSpPr>
          <p:sp>
            <p:nvSpPr>
              <p:cNvPr id="866" name="Google Shape;866;p28"/>
              <p:cNvSpPr/>
              <p:nvPr/>
            </p:nvSpPr>
            <p:spPr>
              <a:xfrm>
                <a:off x="9282911" y="2352527"/>
                <a:ext cx="695256" cy="429592"/>
              </a:xfrm>
              <a:custGeom>
                <a:avLst/>
                <a:gdLst/>
                <a:ahLst/>
                <a:cxnLst/>
                <a:rect l="l" t="t" r="r" b="b"/>
                <a:pathLst>
                  <a:path w="1066" h="658" extrusionOk="0">
                    <a:moveTo>
                      <a:pt x="211" y="540"/>
                    </a:moveTo>
                    <a:cubicBezTo>
                      <a:pt x="125" y="550"/>
                      <a:pt x="96" y="414"/>
                      <a:pt x="14" y="420"/>
                    </a:cubicBezTo>
                    <a:cubicBezTo>
                      <a:pt x="-46" y="397"/>
                      <a:pt x="101" y="284"/>
                      <a:pt x="113" y="237"/>
                    </a:cubicBezTo>
                    <a:cubicBezTo>
                      <a:pt x="211" y="45"/>
                      <a:pt x="262" y="141"/>
                      <a:pt x="402" y="67"/>
                    </a:cubicBezTo>
                    <a:cubicBezTo>
                      <a:pt x="460" y="16"/>
                      <a:pt x="535" y="-31"/>
                      <a:pt x="603" y="27"/>
                    </a:cubicBezTo>
                    <a:cubicBezTo>
                      <a:pt x="776" y="226"/>
                      <a:pt x="813" y="23"/>
                      <a:pt x="923" y="202"/>
                    </a:cubicBezTo>
                    <a:cubicBezTo>
                      <a:pt x="983" y="316"/>
                      <a:pt x="1076" y="277"/>
                      <a:pt x="1065" y="342"/>
                    </a:cubicBezTo>
                    <a:cubicBezTo>
                      <a:pt x="1050" y="404"/>
                      <a:pt x="1049" y="502"/>
                      <a:pt x="986" y="526"/>
                    </a:cubicBezTo>
                    <a:cubicBezTo>
                      <a:pt x="896" y="506"/>
                      <a:pt x="814" y="651"/>
                      <a:pt x="722" y="658"/>
                    </a:cubicBezTo>
                    <a:cubicBezTo>
                      <a:pt x="588" y="642"/>
                      <a:pt x="621" y="563"/>
                      <a:pt x="453" y="620"/>
                    </a:cubicBezTo>
                    <a:cubicBezTo>
                      <a:pt x="323" y="617"/>
                      <a:pt x="369" y="461"/>
                      <a:pt x="211" y="54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867" name="Google Shape;867;p28"/>
              <p:cNvGrpSpPr/>
              <p:nvPr/>
            </p:nvGrpSpPr>
            <p:grpSpPr>
              <a:xfrm>
                <a:off x="9847075" y="2317924"/>
                <a:ext cx="151313" cy="578447"/>
                <a:chOff x="9847075" y="2317924"/>
                <a:chExt cx="151313" cy="578447"/>
              </a:xfrm>
            </p:grpSpPr>
            <p:sp>
              <p:nvSpPr>
                <p:cNvPr id="868" name="Google Shape;868;p28"/>
                <p:cNvSpPr/>
                <p:nvPr/>
              </p:nvSpPr>
              <p:spPr>
                <a:xfrm>
                  <a:off x="9847075" y="2317924"/>
                  <a:ext cx="151313" cy="5784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2" h="886" extrusionOk="0">
                      <a:moveTo>
                        <a:pt x="6" y="81"/>
                      </a:moveTo>
                      <a:cubicBezTo>
                        <a:pt x="129" y="312"/>
                        <a:pt x="131" y="579"/>
                        <a:pt x="122" y="834"/>
                      </a:cubicBezTo>
                      <a:cubicBezTo>
                        <a:pt x="120" y="903"/>
                        <a:pt x="227" y="903"/>
                        <a:pt x="229" y="834"/>
                      </a:cubicBezTo>
                      <a:cubicBezTo>
                        <a:pt x="239" y="559"/>
                        <a:pt x="231" y="275"/>
                        <a:pt x="99" y="27"/>
                      </a:cubicBezTo>
                      <a:cubicBezTo>
                        <a:pt x="67" y="-34"/>
                        <a:pt x="-26" y="20"/>
                        <a:pt x="6" y="8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120000" tIns="60000" rIns="120000" bIns="60000" anchor="ctr" anchorCtr="1">
                  <a:noAutofit/>
                </a:bodyPr>
                <a:lstStyle/>
                <a:p>
                  <a:pPr defTabSz="1219170">
                    <a:buClr>
                      <a:srgbClr val="000000"/>
                    </a:buClr>
                  </a:pPr>
                  <a:endParaRPr sz="2400" kern="0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69" name="Google Shape;869;p28"/>
                <p:cNvSpPr/>
                <p:nvPr/>
              </p:nvSpPr>
              <p:spPr>
                <a:xfrm>
                  <a:off x="9847075" y="2317924"/>
                  <a:ext cx="151313" cy="5784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2" h="886" extrusionOk="0">
                      <a:moveTo>
                        <a:pt x="6" y="81"/>
                      </a:moveTo>
                      <a:cubicBezTo>
                        <a:pt x="129" y="312"/>
                        <a:pt x="131" y="579"/>
                        <a:pt x="122" y="834"/>
                      </a:cubicBezTo>
                      <a:cubicBezTo>
                        <a:pt x="120" y="903"/>
                        <a:pt x="227" y="903"/>
                        <a:pt x="229" y="834"/>
                      </a:cubicBezTo>
                      <a:cubicBezTo>
                        <a:pt x="239" y="559"/>
                        <a:pt x="231" y="275"/>
                        <a:pt x="99" y="27"/>
                      </a:cubicBezTo>
                      <a:cubicBezTo>
                        <a:pt x="67" y="-34"/>
                        <a:pt x="-26" y="20"/>
                        <a:pt x="6" y="81"/>
                      </a:cubicBezTo>
                      <a:close/>
                    </a:path>
                  </a:pathLst>
                </a:custGeom>
                <a:solidFill>
                  <a:srgbClr val="422809">
                    <a:alpha val="50000"/>
                  </a:srgbClr>
                </a:solidFill>
                <a:ln>
                  <a:noFill/>
                </a:ln>
              </p:spPr>
              <p:txBody>
                <a:bodyPr spcFirstLastPara="1" wrap="square" lIns="120000" tIns="60000" rIns="120000" bIns="60000" anchor="ctr" anchorCtr="1">
                  <a:noAutofit/>
                </a:bodyPr>
                <a:lstStyle/>
                <a:p>
                  <a:pPr defTabSz="1219170">
                    <a:buClr>
                      <a:srgbClr val="000000"/>
                    </a:buClr>
                  </a:pPr>
                  <a:endParaRPr sz="2400" kern="0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870" name="Google Shape;870;p28"/>
              <p:cNvSpPr/>
              <p:nvPr/>
            </p:nvSpPr>
            <p:spPr>
              <a:xfrm>
                <a:off x="9357916" y="2553614"/>
                <a:ext cx="534160" cy="54189"/>
              </a:xfrm>
              <a:custGeom>
                <a:avLst/>
                <a:gdLst/>
                <a:ahLst/>
                <a:cxnLst/>
                <a:rect l="l" t="t" r="r" b="b"/>
                <a:pathLst>
                  <a:path w="819" h="83" extrusionOk="0">
                    <a:moveTo>
                      <a:pt x="8" y="72"/>
                    </a:moveTo>
                    <a:lnTo>
                      <a:pt x="8" y="72"/>
                    </a:lnTo>
                    <a:cubicBezTo>
                      <a:pt x="132" y="48"/>
                      <a:pt x="257" y="37"/>
                      <a:pt x="383" y="37"/>
                    </a:cubicBezTo>
                    <a:cubicBezTo>
                      <a:pt x="527" y="37"/>
                      <a:pt x="671" y="52"/>
                      <a:pt x="811" y="83"/>
                    </a:cubicBezTo>
                    <a:cubicBezTo>
                      <a:pt x="820" y="85"/>
                      <a:pt x="822" y="72"/>
                      <a:pt x="814" y="69"/>
                    </a:cubicBezTo>
                    <a:cubicBezTo>
                      <a:pt x="556" y="-18"/>
                      <a:pt x="249" y="-24"/>
                      <a:pt x="4" y="58"/>
                    </a:cubicBezTo>
                    <a:cubicBezTo>
                      <a:pt x="-4" y="61"/>
                      <a:pt x="0" y="74"/>
                      <a:pt x="8" y="72"/>
                    </a:cubicBezTo>
                    <a:close/>
                  </a:path>
                </a:pathLst>
              </a:custGeom>
              <a:solidFill>
                <a:srgbClr val="422809">
                  <a:alpha val="50000"/>
                </a:srgbClr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71" name="Google Shape;871;p28"/>
              <p:cNvSpPr/>
              <p:nvPr/>
            </p:nvSpPr>
            <p:spPr>
              <a:xfrm>
                <a:off x="9575102" y="2388435"/>
                <a:ext cx="131094" cy="132534"/>
              </a:xfrm>
              <a:custGeom>
                <a:avLst/>
                <a:gdLst/>
                <a:ahLst/>
                <a:cxnLst/>
                <a:rect l="l" t="t" r="r" b="b"/>
                <a:pathLst>
                  <a:path w="201" h="203" extrusionOk="0">
                    <a:moveTo>
                      <a:pt x="125" y="78"/>
                    </a:moveTo>
                    <a:cubicBezTo>
                      <a:pt x="120" y="72"/>
                      <a:pt x="109" y="-1"/>
                      <a:pt x="99" y="0"/>
                    </a:cubicBezTo>
                    <a:cubicBezTo>
                      <a:pt x="89" y="0"/>
                      <a:pt x="81" y="73"/>
                      <a:pt x="76" y="78"/>
                    </a:cubicBezTo>
                    <a:cubicBezTo>
                      <a:pt x="67" y="87"/>
                      <a:pt x="0" y="93"/>
                      <a:pt x="0" y="103"/>
                    </a:cubicBezTo>
                    <a:cubicBezTo>
                      <a:pt x="1" y="112"/>
                      <a:pt x="67" y="117"/>
                      <a:pt x="76" y="126"/>
                    </a:cubicBezTo>
                    <a:cubicBezTo>
                      <a:pt x="81" y="131"/>
                      <a:pt x="92" y="203"/>
                      <a:pt x="102" y="203"/>
                    </a:cubicBezTo>
                    <a:cubicBezTo>
                      <a:pt x="112" y="202"/>
                      <a:pt x="120" y="130"/>
                      <a:pt x="125" y="126"/>
                    </a:cubicBezTo>
                    <a:cubicBezTo>
                      <a:pt x="134" y="116"/>
                      <a:pt x="202" y="109"/>
                      <a:pt x="201" y="100"/>
                    </a:cubicBezTo>
                    <a:cubicBezTo>
                      <a:pt x="201" y="91"/>
                      <a:pt x="134" y="86"/>
                      <a:pt x="125" y="78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37433" rIns="120000" bIns="37433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72" name="Google Shape;872;p28"/>
              <p:cNvSpPr/>
              <p:nvPr/>
            </p:nvSpPr>
            <p:spPr>
              <a:xfrm>
                <a:off x="9773375" y="2657421"/>
                <a:ext cx="37828" cy="39172"/>
              </a:xfrm>
              <a:custGeom>
                <a:avLst/>
                <a:gdLst/>
                <a:ahLst/>
                <a:cxnLst/>
                <a:rect l="l" t="t" r="r" b="b"/>
                <a:pathLst>
                  <a:path w="58" h="60" extrusionOk="0">
                    <a:moveTo>
                      <a:pt x="29" y="0"/>
                    </a:moveTo>
                    <a:cubicBezTo>
                      <a:pt x="-10" y="0"/>
                      <a:pt x="-10" y="60"/>
                      <a:pt x="29" y="60"/>
                    </a:cubicBezTo>
                    <a:cubicBezTo>
                      <a:pt x="68" y="60"/>
                      <a:pt x="68" y="0"/>
                      <a:pt x="2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73" name="Google Shape;873;p28"/>
              <p:cNvSpPr/>
              <p:nvPr/>
            </p:nvSpPr>
            <p:spPr>
              <a:xfrm>
                <a:off x="9588146" y="2663950"/>
                <a:ext cx="37828" cy="38520"/>
              </a:xfrm>
              <a:custGeom>
                <a:avLst/>
                <a:gdLst/>
                <a:ahLst/>
                <a:cxnLst/>
                <a:rect l="l" t="t" r="r" b="b"/>
                <a:pathLst>
                  <a:path w="58" h="59" extrusionOk="0">
                    <a:moveTo>
                      <a:pt x="29" y="0"/>
                    </a:moveTo>
                    <a:cubicBezTo>
                      <a:pt x="-10" y="0"/>
                      <a:pt x="-9" y="59"/>
                      <a:pt x="29" y="59"/>
                    </a:cubicBezTo>
                    <a:cubicBezTo>
                      <a:pt x="68" y="59"/>
                      <a:pt x="67" y="0"/>
                      <a:pt x="2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74" name="Google Shape;874;p28"/>
              <p:cNvSpPr/>
              <p:nvPr/>
            </p:nvSpPr>
            <p:spPr>
              <a:xfrm>
                <a:off x="9398353" y="2625430"/>
                <a:ext cx="37828" cy="39172"/>
              </a:xfrm>
              <a:custGeom>
                <a:avLst/>
                <a:gdLst/>
                <a:ahLst/>
                <a:cxnLst/>
                <a:rect l="l" t="t" r="r" b="b"/>
                <a:pathLst>
                  <a:path w="58" h="60" extrusionOk="0">
                    <a:moveTo>
                      <a:pt x="29" y="0"/>
                    </a:moveTo>
                    <a:cubicBezTo>
                      <a:pt x="-9" y="0"/>
                      <a:pt x="-10" y="60"/>
                      <a:pt x="29" y="60"/>
                    </a:cubicBezTo>
                    <a:cubicBezTo>
                      <a:pt x="68" y="60"/>
                      <a:pt x="68" y="0"/>
                      <a:pt x="2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75" name="Google Shape;875;p28"/>
              <p:cNvSpPr/>
              <p:nvPr/>
            </p:nvSpPr>
            <p:spPr>
              <a:xfrm>
                <a:off x="9428354" y="2481797"/>
                <a:ext cx="37828" cy="39172"/>
              </a:xfrm>
              <a:custGeom>
                <a:avLst/>
                <a:gdLst/>
                <a:ahLst/>
                <a:cxnLst/>
                <a:rect l="l" t="t" r="r" b="b"/>
                <a:pathLst>
                  <a:path w="58" h="60" extrusionOk="0">
                    <a:moveTo>
                      <a:pt x="29" y="0"/>
                    </a:moveTo>
                    <a:cubicBezTo>
                      <a:pt x="-10" y="0"/>
                      <a:pt x="-10" y="60"/>
                      <a:pt x="29" y="60"/>
                    </a:cubicBezTo>
                    <a:cubicBezTo>
                      <a:pt x="68" y="60"/>
                      <a:pt x="68" y="0"/>
                      <a:pt x="2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76" name="Google Shape;876;p28"/>
              <p:cNvSpPr/>
              <p:nvPr/>
            </p:nvSpPr>
            <p:spPr>
              <a:xfrm>
                <a:off x="9783810" y="2481797"/>
                <a:ext cx="37176" cy="39172"/>
              </a:xfrm>
              <a:custGeom>
                <a:avLst/>
                <a:gdLst/>
                <a:ahLst/>
                <a:cxnLst/>
                <a:rect l="l" t="t" r="r" b="b"/>
                <a:pathLst>
                  <a:path w="57" h="60" extrusionOk="0">
                    <a:moveTo>
                      <a:pt x="28" y="0"/>
                    </a:moveTo>
                    <a:cubicBezTo>
                      <a:pt x="-10" y="0"/>
                      <a:pt x="-10" y="60"/>
                      <a:pt x="28" y="60"/>
                    </a:cubicBezTo>
                    <a:cubicBezTo>
                      <a:pt x="67" y="60"/>
                      <a:pt x="67" y="0"/>
                      <a:pt x="28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877" name="Google Shape;877;p28"/>
            <p:cNvGrpSpPr/>
            <p:nvPr/>
          </p:nvGrpSpPr>
          <p:grpSpPr>
            <a:xfrm>
              <a:off x="713215" y="2995832"/>
              <a:ext cx="1135498" cy="1030890"/>
              <a:chOff x="9143990" y="1287028"/>
              <a:chExt cx="1135498" cy="1030890"/>
            </a:xfrm>
          </p:grpSpPr>
          <p:sp>
            <p:nvSpPr>
              <p:cNvPr id="878" name="Google Shape;878;p28"/>
              <p:cNvSpPr/>
              <p:nvPr/>
            </p:nvSpPr>
            <p:spPr>
              <a:xfrm>
                <a:off x="9143990" y="1287028"/>
                <a:ext cx="1135498" cy="1030890"/>
              </a:xfrm>
              <a:custGeom>
                <a:avLst/>
                <a:gdLst/>
                <a:ahLst/>
                <a:cxnLst/>
                <a:rect l="l" t="t" r="r" b="b"/>
                <a:pathLst>
                  <a:path w="1741" h="1579" extrusionOk="0">
                    <a:moveTo>
                      <a:pt x="170" y="429"/>
                    </a:moveTo>
                    <a:cubicBezTo>
                      <a:pt x="166" y="510"/>
                      <a:pt x="218" y="585"/>
                      <a:pt x="280" y="632"/>
                    </a:cubicBezTo>
                    <a:cubicBezTo>
                      <a:pt x="343" y="678"/>
                      <a:pt x="414" y="701"/>
                      <a:pt x="487" y="714"/>
                    </a:cubicBezTo>
                    <a:cubicBezTo>
                      <a:pt x="404" y="699"/>
                      <a:pt x="218" y="784"/>
                      <a:pt x="141" y="813"/>
                    </a:cubicBezTo>
                    <a:cubicBezTo>
                      <a:pt x="84" y="834"/>
                      <a:pt x="21" y="867"/>
                      <a:pt x="4" y="926"/>
                    </a:cubicBezTo>
                    <a:cubicBezTo>
                      <a:pt x="-16" y="991"/>
                      <a:pt x="33" y="1062"/>
                      <a:pt x="95" y="1089"/>
                    </a:cubicBezTo>
                    <a:cubicBezTo>
                      <a:pt x="158" y="1116"/>
                      <a:pt x="230" y="1110"/>
                      <a:pt x="297" y="1098"/>
                    </a:cubicBezTo>
                    <a:lnTo>
                      <a:pt x="297" y="1098"/>
                    </a:lnTo>
                    <a:cubicBezTo>
                      <a:pt x="411" y="1078"/>
                      <a:pt x="522" y="1044"/>
                      <a:pt x="627" y="996"/>
                    </a:cubicBezTo>
                    <a:lnTo>
                      <a:pt x="627" y="996"/>
                    </a:lnTo>
                    <a:cubicBezTo>
                      <a:pt x="548" y="1073"/>
                      <a:pt x="474" y="1156"/>
                      <a:pt x="407" y="1245"/>
                    </a:cubicBezTo>
                    <a:cubicBezTo>
                      <a:pt x="366" y="1298"/>
                      <a:pt x="326" y="1358"/>
                      <a:pt x="320" y="1425"/>
                    </a:cubicBezTo>
                    <a:cubicBezTo>
                      <a:pt x="314" y="1492"/>
                      <a:pt x="356" y="1568"/>
                      <a:pt x="423" y="1578"/>
                    </a:cubicBezTo>
                    <a:cubicBezTo>
                      <a:pt x="490" y="1587"/>
                      <a:pt x="549" y="1528"/>
                      <a:pt x="588" y="1471"/>
                    </a:cubicBezTo>
                    <a:cubicBezTo>
                      <a:pt x="652" y="1378"/>
                      <a:pt x="719" y="1273"/>
                      <a:pt x="761" y="1169"/>
                    </a:cubicBezTo>
                    <a:lnTo>
                      <a:pt x="761" y="1169"/>
                    </a:lnTo>
                    <a:cubicBezTo>
                      <a:pt x="762" y="1204"/>
                      <a:pt x="766" y="1239"/>
                      <a:pt x="772" y="1273"/>
                    </a:cubicBezTo>
                    <a:lnTo>
                      <a:pt x="772" y="1273"/>
                    </a:lnTo>
                    <a:cubicBezTo>
                      <a:pt x="781" y="1317"/>
                      <a:pt x="795" y="1360"/>
                      <a:pt x="814" y="1400"/>
                    </a:cubicBezTo>
                    <a:lnTo>
                      <a:pt x="814" y="1400"/>
                    </a:lnTo>
                    <a:cubicBezTo>
                      <a:pt x="818" y="1409"/>
                      <a:pt x="823" y="1418"/>
                      <a:pt x="828" y="1427"/>
                    </a:cubicBezTo>
                    <a:cubicBezTo>
                      <a:pt x="842" y="1451"/>
                      <a:pt x="859" y="1473"/>
                      <a:pt x="879" y="1493"/>
                    </a:cubicBezTo>
                    <a:cubicBezTo>
                      <a:pt x="926" y="1539"/>
                      <a:pt x="1000" y="1578"/>
                      <a:pt x="1066" y="1546"/>
                    </a:cubicBezTo>
                    <a:lnTo>
                      <a:pt x="1066" y="1546"/>
                    </a:lnTo>
                    <a:cubicBezTo>
                      <a:pt x="1068" y="1545"/>
                      <a:pt x="1070" y="1544"/>
                      <a:pt x="1072" y="1543"/>
                    </a:cubicBezTo>
                    <a:cubicBezTo>
                      <a:pt x="1091" y="1532"/>
                      <a:pt x="1106" y="1516"/>
                      <a:pt x="1117" y="1498"/>
                    </a:cubicBezTo>
                    <a:cubicBezTo>
                      <a:pt x="1125" y="1484"/>
                      <a:pt x="1130" y="1469"/>
                      <a:pt x="1133" y="1453"/>
                    </a:cubicBezTo>
                    <a:cubicBezTo>
                      <a:pt x="1140" y="1409"/>
                      <a:pt x="1130" y="1363"/>
                      <a:pt x="1117" y="1321"/>
                    </a:cubicBezTo>
                    <a:cubicBezTo>
                      <a:pt x="1100" y="1266"/>
                      <a:pt x="1080" y="1212"/>
                      <a:pt x="1061" y="1158"/>
                    </a:cubicBezTo>
                    <a:cubicBezTo>
                      <a:pt x="1049" y="1125"/>
                      <a:pt x="1037" y="1091"/>
                      <a:pt x="1025" y="1058"/>
                    </a:cubicBezTo>
                    <a:lnTo>
                      <a:pt x="1025" y="1058"/>
                    </a:lnTo>
                    <a:cubicBezTo>
                      <a:pt x="1078" y="1118"/>
                      <a:pt x="1138" y="1172"/>
                      <a:pt x="1203" y="1219"/>
                    </a:cubicBezTo>
                    <a:cubicBezTo>
                      <a:pt x="1286" y="1275"/>
                      <a:pt x="1385" y="1311"/>
                      <a:pt x="1485" y="1307"/>
                    </a:cubicBezTo>
                    <a:lnTo>
                      <a:pt x="1485" y="1307"/>
                    </a:lnTo>
                    <a:cubicBezTo>
                      <a:pt x="1534" y="1306"/>
                      <a:pt x="1582" y="1293"/>
                      <a:pt x="1625" y="1269"/>
                    </a:cubicBezTo>
                    <a:lnTo>
                      <a:pt x="1625" y="1269"/>
                    </a:lnTo>
                    <a:cubicBezTo>
                      <a:pt x="1625" y="1269"/>
                      <a:pt x="1625" y="1268"/>
                      <a:pt x="1626" y="1268"/>
                    </a:cubicBezTo>
                    <a:cubicBezTo>
                      <a:pt x="1641" y="1259"/>
                      <a:pt x="1654" y="1246"/>
                      <a:pt x="1663" y="1231"/>
                    </a:cubicBezTo>
                    <a:cubicBezTo>
                      <a:pt x="1666" y="1226"/>
                      <a:pt x="1669" y="1220"/>
                      <a:pt x="1671" y="1214"/>
                    </a:cubicBezTo>
                    <a:cubicBezTo>
                      <a:pt x="1679" y="1189"/>
                      <a:pt x="1670" y="1163"/>
                      <a:pt x="1658" y="1141"/>
                    </a:cubicBezTo>
                    <a:cubicBezTo>
                      <a:pt x="1613" y="1059"/>
                      <a:pt x="1536" y="1001"/>
                      <a:pt x="1455" y="961"/>
                    </a:cubicBezTo>
                    <a:lnTo>
                      <a:pt x="1455" y="961"/>
                    </a:lnTo>
                    <a:cubicBezTo>
                      <a:pt x="1385" y="928"/>
                      <a:pt x="1311" y="903"/>
                      <a:pt x="1236" y="885"/>
                    </a:cubicBezTo>
                    <a:lnTo>
                      <a:pt x="1236" y="885"/>
                    </a:lnTo>
                    <a:cubicBezTo>
                      <a:pt x="1298" y="876"/>
                      <a:pt x="1359" y="863"/>
                      <a:pt x="1419" y="847"/>
                    </a:cubicBezTo>
                    <a:cubicBezTo>
                      <a:pt x="1506" y="822"/>
                      <a:pt x="1593" y="786"/>
                      <a:pt x="1664" y="729"/>
                    </a:cubicBezTo>
                    <a:cubicBezTo>
                      <a:pt x="1701" y="700"/>
                      <a:pt x="1736" y="661"/>
                      <a:pt x="1740" y="612"/>
                    </a:cubicBezTo>
                    <a:cubicBezTo>
                      <a:pt x="1744" y="569"/>
                      <a:pt x="1723" y="525"/>
                      <a:pt x="1681" y="510"/>
                    </a:cubicBezTo>
                    <a:cubicBezTo>
                      <a:pt x="1655" y="501"/>
                      <a:pt x="1627" y="505"/>
                      <a:pt x="1601" y="510"/>
                    </a:cubicBezTo>
                    <a:cubicBezTo>
                      <a:pt x="1578" y="515"/>
                      <a:pt x="1554" y="520"/>
                      <a:pt x="1530" y="526"/>
                    </a:cubicBezTo>
                    <a:cubicBezTo>
                      <a:pt x="1483" y="538"/>
                      <a:pt x="1436" y="552"/>
                      <a:pt x="1389" y="569"/>
                    </a:cubicBezTo>
                    <a:lnTo>
                      <a:pt x="1389" y="569"/>
                    </a:lnTo>
                    <a:cubicBezTo>
                      <a:pt x="1331" y="590"/>
                      <a:pt x="1275" y="614"/>
                      <a:pt x="1219" y="641"/>
                    </a:cubicBezTo>
                    <a:lnTo>
                      <a:pt x="1219" y="641"/>
                    </a:lnTo>
                    <a:cubicBezTo>
                      <a:pt x="1252" y="606"/>
                      <a:pt x="1281" y="569"/>
                      <a:pt x="1308" y="530"/>
                    </a:cubicBezTo>
                    <a:lnTo>
                      <a:pt x="1308" y="530"/>
                    </a:lnTo>
                    <a:cubicBezTo>
                      <a:pt x="1320" y="513"/>
                      <a:pt x="1331" y="495"/>
                      <a:pt x="1341" y="477"/>
                    </a:cubicBezTo>
                    <a:cubicBezTo>
                      <a:pt x="1354" y="454"/>
                      <a:pt x="1367" y="430"/>
                      <a:pt x="1378" y="405"/>
                    </a:cubicBezTo>
                    <a:lnTo>
                      <a:pt x="1378" y="405"/>
                    </a:lnTo>
                    <a:cubicBezTo>
                      <a:pt x="1397" y="367"/>
                      <a:pt x="1412" y="326"/>
                      <a:pt x="1420" y="284"/>
                    </a:cubicBezTo>
                    <a:lnTo>
                      <a:pt x="1420" y="284"/>
                    </a:lnTo>
                    <a:cubicBezTo>
                      <a:pt x="1423" y="271"/>
                      <a:pt x="1424" y="259"/>
                      <a:pt x="1424" y="246"/>
                    </a:cubicBezTo>
                    <a:cubicBezTo>
                      <a:pt x="1424" y="220"/>
                      <a:pt x="1419" y="195"/>
                      <a:pt x="1408" y="171"/>
                    </a:cubicBezTo>
                    <a:lnTo>
                      <a:pt x="1408" y="171"/>
                    </a:lnTo>
                    <a:cubicBezTo>
                      <a:pt x="1408" y="170"/>
                      <a:pt x="1407" y="170"/>
                      <a:pt x="1407" y="169"/>
                    </a:cubicBezTo>
                    <a:cubicBezTo>
                      <a:pt x="1397" y="152"/>
                      <a:pt x="1384" y="139"/>
                      <a:pt x="1367" y="129"/>
                    </a:cubicBezTo>
                    <a:cubicBezTo>
                      <a:pt x="1351" y="119"/>
                      <a:pt x="1331" y="114"/>
                      <a:pt x="1312" y="114"/>
                    </a:cubicBezTo>
                    <a:cubicBezTo>
                      <a:pt x="1310" y="114"/>
                      <a:pt x="1308" y="114"/>
                      <a:pt x="1306" y="115"/>
                    </a:cubicBezTo>
                    <a:cubicBezTo>
                      <a:pt x="1258" y="117"/>
                      <a:pt x="1215" y="143"/>
                      <a:pt x="1179" y="173"/>
                    </a:cubicBezTo>
                    <a:lnTo>
                      <a:pt x="1179" y="173"/>
                    </a:lnTo>
                    <a:cubicBezTo>
                      <a:pt x="1142" y="205"/>
                      <a:pt x="1109" y="242"/>
                      <a:pt x="1081" y="282"/>
                    </a:cubicBezTo>
                    <a:lnTo>
                      <a:pt x="1081" y="282"/>
                    </a:lnTo>
                    <a:cubicBezTo>
                      <a:pt x="1064" y="305"/>
                      <a:pt x="1049" y="329"/>
                      <a:pt x="1034" y="354"/>
                    </a:cubicBezTo>
                    <a:cubicBezTo>
                      <a:pt x="1013" y="391"/>
                      <a:pt x="994" y="431"/>
                      <a:pt x="978" y="471"/>
                    </a:cubicBezTo>
                    <a:lnTo>
                      <a:pt x="978" y="471"/>
                    </a:lnTo>
                    <a:cubicBezTo>
                      <a:pt x="976" y="412"/>
                      <a:pt x="969" y="352"/>
                      <a:pt x="959" y="293"/>
                    </a:cubicBezTo>
                    <a:lnTo>
                      <a:pt x="959" y="293"/>
                    </a:lnTo>
                    <a:cubicBezTo>
                      <a:pt x="951" y="246"/>
                      <a:pt x="940" y="200"/>
                      <a:pt x="926" y="154"/>
                    </a:cubicBezTo>
                    <a:lnTo>
                      <a:pt x="926" y="154"/>
                    </a:lnTo>
                    <a:cubicBezTo>
                      <a:pt x="920" y="132"/>
                      <a:pt x="911" y="111"/>
                      <a:pt x="899" y="92"/>
                    </a:cubicBezTo>
                    <a:cubicBezTo>
                      <a:pt x="890" y="76"/>
                      <a:pt x="880" y="61"/>
                      <a:pt x="867" y="47"/>
                    </a:cubicBezTo>
                    <a:lnTo>
                      <a:pt x="867" y="47"/>
                    </a:lnTo>
                    <a:cubicBezTo>
                      <a:pt x="858" y="36"/>
                      <a:pt x="846" y="26"/>
                      <a:pt x="833" y="19"/>
                    </a:cubicBezTo>
                    <a:cubicBezTo>
                      <a:pt x="812" y="7"/>
                      <a:pt x="787" y="0"/>
                      <a:pt x="762" y="0"/>
                    </a:cubicBezTo>
                    <a:lnTo>
                      <a:pt x="762" y="0"/>
                    </a:lnTo>
                    <a:lnTo>
                      <a:pt x="762" y="0"/>
                    </a:lnTo>
                    <a:cubicBezTo>
                      <a:pt x="737" y="1"/>
                      <a:pt x="712" y="9"/>
                      <a:pt x="690" y="22"/>
                    </a:cubicBezTo>
                    <a:cubicBezTo>
                      <a:pt x="677" y="29"/>
                      <a:pt x="666" y="37"/>
                      <a:pt x="656" y="47"/>
                    </a:cubicBezTo>
                    <a:lnTo>
                      <a:pt x="656" y="47"/>
                    </a:lnTo>
                    <a:cubicBezTo>
                      <a:pt x="643" y="60"/>
                      <a:pt x="631" y="75"/>
                      <a:pt x="622" y="91"/>
                    </a:cubicBezTo>
                    <a:cubicBezTo>
                      <a:pt x="611" y="110"/>
                      <a:pt x="603" y="132"/>
                      <a:pt x="599" y="154"/>
                    </a:cubicBezTo>
                    <a:lnTo>
                      <a:pt x="599" y="154"/>
                    </a:lnTo>
                    <a:cubicBezTo>
                      <a:pt x="596" y="169"/>
                      <a:pt x="595" y="185"/>
                      <a:pt x="595" y="201"/>
                    </a:cubicBezTo>
                    <a:cubicBezTo>
                      <a:pt x="595" y="232"/>
                      <a:pt x="600" y="263"/>
                      <a:pt x="609" y="293"/>
                    </a:cubicBezTo>
                    <a:cubicBezTo>
                      <a:pt x="632" y="370"/>
                      <a:pt x="676" y="438"/>
                      <a:pt x="708" y="510"/>
                    </a:cubicBezTo>
                    <a:lnTo>
                      <a:pt x="708" y="510"/>
                    </a:lnTo>
                    <a:cubicBezTo>
                      <a:pt x="655" y="457"/>
                      <a:pt x="600" y="406"/>
                      <a:pt x="542" y="359"/>
                    </a:cubicBezTo>
                    <a:cubicBezTo>
                      <a:pt x="473" y="302"/>
                      <a:pt x="384" y="225"/>
                      <a:pt x="288" y="259"/>
                    </a:cubicBezTo>
                    <a:cubicBezTo>
                      <a:pt x="217" y="284"/>
                      <a:pt x="174" y="357"/>
                      <a:pt x="170" y="429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879" name="Google Shape;879;p28"/>
              <p:cNvGrpSpPr/>
              <p:nvPr/>
            </p:nvGrpSpPr>
            <p:grpSpPr>
              <a:xfrm>
                <a:off x="9395744" y="1440454"/>
                <a:ext cx="712866" cy="713592"/>
                <a:chOff x="9395744" y="1440454"/>
                <a:chExt cx="712866" cy="713592"/>
              </a:xfrm>
            </p:grpSpPr>
            <p:sp>
              <p:nvSpPr>
                <p:cNvPr id="880" name="Google Shape;880;p28"/>
                <p:cNvSpPr/>
                <p:nvPr/>
              </p:nvSpPr>
              <p:spPr>
                <a:xfrm>
                  <a:off x="9395744" y="1440454"/>
                  <a:ext cx="712866" cy="71359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3" h="1093" extrusionOk="0">
                      <a:moveTo>
                        <a:pt x="39" y="203"/>
                      </a:moveTo>
                      <a:lnTo>
                        <a:pt x="39" y="203"/>
                      </a:lnTo>
                      <a:cubicBezTo>
                        <a:pt x="126" y="266"/>
                        <a:pt x="207" y="337"/>
                        <a:pt x="282" y="416"/>
                      </a:cubicBezTo>
                      <a:cubicBezTo>
                        <a:pt x="293" y="428"/>
                        <a:pt x="304" y="439"/>
                        <a:pt x="315" y="451"/>
                      </a:cubicBezTo>
                      <a:lnTo>
                        <a:pt x="315" y="451"/>
                      </a:lnTo>
                      <a:cubicBezTo>
                        <a:pt x="303" y="445"/>
                        <a:pt x="292" y="439"/>
                        <a:pt x="281" y="432"/>
                      </a:cubicBezTo>
                      <a:cubicBezTo>
                        <a:pt x="240" y="409"/>
                        <a:pt x="201" y="383"/>
                        <a:pt x="163" y="356"/>
                      </a:cubicBezTo>
                      <a:lnTo>
                        <a:pt x="163" y="356"/>
                      </a:lnTo>
                      <a:cubicBezTo>
                        <a:pt x="163" y="355"/>
                        <a:pt x="162" y="355"/>
                        <a:pt x="161" y="354"/>
                      </a:cubicBezTo>
                      <a:cubicBezTo>
                        <a:pt x="159" y="353"/>
                        <a:pt x="157" y="352"/>
                        <a:pt x="154" y="352"/>
                      </a:cubicBezTo>
                      <a:lnTo>
                        <a:pt x="154" y="352"/>
                      </a:lnTo>
                      <a:cubicBezTo>
                        <a:pt x="153" y="351"/>
                        <a:pt x="151" y="351"/>
                        <a:pt x="150" y="351"/>
                      </a:cubicBezTo>
                      <a:cubicBezTo>
                        <a:pt x="145" y="351"/>
                        <a:pt x="141" y="351"/>
                        <a:pt x="137" y="354"/>
                      </a:cubicBezTo>
                      <a:cubicBezTo>
                        <a:pt x="134" y="356"/>
                        <a:pt x="131" y="360"/>
                        <a:pt x="129" y="363"/>
                      </a:cubicBezTo>
                      <a:cubicBezTo>
                        <a:pt x="128" y="364"/>
                        <a:pt x="128" y="365"/>
                        <a:pt x="128" y="365"/>
                      </a:cubicBezTo>
                      <a:lnTo>
                        <a:pt x="128" y="365"/>
                      </a:lnTo>
                      <a:cubicBezTo>
                        <a:pt x="126" y="368"/>
                        <a:pt x="125" y="372"/>
                        <a:pt x="125" y="375"/>
                      </a:cubicBezTo>
                      <a:cubicBezTo>
                        <a:pt x="125" y="380"/>
                        <a:pt x="128" y="384"/>
                        <a:pt x="129" y="387"/>
                      </a:cubicBezTo>
                      <a:cubicBezTo>
                        <a:pt x="131" y="390"/>
                        <a:pt x="133" y="393"/>
                        <a:pt x="135" y="395"/>
                      </a:cubicBezTo>
                      <a:cubicBezTo>
                        <a:pt x="152" y="407"/>
                        <a:pt x="168" y="418"/>
                        <a:pt x="184" y="430"/>
                      </a:cubicBezTo>
                      <a:cubicBezTo>
                        <a:pt x="200" y="442"/>
                        <a:pt x="218" y="455"/>
                        <a:pt x="235" y="467"/>
                      </a:cubicBezTo>
                      <a:cubicBezTo>
                        <a:pt x="186" y="451"/>
                        <a:pt x="138" y="436"/>
                        <a:pt x="87" y="425"/>
                      </a:cubicBezTo>
                      <a:cubicBezTo>
                        <a:pt x="67" y="420"/>
                        <a:pt x="48" y="417"/>
                        <a:pt x="29" y="414"/>
                      </a:cubicBezTo>
                      <a:lnTo>
                        <a:pt x="29" y="414"/>
                      </a:lnTo>
                      <a:cubicBezTo>
                        <a:pt x="28" y="414"/>
                        <a:pt x="26" y="413"/>
                        <a:pt x="25" y="413"/>
                      </a:cubicBezTo>
                      <a:cubicBezTo>
                        <a:pt x="21" y="413"/>
                        <a:pt x="17" y="415"/>
                        <a:pt x="13" y="417"/>
                      </a:cubicBezTo>
                      <a:cubicBezTo>
                        <a:pt x="10" y="419"/>
                        <a:pt x="6" y="422"/>
                        <a:pt x="3" y="426"/>
                      </a:cubicBezTo>
                      <a:cubicBezTo>
                        <a:pt x="2" y="428"/>
                        <a:pt x="1" y="431"/>
                        <a:pt x="1" y="434"/>
                      </a:cubicBezTo>
                      <a:lnTo>
                        <a:pt x="1" y="434"/>
                      </a:lnTo>
                      <a:cubicBezTo>
                        <a:pt x="0" y="436"/>
                        <a:pt x="0" y="437"/>
                        <a:pt x="0" y="439"/>
                      </a:cubicBezTo>
                      <a:cubicBezTo>
                        <a:pt x="0" y="443"/>
                        <a:pt x="1" y="447"/>
                        <a:pt x="3" y="451"/>
                      </a:cubicBezTo>
                      <a:cubicBezTo>
                        <a:pt x="5" y="455"/>
                        <a:pt x="8" y="458"/>
                        <a:pt x="12" y="460"/>
                      </a:cubicBezTo>
                      <a:cubicBezTo>
                        <a:pt x="14" y="461"/>
                        <a:pt x="17" y="462"/>
                        <a:pt x="20" y="463"/>
                      </a:cubicBezTo>
                      <a:lnTo>
                        <a:pt x="25" y="464"/>
                      </a:lnTo>
                      <a:lnTo>
                        <a:pt x="25" y="464"/>
                      </a:lnTo>
                      <a:cubicBezTo>
                        <a:pt x="100" y="483"/>
                        <a:pt x="174" y="508"/>
                        <a:pt x="246" y="540"/>
                      </a:cubicBezTo>
                      <a:lnTo>
                        <a:pt x="246" y="540"/>
                      </a:lnTo>
                      <a:cubicBezTo>
                        <a:pt x="306" y="565"/>
                        <a:pt x="368" y="588"/>
                        <a:pt x="430" y="606"/>
                      </a:cubicBezTo>
                      <a:lnTo>
                        <a:pt x="430" y="606"/>
                      </a:lnTo>
                      <a:cubicBezTo>
                        <a:pt x="391" y="653"/>
                        <a:pt x="348" y="697"/>
                        <a:pt x="304" y="739"/>
                      </a:cubicBezTo>
                      <a:cubicBezTo>
                        <a:pt x="287" y="755"/>
                        <a:pt x="271" y="771"/>
                        <a:pt x="254" y="787"/>
                      </a:cubicBezTo>
                      <a:cubicBezTo>
                        <a:pt x="184" y="858"/>
                        <a:pt x="137" y="935"/>
                        <a:pt x="82" y="1029"/>
                      </a:cubicBezTo>
                      <a:lnTo>
                        <a:pt x="82" y="1029"/>
                      </a:lnTo>
                      <a:cubicBezTo>
                        <a:pt x="80" y="1032"/>
                        <a:pt x="79" y="1036"/>
                        <a:pt x="79" y="1040"/>
                      </a:cubicBezTo>
                      <a:cubicBezTo>
                        <a:pt x="79" y="1044"/>
                        <a:pt x="80" y="1047"/>
                        <a:pt x="81" y="1050"/>
                      </a:cubicBezTo>
                      <a:lnTo>
                        <a:pt x="81" y="1050"/>
                      </a:lnTo>
                      <a:lnTo>
                        <a:pt x="82" y="1051"/>
                      </a:lnTo>
                      <a:cubicBezTo>
                        <a:pt x="84" y="1055"/>
                        <a:pt x="88" y="1059"/>
                        <a:pt x="92" y="1061"/>
                      </a:cubicBezTo>
                      <a:cubicBezTo>
                        <a:pt x="94" y="1062"/>
                        <a:pt x="96" y="1063"/>
                        <a:pt x="98" y="1064"/>
                      </a:cubicBezTo>
                      <a:lnTo>
                        <a:pt x="98" y="1064"/>
                      </a:lnTo>
                      <a:cubicBezTo>
                        <a:pt x="100" y="1064"/>
                        <a:pt x="102" y="1064"/>
                        <a:pt x="103" y="1064"/>
                      </a:cubicBezTo>
                      <a:cubicBezTo>
                        <a:pt x="108" y="1064"/>
                        <a:pt x="112" y="1063"/>
                        <a:pt x="116" y="1061"/>
                      </a:cubicBezTo>
                      <a:cubicBezTo>
                        <a:pt x="119" y="1059"/>
                        <a:pt x="121" y="1057"/>
                        <a:pt x="123" y="1054"/>
                      </a:cubicBezTo>
                      <a:lnTo>
                        <a:pt x="123" y="1054"/>
                      </a:lnTo>
                      <a:cubicBezTo>
                        <a:pt x="186" y="966"/>
                        <a:pt x="257" y="885"/>
                        <a:pt x="335" y="811"/>
                      </a:cubicBezTo>
                      <a:cubicBezTo>
                        <a:pt x="348" y="800"/>
                        <a:pt x="360" y="789"/>
                        <a:pt x="371" y="778"/>
                      </a:cubicBezTo>
                      <a:lnTo>
                        <a:pt x="371" y="778"/>
                      </a:lnTo>
                      <a:cubicBezTo>
                        <a:pt x="365" y="790"/>
                        <a:pt x="358" y="801"/>
                        <a:pt x="352" y="812"/>
                      </a:cubicBezTo>
                      <a:cubicBezTo>
                        <a:pt x="328" y="853"/>
                        <a:pt x="303" y="892"/>
                        <a:pt x="275" y="930"/>
                      </a:cubicBezTo>
                      <a:lnTo>
                        <a:pt x="275" y="930"/>
                      </a:lnTo>
                      <a:cubicBezTo>
                        <a:pt x="275" y="931"/>
                        <a:pt x="275" y="931"/>
                        <a:pt x="274" y="932"/>
                      </a:cubicBezTo>
                      <a:cubicBezTo>
                        <a:pt x="273" y="936"/>
                        <a:pt x="271" y="940"/>
                        <a:pt x="271" y="944"/>
                      </a:cubicBezTo>
                      <a:cubicBezTo>
                        <a:pt x="271" y="947"/>
                        <a:pt x="271" y="950"/>
                        <a:pt x="272" y="952"/>
                      </a:cubicBezTo>
                      <a:lnTo>
                        <a:pt x="272" y="952"/>
                      </a:lnTo>
                      <a:cubicBezTo>
                        <a:pt x="273" y="953"/>
                        <a:pt x="273" y="954"/>
                        <a:pt x="274" y="955"/>
                      </a:cubicBezTo>
                      <a:cubicBezTo>
                        <a:pt x="277" y="959"/>
                        <a:pt x="279" y="962"/>
                        <a:pt x="283" y="965"/>
                      </a:cubicBezTo>
                      <a:cubicBezTo>
                        <a:pt x="285" y="966"/>
                        <a:pt x="287" y="967"/>
                        <a:pt x="290" y="967"/>
                      </a:cubicBezTo>
                      <a:lnTo>
                        <a:pt x="290" y="967"/>
                      </a:lnTo>
                      <a:cubicBezTo>
                        <a:pt x="291" y="968"/>
                        <a:pt x="293" y="968"/>
                        <a:pt x="295" y="968"/>
                      </a:cubicBezTo>
                      <a:cubicBezTo>
                        <a:pt x="299" y="968"/>
                        <a:pt x="303" y="967"/>
                        <a:pt x="307" y="965"/>
                      </a:cubicBezTo>
                      <a:cubicBezTo>
                        <a:pt x="310" y="963"/>
                        <a:pt x="312" y="961"/>
                        <a:pt x="314" y="958"/>
                      </a:cubicBezTo>
                      <a:cubicBezTo>
                        <a:pt x="327" y="942"/>
                        <a:pt x="338" y="925"/>
                        <a:pt x="350" y="909"/>
                      </a:cubicBezTo>
                      <a:cubicBezTo>
                        <a:pt x="362" y="892"/>
                        <a:pt x="374" y="876"/>
                        <a:pt x="386" y="859"/>
                      </a:cubicBezTo>
                      <a:lnTo>
                        <a:pt x="386" y="859"/>
                      </a:lnTo>
                      <a:cubicBezTo>
                        <a:pt x="363" y="926"/>
                        <a:pt x="345" y="995"/>
                        <a:pt x="333" y="1064"/>
                      </a:cubicBezTo>
                      <a:lnTo>
                        <a:pt x="333" y="1064"/>
                      </a:lnTo>
                      <a:cubicBezTo>
                        <a:pt x="332" y="1066"/>
                        <a:pt x="332" y="1067"/>
                        <a:pt x="332" y="1068"/>
                      </a:cubicBezTo>
                      <a:cubicBezTo>
                        <a:pt x="332" y="1073"/>
                        <a:pt x="334" y="1077"/>
                        <a:pt x="336" y="1081"/>
                      </a:cubicBezTo>
                      <a:cubicBezTo>
                        <a:pt x="338" y="1085"/>
                        <a:pt x="341" y="1088"/>
                        <a:pt x="345" y="1090"/>
                      </a:cubicBezTo>
                      <a:cubicBezTo>
                        <a:pt x="347" y="1091"/>
                        <a:pt x="349" y="1092"/>
                        <a:pt x="352" y="1093"/>
                      </a:cubicBezTo>
                      <a:lnTo>
                        <a:pt x="352" y="1093"/>
                      </a:lnTo>
                      <a:cubicBezTo>
                        <a:pt x="354" y="1093"/>
                        <a:pt x="356" y="1093"/>
                        <a:pt x="358" y="1093"/>
                      </a:cubicBezTo>
                      <a:cubicBezTo>
                        <a:pt x="362" y="1093"/>
                        <a:pt x="366" y="1092"/>
                        <a:pt x="370" y="1090"/>
                      </a:cubicBezTo>
                      <a:cubicBezTo>
                        <a:pt x="374" y="1088"/>
                        <a:pt x="377" y="1085"/>
                        <a:pt x="379" y="1081"/>
                      </a:cubicBezTo>
                      <a:cubicBezTo>
                        <a:pt x="380" y="1079"/>
                        <a:pt x="381" y="1077"/>
                        <a:pt x="382" y="1074"/>
                      </a:cubicBezTo>
                      <a:cubicBezTo>
                        <a:pt x="399" y="996"/>
                        <a:pt x="429" y="920"/>
                        <a:pt x="459" y="847"/>
                      </a:cubicBezTo>
                      <a:lnTo>
                        <a:pt x="459" y="847"/>
                      </a:lnTo>
                      <a:cubicBezTo>
                        <a:pt x="484" y="788"/>
                        <a:pt x="506" y="728"/>
                        <a:pt x="524" y="667"/>
                      </a:cubicBezTo>
                      <a:lnTo>
                        <a:pt x="524" y="667"/>
                      </a:lnTo>
                      <a:cubicBezTo>
                        <a:pt x="568" y="714"/>
                        <a:pt x="615" y="758"/>
                        <a:pt x="664" y="800"/>
                      </a:cubicBezTo>
                      <a:cubicBezTo>
                        <a:pt x="722" y="853"/>
                        <a:pt x="783" y="907"/>
                        <a:pt x="834" y="969"/>
                      </a:cubicBezTo>
                      <a:lnTo>
                        <a:pt x="834" y="969"/>
                      </a:lnTo>
                      <a:cubicBezTo>
                        <a:pt x="836" y="972"/>
                        <a:pt x="838" y="974"/>
                        <a:pt x="841" y="975"/>
                      </a:cubicBezTo>
                      <a:cubicBezTo>
                        <a:pt x="843" y="976"/>
                        <a:pt x="845" y="977"/>
                        <a:pt x="847" y="978"/>
                      </a:cubicBezTo>
                      <a:lnTo>
                        <a:pt x="847" y="978"/>
                      </a:lnTo>
                      <a:cubicBezTo>
                        <a:pt x="849" y="978"/>
                        <a:pt x="851" y="978"/>
                        <a:pt x="853" y="978"/>
                      </a:cubicBezTo>
                      <a:cubicBezTo>
                        <a:pt x="857" y="978"/>
                        <a:pt x="861" y="977"/>
                        <a:pt x="865" y="975"/>
                      </a:cubicBezTo>
                      <a:cubicBezTo>
                        <a:pt x="869" y="973"/>
                        <a:pt x="871" y="970"/>
                        <a:pt x="874" y="967"/>
                      </a:cubicBezTo>
                      <a:lnTo>
                        <a:pt x="874" y="967"/>
                      </a:lnTo>
                      <a:cubicBezTo>
                        <a:pt x="874" y="967"/>
                        <a:pt x="874" y="966"/>
                        <a:pt x="875" y="965"/>
                      </a:cubicBezTo>
                      <a:cubicBezTo>
                        <a:pt x="877" y="961"/>
                        <a:pt x="878" y="957"/>
                        <a:pt x="878" y="953"/>
                      </a:cubicBezTo>
                      <a:cubicBezTo>
                        <a:pt x="878" y="949"/>
                        <a:pt x="877" y="945"/>
                        <a:pt x="875" y="941"/>
                      </a:cubicBezTo>
                      <a:cubicBezTo>
                        <a:pt x="874" y="940"/>
                        <a:pt x="874" y="940"/>
                        <a:pt x="874" y="939"/>
                      </a:cubicBezTo>
                      <a:lnTo>
                        <a:pt x="874" y="939"/>
                      </a:lnTo>
                      <a:cubicBezTo>
                        <a:pt x="832" y="882"/>
                        <a:pt x="785" y="828"/>
                        <a:pt x="734" y="778"/>
                      </a:cubicBezTo>
                      <a:cubicBezTo>
                        <a:pt x="753" y="788"/>
                        <a:pt x="771" y="797"/>
                        <a:pt x="789" y="807"/>
                      </a:cubicBezTo>
                      <a:cubicBezTo>
                        <a:pt x="808" y="816"/>
                        <a:pt x="826" y="826"/>
                        <a:pt x="843" y="835"/>
                      </a:cubicBezTo>
                      <a:lnTo>
                        <a:pt x="843" y="835"/>
                      </a:lnTo>
                      <a:cubicBezTo>
                        <a:pt x="845" y="836"/>
                        <a:pt x="847" y="837"/>
                        <a:pt x="849" y="837"/>
                      </a:cubicBezTo>
                      <a:lnTo>
                        <a:pt x="849" y="837"/>
                      </a:lnTo>
                      <a:cubicBezTo>
                        <a:pt x="851" y="838"/>
                        <a:pt x="853" y="838"/>
                        <a:pt x="854" y="838"/>
                      </a:cubicBezTo>
                      <a:cubicBezTo>
                        <a:pt x="859" y="838"/>
                        <a:pt x="864" y="837"/>
                        <a:pt x="867" y="835"/>
                      </a:cubicBezTo>
                      <a:cubicBezTo>
                        <a:pt x="871" y="832"/>
                        <a:pt x="873" y="829"/>
                        <a:pt x="875" y="826"/>
                      </a:cubicBezTo>
                      <a:cubicBezTo>
                        <a:pt x="876" y="824"/>
                        <a:pt x="877" y="823"/>
                        <a:pt x="877" y="822"/>
                      </a:cubicBezTo>
                      <a:lnTo>
                        <a:pt x="877" y="822"/>
                      </a:lnTo>
                      <a:cubicBezTo>
                        <a:pt x="878" y="819"/>
                        <a:pt x="879" y="817"/>
                        <a:pt x="879" y="814"/>
                      </a:cubicBezTo>
                      <a:cubicBezTo>
                        <a:pt x="879" y="810"/>
                        <a:pt x="877" y="805"/>
                        <a:pt x="875" y="802"/>
                      </a:cubicBezTo>
                      <a:cubicBezTo>
                        <a:pt x="873" y="798"/>
                        <a:pt x="870" y="795"/>
                        <a:pt x="866" y="793"/>
                      </a:cubicBezTo>
                      <a:lnTo>
                        <a:pt x="866" y="793"/>
                      </a:lnTo>
                      <a:lnTo>
                        <a:pt x="866" y="793"/>
                      </a:lnTo>
                      <a:cubicBezTo>
                        <a:pt x="850" y="784"/>
                        <a:pt x="834" y="775"/>
                        <a:pt x="818" y="766"/>
                      </a:cubicBezTo>
                      <a:cubicBezTo>
                        <a:pt x="782" y="745"/>
                        <a:pt x="747" y="723"/>
                        <a:pt x="713" y="699"/>
                      </a:cubicBezTo>
                      <a:cubicBezTo>
                        <a:pt x="728" y="703"/>
                        <a:pt x="744" y="708"/>
                        <a:pt x="759" y="713"/>
                      </a:cubicBezTo>
                      <a:lnTo>
                        <a:pt x="759" y="713"/>
                      </a:lnTo>
                      <a:cubicBezTo>
                        <a:pt x="862" y="744"/>
                        <a:pt x="962" y="786"/>
                        <a:pt x="1057" y="837"/>
                      </a:cubicBezTo>
                      <a:lnTo>
                        <a:pt x="1057" y="837"/>
                      </a:lnTo>
                      <a:cubicBezTo>
                        <a:pt x="1059" y="838"/>
                        <a:pt x="1061" y="838"/>
                        <a:pt x="1064" y="839"/>
                      </a:cubicBezTo>
                      <a:lnTo>
                        <a:pt x="1064" y="839"/>
                      </a:lnTo>
                      <a:cubicBezTo>
                        <a:pt x="1065" y="839"/>
                        <a:pt x="1067" y="840"/>
                        <a:pt x="1069" y="840"/>
                      </a:cubicBezTo>
                      <a:cubicBezTo>
                        <a:pt x="1073" y="840"/>
                        <a:pt x="1077" y="838"/>
                        <a:pt x="1081" y="836"/>
                      </a:cubicBezTo>
                      <a:cubicBezTo>
                        <a:pt x="1085" y="834"/>
                        <a:pt x="1088" y="831"/>
                        <a:pt x="1090" y="827"/>
                      </a:cubicBezTo>
                      <a:cubicBezTo>
                        <a:pt x="1090" y="827"/>
                        <a:pt x="1091" y="826"/>
                        <a:pt x="1091" y="825"/>
                      </a:cubicBezTo>
                      <a:lnTo>
                        <a:pt x="1091" y="825"/>
                      </a:lnTo>
                      <a:cubicBezTo>
                        <a:pt x="1092" y="822"/>
                        <a:pt x="1093" y="819"/>
                        <a:pt x="1093" y="816"/>
                      </a:cubicBezTo>
                      <a:cubicBezTo>
                        <a:pt x="1093" y="811"/>
                        <a:pt x="1092" y="807"/>
                        <a:pt x="1090" y="803"/>
                      </a:cubicBezTo>
                      <a:cubicBezTo>
                        <a:pt x="1088" y="800"/>
                        <a:pt x="1085" y="798"/>
                        <a:pt x="1082" y="795"/>
                      </a:cubicBezTo>
                      <a:cubicBezTo>
                        <a:pt x="992" y="736"/>
                        <a:pt x="916" y="688"/>
                        <a:pt x="822" y="656"/>
                      </a:cubicBezTo>
                      <a:cubicBezTo>
                        <a:pt x="800" y="648"/>
                        <a:pt x="778" y="641"/>
                        <a:pt x="756" y="634"/>
                      </a:cubicBezTo>
                      <a:lnTo>
                        <a:pt x="756" y="634"/>
                      </a:lnTo>
                      <a:cubicBezTo>
                        <a:pt x="697" y="617"/>
                        <a:pt x="640" y="596"/>
                        <a:pt x="583" y="572"/>
                      </a:cubicBezTo>
                      <a:lnTo>
                        <a:pt x="583" y="572"/>
                      </a:lnTo>
                      <a:cubicBezTo>
                        <a:pt x="631" y="526"/>
                        <a:pt x="676" y="479"/>
                        <a:pt x="718" y="429"/>
                      </a:cubicBezTo>
                      <a:cubicBezTo>
                        <a:pt x="770" y="370"/>
                        <a:pt x="824" y="309"/>
                        <a:pt x="887" y="259"/>
                      </a:cubicBezTo>
                      <a:lnTo>
                        <a:pt x="887" y="259"/>
                      </a:lnTo>
                      <a:cubicBezTo>
                        <a:pt x="889" y="257"/>
                        <a:pt x="892" y="254"/>
                        <a:pt x="893" y="252"/>
                      </a:cubicBezTo>
                      <a:cubicBezTo>
                        <a:pt x="896" y="248"/>
                        <a:pt x="896" y="244"/>
                        <a:pt x="896" y="239"/>
                      </a:cubicBezTo>
                      <a:cubicBezTo>
                        <a:pt x="896" y="238"/>
                        <a:pt x="896" y="236"/>
                        <a:pt x="896" y="234"/>
                      </a:cubicBezTo>
                      <a:lnTo>
                        <a:pt x="896" y="234"/>
                      </a:lnTo>
                      <a:cubicBezTo>
                        <a:pt x="895" y="232"/>
                        <a:pt x="895" y="230"/>
                        <a:pt x="893" y="227"/>
                      </a:cubicBezTo>
                      <a:cubicBezTo>
                        <a:pt x="892" y="224"/>
                        <a:pt x="888" y="220"/>
                        <a:pt x="884" y="218"/>
                      </a:cubicBezTo>
                      <a:cubicBezTo>
                        <a:pt x="880" y="216"/>
                        <a:pt x="876" y="215"/>
                        <a:pt x="871" y="215"/>
                      </a:cubicBezTo>
                      <a:cubicBezTo>
                        <a:pt x="867" y="215"/>
                        <a:pt x="862" y="215"/>
                        <a:pt x="858" y="218"/>
                      </a:cubicBezTo>
                      <a:cubicBezTo>
                        <a:pt x="857" y="219"/>
                        <a:pt x="857" y="219"/>
                        <a:pt x="857" y="219"/>
                      </a:cubicBezTo>
                      <a:lnTo>
                        <a:pt x="857" y="219"/>
                      </a:lnTo>
                      <a:cubicBezTo>
                        <a:pt x="799" y="261"/>
                        <a:pt x="746" y="308"/>
                        <a:pt x="696" y="359"/>
                      </a:cubicBezTo>
                      <a:lnTo>
                        <a:pt x="725" y="303"/>
                      </a:lnTo>
                      <a:cubicBezTo>
                        <a:pt x="734" y="285"/>
                        <a:pt x="743" y="267"/>
                        <a:pt x="753" y="250"/>
                      </a:cubicBezTo>
                      <a:lnTo>
                        <a:pt x="753" y="250"/>
                      </a:lnTo>
                      <a:cubicBezTo>
                        <a:pt x="754" y="246"/>
                        <a:pt x="755" y="243"/>
                        <a:pt x="755" y="239"/>
                      </a:cubicBezTo>
                      <a:cubicBezTo>
                        <a:pt x="755" y="235"/>
                        <a:pt x="754" y="232"/>
                        <a:pt x="753" y="228"/>
                      </a:cubicBezTo>
                      <a:lnTo>
                        <a:pt x="753" y="228"/>
                      </a:lnTo>
                      <a:cubicBezTo>
                        <a:pt x="752" y="228"/>
                        <a:pt x="753" y="227"/>
                        <a:pt x="752" y="226"/>
                      </a:cubicBezTo>
                      <a:cubicBezTo>
                        <a:pt x="751" y="223"/>
                        <a:pt x="747" y="220"/>
                        <a:pt x="743" y="217"/>
                      </a:cubicBezTo>
                      <a:cubicBezTo>
                        <a:pt x="741" y="216"/>
                        <a:pt x="738" y="215"/>
                        <a:pt x="736" y="215"/>
                      </a:cubicBezTo>
                      <a:lnTo>
                        <a:pt x="736" y="215"/>
                      </a:lnTo>
                      <a:cubicBezTo>
                        <a:pt x="734" y="214"/>
                        <a:pt x="733" y="214"/>
                        <a:pt x="731" y="214"/>
                      </a:cubicBezTo>
                      <a:cubicBezTo>
                        <a:pt x="727" y="214"/>
                        <a:pt x="723" y="215"/>
                        <a:pt x="719" y="217"/>
                      </a:cubicBezTo>
                      <a:cubicBezTo>
                        <a:pt x="715" y="219"/>
                        <a:pt x="713" y="222"/>
                        <a:pt x="710" y="226"/>
                      </a:cubicBezTo>
                      <a:lnTo>
                        <a:pt x="710" y="227"/>
                      </a:lnTo>
                      <a:lnTo>
                        <a:pt x="710" y="227"/>
                      </a:lnTo>
                      <a:cubicBezTo>
                        <a:pt x="701" y="244"/>
                        <a:pt x="692" y="260"/>
                        <a:pt x="682" y="277"/>
                      </a:cubicBezTo>
                      <a:cubicBezTo>
                        <a:pt x="662" y="312"/>
                        <a:pt x="640" y="347"/>
                        <a:pt x="617" y="380"/>
                      </a:cubicBezTo>
                      <a:cubicBezTo>
                        <a:pt x="621" y="365"/>
                        <a:pt x="626" y="349"/>
                        <a:pt x="630" y="334"/>
                      </a:cubicBezTo>
                      <a:lnTo>
                        <a:pt x="630" y="334"/>
                      </a:lnTo>
                      <a:cubicBezTo>
                        <a:pt x="662" y="230"/>
                        <a:pt x="704" y="131"/>
                        <a:pt x="754" y="35"/>
                      </a:cubicBezTo>
                      <a:lnTo>
                        <a:pt x="754" y="35"/>
                      </a:lnTo>
                      <a:cubicBezTo>
                        <a:pt x="756" y="32"/>
                        <a:pt x="757" y="28"/>
                        <a:pt x="757" y="24"/>
                      </a:cubicBezTo>
                      <a:cubicBezTo>
                        <a:pt x="757" y="20"/>
                        <a:pt x="756" y="15"/>
                        <a:pt x="754" y="12"/>
                      </a:cubicBezTo>
                      <a:cubicBezTo>
                        <a:pt x="752" y="8"/>
                        <a:pt x="749" y="5"/>
                        <a:pt x="745" y="3"/>
                      </a:cubicBezTo>
                      <a:cubicBezTo>
                        <a:pt x="743" y="2"/>
                        <a:pt x="741" y="1"/>
                        <a:pt x="738" y="0"/>
                      </a:cubicBezTo>
                      <a:lnTo>
                        <a:pt x="738" y="0"/>
                      </a:lnTo>
                      <a:cubicBezTo>
                        <a:pt x="737" y="0"/>
                        <a:pt x="735" y="0"/>
                        <a:pt x="733" y="0"/>
                      </a:cubicBezTo>
                      <a:cubicBezTo>
                        <a:pt x="729" y="0"/>
                        <a:pt x="725" y="1"/>
                        <a:pt x="721" y="3"/>
                      </a:cubicBezTo>
                      <a:cubicBezTo>
                        <a:pt x="718" y="5"/>
                        <a:pt x="715" y="7"/>
                        <a:pt x="713" y="10"/>
                      </a:cubicBezTo>
                      <a:cubicBezTo>
                        <a:pt x="654" y="100"/>
                        <a:pt x="605" y="176"/>
                        <a:pt x="573" y="271"/>
                      </a:cubicBezTo>
                      <a:cubicBezTo>
                        <a:pt x="566" y="293"/>
                        <a:pt x="559" y="315"/>
                        <a:pt x="552" y="337"/>
                      </a:cubicBezTo>
                      <a:lnTo>
                        <a:pt x="552" y="337"/>
                      </a:lnTo>
                      <a:cubicBezTo>
                        <a:pt x="534" y="396"/>
                        <a:pt x="513" y="455"/>
                        <a:pt x="488" y="512"/>
                      </a:cubicBezTo>
                      <a:lnTo>
                        <a:pt x="488" y="512"/>
                      </a:lnTo>
                      <a:cubicBezTo>
                        <a:pt x="441" y="472"/>
                        <a:pt x="396" y="429"/>
                        <a:pt x="353" y="383"/>
                      </a:cubicBezTo>
                      <a:cubicBezTo>
                        <a:pt x="337" y="367"/>
                        <a:pt x="322" y="350"/>
                        <a:pt x="305" y="334"/>
                      </a:cubicBezTo>
                      <a:cubicBezTo>
                        <a:pt x="234" y="263"/>
                        <a:pt x="157" y="216"/>
                        <a:pt x="64" y="162"/>
                      </a:cubicBezTo>
                      <a:lnTo>
                        <a:pt x="64" y="162"/>
                      </a:lnTo>
                      <a:cubicBezTo>
                        <a:pt x="62" y="161"/>
                        <a:pt x="60" y="160"/>
                        <a:pt x="57" y="160"/>
                      </a:cubicBezTo>
                      <a:lnTo>
                        <a:pt x="57" y="160"/>
                      </a:lnTo>
                      <a:lnTo>
                        <a:pt x="57" y="160"/>
                      </a:lnTo>
                      <a:cubicBezTo>
                        <a:pt x="55" y="159"/>
                        <a:pt x="54" y="159"/>
                        <a:pt x="52" y="159"/>
                      </a:cubicBezTo>
                      <a:cubicBezTo>
                        <a:pt x="48" y="159"/>
                        <a:pt x="44" y="160"/>
                        <a:pt x="40" y="162"/>
                      </a:cubicBezTo>
                      <a:cubicBezTo>
                        <a:pt x="37" y="164"/>
                        <a:pt x="34" y="167"/>
                        <a:pt x="31" y="171"/>
                      </a:cubicBezTo>
                      <a:cubicBezTo>
                        <a:pt x="31" y="172"/>
                        <a:pt x="30" y="173"/>
                        <a:pt x="30" y="174"/>
                      </a:cubicBezTo>
                      <a:lnTo>
                        <a:pt x="30" y="174"/>
                      </a:lnTo>
                      <a:cubicBezTo>
                        <a:pt x="28" y="177"/>
                        <a:pt x="28" y="180"/>
                        <a:pt x="28" y="183"/>
                      </a:cubicBezTo>
                      <a:cubicBezTo>
                        <a:pt x="28" y="187"/>
                        <a:pt x="29" y="191"/>
                        <a:pt x="31" y="195"/>
                      </a:cubicBezTo>
                      <a:cubicBezTo>
                        <a:pt x="33" y="198"/>
                        <a:pt x="36" y="201"/>
                        <a:pt x="39" y="203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120000" tIns="60000" rIns="120000" bIns="60000" anchor="ctr" anchorCtr="1">
                  <a:noAutofit/>
                </a:bodyPr>
                <a:lstStyle/>
                <a:p>
                  <a:pPr defTabSz="1219170">
                    <a:buClr>
                      <a:srgbClr val="000000"/>
                    </a:buClr>
                  </a:pPr>
                  <a:endParaRPr sz="2400" kern="0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81" name="Google Shape;881;p28"/>
                <p:cNvSpPr/>
                <p:nvPr/>
              </p:nvSpPr>
              <p:spPr>
                <a:xfrm>
                  <a:off x="9395744" y="1440454"/>
                  <a:ext cx="712866" cy="71359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3" h="1093" extrusionOk="0">
                      <a:moveTo>
                        <a:pt x="39" y="203"/>
                      </a:moveTo>
                      <a:lnTo>
                        <a:pt x="39" y="203"/>
                      </a:lnTo>
                      <a:cubicBezTo>
                        <a:pt x="126" y="266"/>
                        <a:pt x="207" y="337"/>
                        <a:pt x="282" y="416"/>
                      </a:cubicBezTo>
                      <a:cubicBezTo>
                        <a:pt x="293" y="428"/>
                        <a:pt x="304" y="439"/>
                        <a:pt x="315" y="451"/>
                      </a:cubicBezTo>
                      <a:lnTo>
                        <a:pt x="315" y="451"/>
                      </a:lnTo>
                      <a:cubicBezTo>
                        <a:pt x="303" y="445"/>
                        <a:pt x="292" y="439"/>
                        <a:pt x="281" y="432"/>
                      </a:cubicBezTo>
                      <a:cubicBezTo>
                        <a:pt x="240" y="409"/>
                        <a:pt x="201" y="383"/>
                        <a:pt x="163" y="356"/>
                      </a:cubicBezTo>
                      <a:lnTo>
                        <a:pt x="163" y="356"/>
                      </a:lnTo>
                      <a:cubicBezTo>
                        <a:pt x="163" y="355"/>
                        <a:pt x="162" y="355"/>
                        <a:pt x="161" y="354"/>
                      </a:cubicBezTo>
                      <a:cubicBezTo>
                        <a:pt x="159" y="353"/>
                        <a:pt x="157" y="352"/>
                        <a:pt x="154" y="352"/>
                      </a:cubicBezTo>
                      <a:lnTo>
                        <a:pt x="154" y="352"/>
                      </a:lnTo>
                      <a:cubicBezTo>
                        <a:pt x="153" y="351"/>
                        <a:pt x="151" y="351"/>
                        <a:pt x="150" y="351"/>
                      </a:cubicBezTo>
                      <a:cubicBezTo>
                        <a:pt x="145" y="351"/>
                        <a:pt x="141" y="351"/>
                        <a:pt x="137" y="354"/>
                      </a:cubicBezTo>
                      <a:cubicBezTo>
                        <a:pt x="134" y="356"/>
                        <a:pt x="131" y="360"/>
                        <a:pt x="129" y="363"/>
                      </a:cubicBezTo>
                      <a:cubicBezTo>
                        <a:pt x="128" y="364"/>
                        <a:pt x="128" y="365"/>
                        <a:pt x="128" y="365"/>
                      </a:cubicBezTo>
                      <a:lnTo>
                        <a:pt x="128" y="365"/>
                      </a:lnTo>
                      <a:cubicBezTo>
                        <a:pt x="126" y="368"/>
                        <a:pt x="125" y="372"/>
                        <a:pt x="125" y="375"/>
                      </a:cubicBezTo>
                      <a:cubicBezTo>
                        <a:pt x="125" y="380"/>
                        <a:pt x="128" y="384"/>
                        <a:pt x="129" y="387"/>
                      </a:cubicBezTo>
                      <a:cubicBezTo>
                        <a:pt x="131" y="390"/>
                        <a:pt x="133" y="393"/>
                        <a:pt x="135" y="395"/>
                      </a:cubicBezTo>
                      <a:cubicBezTo>
                        <a:pt x="152" y="407"/>
                        <a:pt x="168" y="418"/>
                        <a:pt x="184" y="430"/>
                      </a:cubicBezTo>
                      <a:cubicBezTo>
                        <a:pt x="200" y="442"/>
                        <a:pt x="218" y="455"/>
                        <a:pt x="235" y="467"/>
                      </a:cubicBezTo>
                      <a:cubicBezTo>
                        <a:pt x="186" y="451"/>
                        <a:pt x="138" y="436"/>
                        <a:pt x="87" y="425"/>
                      </a:cubicBezTo>
                      <a:cubicBezTo>
                        <a:pt x="67" y="420"/>
                        <a:pt x="48" y="417"/>
                        <a:pt x="29" y="414"/>
                      </a:cubicBezTo>
                      <a:lnTo>
                        <a:pt x="29" y="414"/>
                      </a:lnTo>
                      <a:cubicBezTo>
                        <a:pt x="28" y="414"/>
                        <a:pt x="26" y="413"/>
                        <a:pt x="25" y="413"/>
                      </a:cubicBezTo>
                      <a:cubicBezTo>
                        <a:pt x="21" y="413"/>
                        <a:pt x="17" y="415"/>
                        <a:pt x="13" y="417"/>
                      </a:cubicBezTo>
                      <a:cubicBezTo>
                        <a:pt x="10" y="419"/>
                        <a:pt x="6" y="422"/>
                        <a:pt x="3" y="426"/>
                      </a:cubicBezTo>
                      <a:cubicBezTo>
                        <a:pt x="2" y="428"/>
                        <a:pt x="1" y="431"/>
                        <a:pt x="1" y="434"/>
                      </a:cubicBezTo>
                      <a:lnTo>
                        <a:pt x="1" y="434"/>
                      </a:lnTo>
                      <a:cubicBezTo>
                        <a:pt x="0" y="436"/>
                        <a:pt x="0" y="437"/>
                        <a:pt x="0" y="439"/>
                      </a:cubicBezTo>
                      <a:cubicBezTo>
                        <a:pt x="0" y="443"/>
                        <a:pt x="1" y="447"/>
                        <a:pt x="3" y="451"/>
                      </a:cubicBezTo>
                      <a:cubicBezTo>
                        <a:pt x="5" y="455"/>
                        <a:pt x="8" y="458"/>
                        <a:pt x="12" y="460"/>
                      </a:cubicBezTo>
                      <a:cubicBezTo>
                        <a:pt x="14" y="461"/>
                        <a:pt x="17" y="462"/>
                        <a:pt x="20" y="463"/>
                      </a:cubicBezTo>
                      <a:lnTo>
                        <a:pt x="25" y="464"/>
                      </a:lnTo>
                      <a:lnTo>
                        <a:pt x="25" y="464"/>
                      </a:lnTo>
                      <a:cubicBezTo>
                        <a:pt x="100" y="483"/>
                        <a:pt x="174" y="508"/>
                        <a:pt x="246" y="540"/>
                      </a:cubicBezTo>
                      <a:lnTo>
                        <a:pt x="246" y="540"/>
                      </a:lnTo>
                      <a:cubicBezTo>
                        <a:pt x="306" y="565"/>
                        <a:pt x="368" y="588"/>
                        <a:pt x="430" y="606"/>
                      </a:cubicBezTo>
                      <a:lnTo>
                        <a:pt x="430" y="606"/>
                      </a:lnTo>
                      <a:cubicBezTo>
                        <a:pt x="391" y="653"/>
                        <a:pt x="348" y="697"/>
                        <a:pt x="304" y="739"/>
                      </a:cubicBezTo>
                      <a:cubicBezTo>
                        <a:pt x="287" y="755"/>
                        <a:pt x="271" y="771"/>
                        <a:pt x="254" y="787"/>
                      </a:cubicBezTo>
                      <a:cubicBezTo>
                        <a:pt x="184" y="858"/>
                        <a:pt x="137" y="935"/>
                        <a:pt x="82" y="1029"/>
                      </a:cubicBezTo>
                      <a:lnTo>
                        <a:pt x="82" y="1029"/>
                      </a:lnTo>
                      <a:cubicBezTo>
                        <a:pt x="80" y="1032"/>
                        <a:pt x="79" y="1036"/>
                        <a:pt x="79" y="1040"/>
                      </a:cubicBezTo>
                      <a:cubicBezTo>
                        <a:pt x="79" y="1044"/>
                        <a:pt x="80" y="1047"/>
                        <a:pt x="81" y="1050"/>
                      </a:cubicBezTo>
                      <a:lnTo>
                        <a:pt x="81" y="1050"/>
                      </a:lnTo>
                      <a:lnTo>
                        <a:pt x="82" y="1051"/>
                      </a:lnTo>
                      <a:cubicBezTo>
                        <a:pt x="84" y="1055"/>
                        <a:pt x="88" y="1059"/>
                        <a:pt x="92" y="1061"/>
                      </a:cubicBezTo>
                      <a:cubicBezTo>
                        <a:pt x="94" y="1062"/>
                        <a:pt x="96" y="1063"/>
                        <a:pt x="98" y="1064"/>
                      </a:cubicBezTo>
                      <a:lnTo>
                        <a:pt x="98" y="1064"/>
                      </a:lnTo>
                      <a:cubicBezTo>
                        <a:pt x="100" y="1064"/>
                        <a:pt x="102" y="1064"/>
                        <a:pt x="103" y="1064"/>
                      </a:cubicBezTo>
                      <a:cubicBezTo>
                        <a:pt x="108" y="1064"/>
                        <a:pt x="112" y="1063"/>
                        <a:pt x="116" y="1061"/>
                      </a:cubicBezTo>
                      <a:cubicBezTo>
                        <a:pt x="119" y="1059"/>
                        <a:pt x="121" y="1057"/>
                        <a:pt x="123" y="1054"/>
                      </a:cubicBezTo>
                      <a:lnTo>
                        <a:pt x="123" y="1054"/>
                      </a:lnTo>
                      <a:cubicBezTo>
                        <a:pt x="186" y="966"/>
                        <a:pt x="257" y="885"/>
                        <a:pt x="335" y="811"/>
                      </a:cubicBezTo>
                      <a:cubicBezTo>
                        <a:pt x="348" y="800"/>
                        <a:pt x="360" y="789"/>
                        <a:pt x="371" y="778"/>
                      </a:cubicBezTo>
                      <a:lnTo>
                        <a:pt x="371" y="778"/>
                      </a:lnTo>
                      <a:cubicBezTo>
                        <a:pt x="365" y="790"/>
                        <a:pt x="358" y="801"/>
                        <a:pt x="352" y="812"/>
                      </a:cubicBezTo>
                      <a:cubicBezTo>
                        <a:pt x="328" y="853"/>
                        <a:pt x="303" y="892"/>
                        <a:pt x="275" y="930"/>
                      </a:cubicBezTo>
                      <a:lnTo>
                        <a:pt x="275" y="930"/>
                      </a:lnTo>
                      <a:cubicBezTo>
                        <a:pt x="275" y="931"/>
                        <a:pt x="275" y="931"/>
                        <a:pt x="274" y="932"/>
                      </a:cubicBezTo>
                      <a:cubicBezTo>
                        <a:pt x="273" y="936"/>
                        <a:pt x="271" y="940"/>
                        <a:pt x="271" y="944"/>
                      </a:cubicBezTo>
                      <a:cubicBezTo>
                        <a:pt x="271" y="947"/>
                        <a:pt x="271" y="950"/>
                        <a:pt x="272" y="952"/>
                      </a:cubicBezTo>
                      <a:lnTo>
                        <a:pt x="272" y="952"/>
                      </a:lnTo>
                      <a:cubicBezTo>
                        <a:pt x="273" y="953"/>
                        <a:pt x="273" y="954"/>
                        <a:pt x="274" y="955"/>
                      </a:cubicBezTo>
                      <a:cubicBezTo>
                        <a:pt x="277" y="959"/>
                        <a:pt x="279" y="962"/>
                        <a:pt x="283" y="965"/>
                      </a:cubicBezTo>
                      <a:cubicBezTo>
                        <a:pt x="285" y="966"/>
                        <a:pt x="287" y="967"/>
                        <a:pt x="290" y="967"/>
                      </a:cubicBezTo>
                      <a:lnTo>
                        <a:pt x="290" y="967"/>
                      </a:lnTo>
                      <a:cubicBezTo>
                        <a:pt x="291" y="968"/>
                        <a:pt x="293" y="968"/>
                        <a:pt x="295" y="968"/>
                      </a:cubicBezTo>
                      <a:cubicBezTo>
                        <a:pt x="299" y="968"/>
                        <a:pt x="303" y="967"/>
                        <a:pt x="307" y="965"/>
                      </a:cubicBezTo>
                      <a:cubicBezTo>
                        <a:pt x="310" y="963"/>
                        <a:pt x="312" y="961"/>
                        <a:pt x="314" y="958"/>
                      </a:cubicBezTo>
                      <a:cubicBezTo>
                        <a:pt x="327" y="942"/>
                        <a:pt x="338" y="925"/>
                        <a:pt x="350" y="909"/>
                      </a:cubicBezTo>
                      <a:cubicBezTo>
                        <a:pt x="362" y="892"/>
                        <a:pt x="374" y="876"/>
                        <a:pt x="386" y="859"/>
                      </a:cubicBezTo>
                      <a:lnTo>
                        <a:pt x="386" y="859"/>
                      </a:lnTo>
                      <a:cubicBezTo>
                        <a:pt x="363" y="926"/>
                        <a:pt x="345" y="995"/>
                        <a:pt x="333" y="1064"/>
                      </a:cubicBezTo>
                      <a:lnTo>
                        <a:pt x="333" y="1064"/>
                      </a:lnTo>
                      <a:cubicBezTo>
                        <a:pt x="332" y="1066"/>
                        <a:pt x="332" y="1067"/>
                        <a:pt x="332" y="1068"/>
                      </a:cubicBezTo>
                      <a:cubicBezTo>
                        <a:pt x="332" y="1073"/>
                        <a:pt x="334" y="1077"/>
                        <a:pt x="336" y="1081"/>
                      </a:cubicBezTo>
                      <a:cubicBezTo>
                        <a:pt x="338" y="1085"/>
                        <a:pt x="341" y="1088"/>
                        <a:pt x="345" y="1090"/>
                      </a:cubicBezTo>
                      <a:cubicBezTo>
                        <a:pt x="347" y="1091"/>
                        <a:pt x="349" y="1092"/>
                        <a:pt x="352" y="1093"/>
                      </a:cubicBezTo>
                      <a:lnTo>
                        <a:pt x="352" y="1093"/>
                      </a:lnTo>
                      <a:cubicBezTo>
                        <a:pt x="354" y="1093"/>
                        <a:pt x="356" y="1093"/>
                        <a:pt x="358" y="1093"/>
                      </a:cubicBezTo>
                      <a:cubicBezTo>
                        <a:pt x="362" y="1093"/>
                        <a:pt x="366" y="1092"/>
                        <a:pt x="370" y="1090"/>
                      </a:cubicBezTo>
                      <a:cubicBezTo>
                        <a:pt x="374" y="1088"/>
                        <a:pt x="377" y="1085"/>
                        <a:pt x="379" y="1081"/>
                      </a:cubicBezTo>
                      <a:cubicBezTo>
                        <a:pt x="380" y="1079"/>
                        <a:pt x="381" y="1077"/>
                        <a:pt x="382" y="1074"/>
                      </a:cubicBezTo>
                      <a:cubicBezTo>
                        <a:pt x="399" y="996"/>
                        <a:pt x="429" y="920"/>
                        <a:pt x="459" y="847"/>
                      </a:cubicBezTo>
                      <a:lnTo>
                        <a:pt x="459" y="847"/>
                      </a:lnTo>
                      <a:cubicBezTo>
                        <a:pt x="484" y="788"/>
                        <a:pt x="506" y="728"/>
                        <a:pt x="524" y="667"/>
                      </a:cubicBezTo>
                      <a:lnTo>
                        <a:pt x="524" y="667"/>
                      </a:lnTo>
                      <a:cubicBezTo>
                        <a:pt x="568" y="714"/>
                        <a:pt x="615" y="758"/>
                        <a:pt x="664" y="800"/>
                      </a:cubicBezTo>
                      <a:cubicBezTo>
                        <a:pt x="722" y="853"/>
                        <a:pt x="783" y="907"/>
                        <a:pt x="834" y="969"/>
                      </a:cubicBezTo>
                      <a:lnTo>
                        <a:pt x="834" y="969"/>
                      </a:lnTo>
                      <a:cubicBezTo>
                        <a:pt x="836" y="972"/>
                        <a:pt x="838" y="974"/>
                        <a:pt x="841" y="975"/>
                      </a:cubicBezTo>
                      <a:cubicBezTo>
                        <a:pt x="843" y="976"/>
                        <a:pt x="845" y="977"/>
                        <a:pt x="847" y="978"/>
                      </a:cubicBezTo>
                      <a:lnTo>
                        <a:pt x="847" y="978"/>
                      </a:lnTo>
                      <a:cubicBezTo>
                        <a:pt x="849" y="978"/>
                        <a:pt x="851" y="978"/>
                        <a:pt x="853" y="978"/>
                      </a:cubicBezTo>
                      <a:cubicBezTo>
                        <a:pt x="857" y="978"/>
                        <a:pt x="861" y="977"/>
                        <a:pt x="865" y="975"/>
                      </a:cubicBezTo>
                      <a:cubicBezTo>
                        <a:pt x="869" y="973"/>
                        <a:pt x="871" y="970"/>
                        <a:pt x="874" y="967"/>
                      </a:cubicBezTo>
                      <a:lnTo>
                        <a:pt x="874" y="967"/>
                      </a:lnTo>
                      <a:cubicBezTo>
                        <a:pt x="874" y="967"/>
                        <a:pt x="874" y="966"/>
                        <a:pt x="875" y="965"/>
                      </a:cubicBezTo>
                      <a:cubicBezTo>
                        <a:pt x="877" y="961"/>
                        <a:pt x="878" y="957"/>
                        <a:pt x="878" y="953"/>
                      </a:cubicBezTo>
                      <a:cubicBezTo>
                        <a:pt x="878" y="949"/>
                        <a:pt x="877" y="945"/>
                        <a:pt x="875" y="941"/>
                      </a:cubicBezTo>
                      <a:cubicBezTo>
                        <a:pt x="874" y="940"/>
                        <a:pt x="874" y="940"/>
                        <a:pt x="874" y="939"/>
                      </a:cubicBezTo>
                      <a:lnTo>
                        <a:pt x="874" y="939"/>
                      </a:lnTo>
                      <a:cubicBezTo>
                        <a:pt x="832" y="882"/>
                        <a:pt x="785" y="828"/>
                        <a:pt x="734" y="778"/>
                      </a:cubicBezTo>
                      <a:cubicBezTo>
                        <a:pt x="753" y="788"/>
                        <a:pt x="771" y="797"/>
                        <a:pt x="789" y="807"/>
                      </a:cubicBezTo>
                      <a:cubicBezTo>
                        <a:pt x="808" y="816"/>
                        <a:pt x="826" y="826"/>
                        <a:pt x="843" y="835"/>
                      </a:cubicBezTo>
                      <a:lnTo>
                        <a:pt x="843" y="835"/>
                      </a:lnTo>
                      <a:cubicBezTo>
                        <a:pt x="845" y="836"/>
                        <a:pt x="847" y="837"/>
                        <a:pt x="849" y="837"/>
                      </a:cubicBezTo>
                      <a:lnTo>
                        <a:pt x="849" y="837"/>
                      </a:lnTo>
                      <a:cubicBezTo>
                        <a:pt x="851" y="838"/>
                        <a:pt x="853" y="838"/>
                        <a:pt x="854" y="838"/>
                      </a:cubicBezTo>
                      <a:cubicBezTo>
                        <a:pt x="859" y="838"/>
                        <a:pt x="864" y="837"/>
                        <a:pt x="867" y="835"/>
                      </a:cubicBezTo>
                      <a:cubicBezTo>
                        <a:pt x="871" y="832"/>
                        <a:pt x="873" y="829"/>
                        <a:pt x="875" y="826"/>
                      </a:cubicBezTo>
                      <a:cubicBezTo>
                        <a:pt x="876" y="824"/>
                        <a:pt x="877" y="823"/>
                        <a:pt x="877" y="822"/>
                      </a:cubicBezTo>
                      <a:lnTo>
                        <a:pt x="877" y="822"/>
                      </a:lnTo>
                      <a:cubicBezTo>
                        <a:pt x="878" y="819"/>
                        <a:pt x="879" y="817"/>
                        <a:pt x="879" y="814"/>
                      </a:cubicBezTo>
                      <a:cubicBezTo>
                        <a:pt x="879" y="810"/>
                        <a:pt x="877" y="805"/>
                        <a:pt x="875" y="802"/>
                      </a:cubicBezTo>
                      <a:cubicBezTo>
                        <a:pt x="873" y="798"/>
                        <a:pt x="870" y="795"/>
                        <a:pt x="866" y="793"/>
                      </a:cubicBezTo>
                      <a:lnTo>
                        <a:pt x="866" y="793"/>
                      </a:lnTo>
                      <a:lnTo>
                        <a:pt x="866" y="793"/>
                      </a:lnTo>
                      <a:cubicBezTo>
                        <a:pt x="850" y="784"/>
                        <a:pt x="834" y="775"/>
                        <a:pt x="818" y="766"/>
                      </a:cubicBezTo>
                      <a:cubicBezTo>
                        <a:pt x="782" y="745"/>
                        <a:pt x="747" y="723"/>
                        <a:pt x="713" y="699"/>
                      </a:cubicBezTo>
                      <a:cubicBezTo>
                        <a:pt x="728" y="703"/>
                        <a:pt x="744" y="708"/>
                        <a:pt x="759" y="713"/>
                      </a:cubicBezTo>
                      <a:lnTo>
                        <a:pt x="759" y="713"/>
                      </a:lnTo>
                      <a:cubicBezTo>
                        <a:pt x="862" y="744"/>
                        <a:pt x="962" y="786"/>
                        <a:pt x="1057" y="837"/>
                      </a:cubicBezTo>
                      <a:lnTo>
                        <a:pt x="1057" y="837"/>
                      </a:lnTo>
                      <a:cubicBezTo>
                        <a:pt x="1059" y="838"/>
                        <a:pt x="1061" y="838"/>
                        <a:pt x="1064" y="839"/>
                      </a:cubicBezTo>
                      <a:lnTo>
                        <a:pt x="1064" y="839"/>
                      </a:lnTo>
                      <a:cubicBezTo>
                        <a:pt x="1065" y="839"/>
                        <a:pt x="1067" y="840"/>
                        <a:pt x="1069" y="840"/>
                      </a:cubicBezTo>
                      <a:cubicBezTo>
                        <a:pt x="1073" y="840"/>
                        <a:pt x="1077" y="838"/>
                        <a:pt x="1081" y="836"/>
                      </a:cubicBezTo>
                      <a:cubicBezTo>
                        <a:pt x="1085" y="834"/>
                        <a:pt x="1088" y="831"/>
                        <a:pt x="1090" y="827"/>
                      </a:cubicBezTo>
                      <a:cubicBezTo>
                        <a:pt x="1090" y="827"/>
                        <a:pt x="1091" y="826"/>
                        <a:pt x="1091" y="825"/>
                      </a:cubicBezTo>
                      <a:lnTo>
                        <a:pt x="1091" y="825"/>
                      </a:lnTo>
                      <a:cubicBezTo>
                        <a:pt x="1092" y="822"/>
                        <a:pt x="1093" y="819"/>
                        <a:pt x="1093" y="816"/>
                      </a:cubicBezTo>
                      <a:cubicBezTo>
                        <a:pt x="1093" y="811"/>
                        <a:pt x="1092" y="807"/>
                        <a:pt x="1090" y="803"/>
                      </a:cubicBezTo>
                      <a:cubicBezTo>
                        <a:pt x="1088" y="800"/>
                        <a:pt x="1085" y="798"/>
                        <a:pt x="1082" y="795"/>
                      </a:cubicBezTo>
                      <a:cubicBezTo>
                        <a:pt x="992" y="736"/>
                        <a:pt x="916" y="688"/>
                        <a:pt x="822" y="656"/>
                      </a:cubicBezTo>
                      <a:cubicBezTo>
                        <a:pt x="800" y="648"/>
                        <a:pt x="778" y="641"/>
                        <a:pt x="756" y="634"/>
                      </a:cubicBezTo>
                      <a:lnTo>
                        <a:pt x="756" y="634"/>
                      </a:lnTo>
                      <a:cubicBezTo>
                        <a:pt x="697" y="617"/>
                        <a:pt x="640" y="596"/>
                        <a:pt x="583" y="572"/>
                      </a:cubicBezTo>
                      <a:lnTo>
                        <a:pt x="583" y="572"/>
                      </a:lnTo>
                      <a:cubicBezTo>
                        <a:pt x="631" y="526"/>
                        <a:pt x="676" y="479"/>
                        <a:pt x="718" y="429"/>
                      </a:cubicBezTo>
                      <a:cubicBezTo>
                        <a:pt x="770" y="370"/>
                        <a:pt x="824" y="309"/>
                        <a:pt x="887" y="259"/>
                      </a:cubicBezTo>
                      <a:lnTo>
                        <a:pt x="887" y="259"/>
                      </a:lnTo>
                      <a:cubicBezTo>
                        <a:pt x="889" y="257"/>
                        <a:pt x="892" y="254"/>
                        <a:pt x="893" y="252"/>
                      </a:cubicBezTo>
                      <a:cubicBezTo>
                        <a:pt x="896" y="248"/>
                        <a:pt x="896" y="244"/>
                        <a:pt x="896" y="239"/>
                      </a:cubicBezTo>
                      <a:cubicBezTo>
                        <a:pt x="896" y="238"/>
                        <a:pt x="896" y="236"/>
                        <a:pt x="896" y="234"/>
                      </a:cubicBezTo>
                      <a:lnTo>
                        <a:pt x="896" y="234"/>
                      </a:lnTo>
                      <a:cubicBezTo>
                        <a:pt x="895" y="232"/>
                        <a:pt x="895" y="230"/>
                        <a:pt x="893" y="227"/>
                      </a:cubicBezTo>
                      <a:cubicBezTo>
                        <a:pt x="892" y="224"/>
                        <a:pt x="888" y="220"/>
                        <a:pt x="884" y="218"/>
                      </a:cubicBezTo>
                      <a:cubicBezTo>
                        <a:pt x="880" y="216"/>
                        <a:pt x="876" y="215"/>
                        <a:pt x="871" y="215"/>
                      </a:cubicBezTo>
                      <a:cubicBezTo>
                        <a:pt x="867" y="215"/>
                        <a:pt x="862" y="215"/>
                        <a:pt x="858" y="218"/>
                      </a:cubicBezTo>
                      <a:cubicBezTo>
                        <a:pt x="857" y="219"/>
                        <a:pt x="857" y="219"/>
                        <a:pt x="857" y="219"/>
                      </a:cubicBezTo>
                      <a:lnTo>
                        <a:pt x="857" y="219"/>
                      </a:lnTo>
                      <a:cubicBezTo>
                        <a:pt x="799" y="261"/>
                        <a:pt x="746" y="308"/>
                        <a:pt x="696" y="359"/>
                      </a:cubicBezTo>
                      <a:lnTo>
                        <a:pt x="725" y="303"/>
                      </a:lnTo>
                      <a:cubicBezTo>
                        <a:pt x="734" y="285"/>
                        <a:pt x="743" y="267"/>
                        <a:pt x="753" y="250"/>
                      </a:cubicBezTo>
                      <a:lnTo>
                        <a:pt x="753" y="250"/>
                      </a:lnTo>
                      <a:cubicBezTo>
                        <a:pt x="754" y="246"/>
                        <a:pt x="755" y="243"/>
                        <a:pt x="755" y="239"/>
                      </a:cubicBezTo>
                      <a:cubicBezTo>
                        <a:pt x="755" y="235"/>
                        <a:pt x="754" y="232"/>
                        <a:pt x="753" y="228"/>
                      </a:cubicBezTo>
                      <a:lnTo>
                        <a:pt x="753" y="228"/>
                      </a:lnTo>
                      <a:cubicBezTo>
                        <a:pt x="752" y="228"/>
                        <a:pt x="753" y="227"/>
                        <a:pt x="752" y="226"/>
                      </a:cubicBezTo>
                      <a:cubicBezTo>
                        <a:pt x="751" y="223"/>
                        <a:pt x="747" y="220"/>
                        <a:pt x="743" y="217"/>
                      </a:cubicBezTo>
                      <a:cubicBezTo>
                        <a:pt x="741" y="216"/>
                        <a:pt x="738" y="215"/>
                        <a:pt x="736" y="215"/>
                      </a:cubicBezTo>
                      <a:lnTo>
                        <a:pt x="736" y="215"/>
                      </a:lnTo>
                      <a:cubicBezTo>
                        <a:pt x="734" y="214"/>
                        <a:pt x="733" y="214"/>
                        <a:pt x="731" y="214"/>
                      </a:cubicBezTo>
                      <a:cubicBezTo>
                        <a:pt x="727" y="214"/>
                        <a:pt x="723" y="215"/>
                        <a:pt x="719" y="217"/>
                      </a:cubicBezTo>
                      <a:cubicBezTo>
                        <a:pt x="715" y="219"/>
                        <a:pt x="713" y="222"/>
                        <a:pt x="710" y="226"/>
                      </a:cubicBezTo>
                      <a:lnTo>
                        <a:pt x="710" y="227"/>
                      </a:lnTo>
                      <a:lnTo>
                        <a:pt x="710" y="227"/>
                      </a:lnTo>
                      <a:cubicBezTo>
                        <a:pt x="701" y="244"/>
                        <a:pt x="692" y="260"/>
                        <a:pt x="682" y="277"/>
                      </a:cubicBezTo>
                      <a:cubicBezTo>
                        <a:pt x="662" y="312"/>
                        <a:pt x="640" y="347"/>
                        <a:pt x="617" y="380"/>
                      </a:cubicBezTo>
                      <a:cubicBezTo>
                        <a:pt x="621" y="365"/>
                        <a:pt x="626" y="349"/>
                        <a:pt x="630" y="334"/>
                      </a:cubicBezTo>
                      <a:lnTo>
                        <a:pt x="630" y="334"/>
                      </a:lnTo>
                      <a:cubicBezTo>
                        <a:pt x="662" y="230"/>
                        <a:pt x="704" y="131"/>
                        <a:pt x="754" y="35"/>
                      </a:cubicBezTo>
                      <a:lnTo>
                        <a:pt x="754" y="35"/>
                      </a:lnTo>
                      <a:cubicBezTo>
                        <a:pt x="756" y="32"/>
                        <a:pt x="757" y="28"/>
                        <a:pt x="757" y="24"/>
                      </a:cubicBezTo>
                      <a:cubicBezTo>
                        <a:pt x="757" y="20"/>
                        <a:pt x="756" y="15"/>
                        <a:pt x="754" y="12"/>
                      </a:cubicBezTo>
                      <a:cubicBezTo>
                        <a:pt x="752" y="8"/>
                        <a:pt x="749" y="5"/>
                        <a:pt x="745" y="3"/>
                      </a:cubicBezTo>
                      <a:cubicBezTo>
                        <a:pt x="743" y="2"/>
                        <a:pt x="741" y="1"/>
                        <a:pt x="738" y="0"/>
                      </a:cubicBezTo>
                      <a:lnTo>
                        <a:pt x="738" y="0"/>
                      </a:lnTo>
                      <a:cubicBezTo>
                        <a:pt x="737" y="0"/>
                        <a:pt x="735" y="0"/>
                        <a:pt x="733" y="0"/>
                      </a:cubicBezTo>
                      <a:cubicBezTo>
                        <a:pt x="729" y="0"/>
                        <a:pt x="725" y="1"/>
                        <a:pt x="721" y="3"/>
                      </a:cubicBezTo>
                      <a:cubicBezTo>
                        <a:pt x="718" y="5"/>
                        <a:pt x="715" y="7"/>
                        <a:pt x="713" y="10"/>
                      </a:cubicBezTo>
                      <a:cubicBezTo>
                        <a:pt x="654" y="100"/>
                        <a:pt x="605" y="176"/>
                        <a:pt x="573" y="271"/>
                      </a:cubicBezTo>
                      <a:cubicBezTo>
                        <a:pt x="566" y="293"/>
                        <a:pt x="559" y="315"/>
                        <a:pt x="552" y="337"/>
                      </a:cubicBezTo>
                      <a:lnTo>
                        <a:pt x="552" y="337"/>
                      </a:lnTo>
                      <a:cubicBezTo>
                        <a:pt x="534" y="396"/>
                        <a:pt x="513" y="455"/>
                        <a:pt x="488" y="512"/>
                      </a:cubicBezTo>
                      <a:lnTo>
                        <a:pt x="488" y="512"/>
                      </a:lnTo>
                      <a:cubicBezTo>
                        <a:pt x="441" y="472"/>
                        <a:pt x="396" y="429"/>
                        <a:pt x="353" y="383"/>
                      </a:cubicBezTo>
                      <a:cubicBezTo>
                        <a:pt x="337" y="367"/>
                        <a:pt x="322" y="350"/>
                        <a:pt x="305" y="334"/>
                      </a:cubicBezTo>
                      <a:cubicBezTo>
                        <a:pt x="234" y="263"/>
                        <a:pt x="157" y="216"/>
                        <a:pt x="64" y="162"/>
                      </a:cubicBezTo>
                      <a:lnTo>
                        <a:pt x="64" y="162"/>
                      </a:lnTo>
                      <a:cubicBezTo>
                        <a:pt x="62" y="161"/>
                        <a:pt x="60" y="160"/>
                        <a:pt x="57" y="160"/>
                      </a:cubicBezTo>
                      <a:lnTo>
                        <a:pt x="57" y="160"/>
                      </a:lnTo>
                      <a:lnTo>
                        <a:pt x="57" y="160"/>
                      </a:lnTo>
                      <a:cubicBezTo>
                        <a:pt x="55" y="159"/>
                        <a:pt x="54" y="159"/>
                        <a:pt x="52" y="159"/>
                      </a:cubicBezTo>
                      <a:cubicBezTo>
                        <a:pt x="48" y="159"/>
                        <a:pt x="44" y="160"/>
                        <a:pt x="40" y="162"/>
                      </a:cubicBezTo>
                      <a:cubicBezTo>
                        <a:pt x="37" y="164"/>
                        <a:pt x="34" y="167"/>
                        <a:pt x="31" y="171"/>
                      </a:cubicBezTo>
                      <a:cubicBezTo>
                        <a:pt x="31" y="172"/>
                        <a:pt x="30" y="173"/>
                        <a:pt x="30" y="174"/>
                      </a:cubicBezTo>
                      <a:lnTo>
                        <a:pt x="30" y="174"/>
                      </a:lnTo>
                      <a:cubicBezTo>
                        <a:pt x="28" y="177"/>
                        <a:pt x="28" y="180"/>
                        <a:pt x="28" y="183"/>
                      </a:cubicBezTo>
                      <a:cubicBezTo>
                        <a:pt x="28" y="187"/>
                        <a:pt x="29" y="191"/>
                        <a:pt x="31" y="195"/>
                      </a:cubicBezTo>
                      <a:cubicBezTo>
                        <a:pt x="33" y="198"/>
                        <a:pt x="36" y="201"/>
                        <a:pt x="39" y="203"/>
                      </a:cubicBezTo>
                      <a:close/>
                    </a:path>
                  </a:pathLst>
                </a:custGeom>
                <a:solidFill>
                  <a:srgbClr val="F7EFD0">
                    <a:alpha val="50000"/>
                  </a:srgbClr>
                </a:solidFill>
                <a:ln>
                  <a:noFill/>
                </a:ln>
              </p:spPr>
              <p:txBody>
                <a:bodyPr spcFirstLastPara="1" wrap="square" lIns="120000" tIns="60000" rIns="120000" bIns="60000" anchor="ctr" anchorCtr="1">
                  <a:noAutofit/>
                </a:bodyPr>
                <a:lstStyle/>
                <a:p>
                  <a:pPr defTabSz="1219170">
                    <a:buClr>
                      <a:srgbClr val="000000"/>
                    </a:buClr>
                  </a:pPr>
                  <a:endParaRPr sz="2400" kern="0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882" name="Google Shape;882;p28"/>
              <p:cNvSpPr/>
              <p:nvPr/>
            </p:nvSpPr>
            <p:spPr>
              <a:xfrm>
                <a:off x="9557492" y="1644153"/>
                <a:ext cx="341758" cy="342106"/>
              </a:xfrm>
              <a:custGeom>
                <a:avLst/>
                <a:gdLst/>
                <a:ahLst/>
                <a:cxnLst/>
                <a:rect l="l" t="t" r="r" b="b"/>
                <a:pathLst>
                  <a:path w="524" h="524" extrusionOk="0">
                    <a:moveTo>
                      <a:pt x="336" y="11"/>
                    </a:moveTo>
                    <a:cubicBezTo>
                      <a:pt x="380" y="24"/>
                      <a:pt x="420" y="49"/>
                      <a:pt x="451" y="82"/>
                    </a:cubicBezTo>
                    <a:cubicBezTo>
                      <a:pt x="483" y="115"/>
                      <a:pt x="506" y="156"/>
                      <a:pt x="516" y="201"/>
                    </a:cubicBezTo>
                    <a:cubicBezTo>
                      <a:pt x="527" y="245"/>
                      <a:pt x="526" y="293"/>
                      <a:pt x="513" y="337"/>
                    </a:cubicBezTo>
                    <a:cubicBezTo>
                      <a:pt x="500" y="381"/>
                      <a:pt x="475" y="420"/>
                      <a:pt x="442" y="452"/>
                    </a:cubicBezTo>
                    <a:cubicBezTo>
                      <a:pt x="409" y="483"/>
                      <a:pt x="368" y="506"/>
                      <a:pt x="323" y="517"/>
                    </a:cubicBezTo>
                    <a:cubicBezTo>
                      <a:pt x="278" y="528"/>
                      <a:pt x="232" y="527"/>
                      <a:pt x="188" y="514"/>
                    </a:cubicBezTo>
                    <a:cubicBezTo>
                      <a:pt x="143" y="501"/>
                      <a:pt x="104" y="476"/>
                      <a:pt x="72" y="443"/>
                    </a:cubicBezTo>
                    <a:cubicBezTo>
                      <a:pt x="40" y="410"/>
                      <a:pt x="18" y="369"/>
                      <a:pt x="7" y="324"/>
                    </a:cubicBezTo>
                    <a:cubicBezTo>
                      <a:pt x="-4" y="279"/>
                      <a:pt x="-3" y="233"/>
                      <a:pt x="10" y="189"/>
                    </a:cubicBezTo>
                    <a:cubicBezTo>
                      <a:pt x="23" y="144"/>
                      <a:pt x="48" y="105"/>
                      <a:pt x="81" y="73"/>
                    </a:cubicBezTo>
                    <a:cubicBezTo>
                      <a:pt x="115" y="41"/>
                      <a:pt x="156" y="19"/>
                      <a:pt x="200" y="8"/>
                    </a:cubicBezTo>
                    <a:cubicBezTo>
                      <a:pt x="245" y="-3"/>
                      <a:pt x="292" y="-2"/>
                      <a:pt x="336" y="1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83" name="Google Shape;883;p28"/>
              <p:cNvSpPr/>
              <p:nvPr/>
            </p:nvSpPr>
            <p:spPr>
              <a:xfrm>
                <a:off x="9809899" y="1753836"/>
                <a:ext cx="111528" cy="84221"/>
              </a:xfrm>
              <a:custGeom>
                <a:avLst/>
                <a:gdLst/>
                <a:ahLst/>
                <a:cxnLst/>
                <a:rect l="l" t="t" r="r" b="b"/>
                <a:pathLst>
                  <a:path w="171" h="129" extrusionOk="0">
                    <a:moveTo>
                      <a:pt x="69" y="1"/>
                    </a:moveTo>
                    <a:cubicBezTo>
                      <a:pt x="121" y="-7"/>
                      <a:pt x="159" y="29"/>
                      <a:pt x="170" y="82"/>
                    </a:cubicBezTo>
                    <a:cubicBezTo>
                      <a:pt x="175" y="109"/>
                      <a:pt x="136" y="119"/>
                      <a:pt x="131" y="92"/>
                    </a:cubicBezTo>
                    <a:cubicBezTo>
                      <a:pt x="125" y="63"/>
                      <a:pt x="110" y="42"/>
                      <a:pt x="80" y="43"/>
                    </a:cubicBezTo>
                    <a:cubicBezTo>
                      <a:pt x="47" y="44"/>
                      <a:pt x="34" y="72"/>
                      <a:pt x="43" y="103"/>
                    </a:cubicBezTo>
                    <a:cubicBezTo>
                      <a:pt x="51" y="130"/>
                      <a:pt x="12" y="140"/>
                      <a:pt x="4" y="114"/>
                    </a:cubicBezTo>
                    <a:cubicBezTo>
                      <a:pt x="-12" y="59"/>
                      <a:pt x="16" y="10"/>
                      <a:pt x="6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0000" tIns="1900" rIns="120000" bIns="190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84" name="Google Shape;884;p28"/>
              <p:cNvSpPr/>
              <p:nvPr/>
            </p:nvSpPr>
            <p:spPr>
              <a:xfrm>
                <a:off x="9536622" y="1794968"/>
                <a:ext cx="111528" cy="82262"/>
              </a:xfrm>
              <a:custGeom>
                <a:avLst/>
                <a:gdLst/>
                <a:ahLst/>
                <a:cxnLst/>
                <a:rect l="l" t="t" r="r" b="b"/>
                <a:pathLst>
                  <a:path w="171" h="126" extrusionOk="0">
                    <a:moveTo>
                      <a:pt x="71" y="1"/>
                    </a:moveTo>
                    <a:cubicBezTo>
                      <a:pt x="123" y="-6"/>
                      <a:pt x="161" y="32"/>
                      <a:pt x="170" y="84"/>
                    </a:cubicBezTo>
                    <a:cubicBezTo>
                      <a:pt x="175" y="112"/>
                      <a:pt x="135" y="121"/>
                      <a:pt x="130" y="93"/>
                    </a:cubicBezTo>
                    <a:cubicBezTo>
                      <a:pt x="125" y="64"/>
                      <a:pt x="111" y="42"/>
                      <a:pt x="81" y="43"/>
                    </a:cubicBezTo>
                    <a:cubicBezTo>
                      <a:pt x="48" y="43"/>
                      <a:pt x="34" y="70"/>
                      <a:pt x="43" y="102"/>
                    </a:cubicBezTo>
                    <a:cubicBezTo>
                      <a:pt x="50" y="128"/>
                      <a:pt x="10" y="137"/>
                      <a:pt x="3" y="111"/>
                    </a:cubicBezTo>
                    <a:cubicBezTo>
                      <a:pt x="-11" y="56"/>
                      <a:pt x="18" y="8"/>
                      <a:pt x="7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0000" tIns="467" rIns="120000" bIns="467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85" name="Google Shape;885;p28"/>
              <p:cNvSpPr/>
              <p:nvPr/>
            </p:nvSpPr>
            <p:spPr>
              <a:xfrm>
                <a:off x="9680761" y="1801496"/>
                <a:ext cx="91962" cy="75733"/>
              </a:xfrm>
              <a:custGeom>
                <a:avLst/>
                <a:gdLst/>
                <a:ahLst/>
                <a:cxnLst/>
                <a:rect l="l" t="t" r="r" b="b"/>
                <a:pathLst>
                  <a:path w="141" h="116" extrusionOk="0">
                    <a:moveTo>
                      <a:pt x="2" y="46"/>
                    </a:moveTo>
                    <a:cubicBezTo>
                      <a:pt x="-9" y="21"/>
                      <a:pt x="27" y="2"/>
                      <a:pt x="38" y="28"/>
                    </a:cubicBezTo>
                    <a:cubicBezTo>
                      <a:pt x="43" y="44"/>
                      <a:pt x="51" y="72"/>
                      <a:pt x="70" y="75"/>
                    </a:cubicBezTo>
                    <a:cubicBezTo>
                      <a:pt x="97" y="79"/>
                      <a:pt x="103" y="44"/>
                      <a:pt x="100" y="24"/>
                    </a:cubicBezTo>
                    <a:cubicBezTo>
                      <a:pt x="98" y="-3"/>
                      <a:pt x="138" y="-10"/>
                      <a:pt x="140" y="18"/>
                    </a:cubicBezTo>
                    <a:cubicBezTo>
                      <a:pt x="155" y="129"/>
                      <a:pt x="28" y="157"/>
                      <a:pt x="2" y="46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86" name="Google Shape;886;p28"/>
              <p:cNvSpPr/>
              <p:nvPr/>
            </p:nvSpPr>
            <p:spPr>
              <a:xfrm>
                <a:off x="9256823" y="1800844"/>
                <a:ext cx="172183" cy="73122"/>
              </a:xfrm>
              <a:custGeom>
                <a:avLst/>
                <a:gdLst/>
                <a:ahLst/>
                <a:cxnLst/>
                <a:rect l="l" t="t" r="r" b="b"/>
                <a:pathLst>
                  <a:path w="264" h="112" extrusionOk="0">
                    <a:moveTo>
                      <a:pt x="228" y="1"/>
                    </a:moveTo>
                    <a:lnTo>
                      <a:pt x="21" y="55"/>
                    </a:lnTo>
                    <a:cubicBezTo>
                      <a:pt x="-16" y="64"/>
                      <a:pt x="-1" y="120"/>
                      <a:pt x="35" y="111"/>
                    </a:cubicBezTo>
                    <a:lnTo>
                      <a:pt x="243" y="57"/>
                    </a:lnTo>
                    <a:cubicBezTo>
                      <a:pt x="279" y="47"/>
                      <a:pt x="264" y="-8"/>
                      <a:pt x="228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87" name="Google Shape;887;p28"/>
              <p:cNvSpPr/>
              <p:nvPr/>
            </p:nvSpPr>
            <p:spPr>
              <a:xfrm>
                <a:off x="9445312" y="1787133"/>
                <a:ext cx="36524" cy="37214"/>
              </a:xfrm>
              <a:custGeom>
                <a:avLst/>
                <a:gdLst/>
                <a:ahLst/>
                <a:cxnLst/>
                <a:rect l="l" t="t" r="r" b="b"/>
                <a:pathLst>
                  <a:path w="56" h="57" extrusionOk="0">
                    <a:moveTo>
                      <a:pt x="21" y="1"/>
                    </a:moveTo>
                    <a:cubicBezTo>
                      <a:pt x="-15" y="10"/>
                      <a:pt x="0" y="65"/>
                      <a:pt x="35" y="56"/>
                    </a:cubicBezTo>
                    <a:cubicBezTo>
                      <a:pt x="71" y="46"/>
                      <a:pt x="57" y="-8"/>
                      <a:pt x="21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88" name="Google Shape;888;p28"/>
              <p:cNvSpPr/>
              <p:nvPr/>
            </p:nvSpPr>
            <p:spPr>
              <a:xfrm>
                <a:off x="9200080" y="1851115"/>
                <a:ext cx="36524" cy="37214"/>
              </a:xfrm>
              <a:custGeom>
                <a:avLst/>
                <a:gdLst/>
                <a:ahLst/>
                <a:cxnLst/>
                <a:rect l="l" t="t" r="r" b="b"/>
                <a:pathLst>
                  <a:path w="56" h="57" extrusionOk="0">
                    <a:moveTo>
                      <a:pt x="21" y="1"/>
                    </a:moveTo>
                    <a:cubicBezTo>
                      <a:pt x="-16" y="10"/>
                      <a:pt x="-1" y="65"/>
                      <a:pt x="35" y="56"/>
                    </a:cubicBezTo>
                    <a:cubicBezTo>
                      <a:pt x="71" y="47"/>
                      <a:pt x="56" y="-9"/>
                      <a:pt x="21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89" name="Google Shape;889;p28"/>
              <p:cNvSpPr/>
              <p:nvPr/>
            </p:nvSpPr>
            <p:spPr>
              <a:xfrm>
                <a:off x="9997736" y="1695730"/>
                <a:ext cx="120007" cy="121435"/>
              </a:xfrm>
              <a:custGeom>
                <a:avLst/>
                <a:gdLst/>
                <a:ahLst/>
                <a:cxnLst/>
                <a:rect l="l" t="t" r="r" b="b"/>
                <a:pathLst>
                  <a:path w="184" h="186" extrusionOk="0">
                    <a:moveTo>
                      <a:pt x="114" y="71"/>
                    </a:moveTo>
                    <a:cubicBezTo>
                      <a:pt x="110" y="66"/>
                      <a:pt x="100" y="-1"/>
                      <a:pt x="90" y="0"/>
                    </a:cubicBezTo>
                    <a:cubicBezTo>
                      <a:pt x="81" y="0"/>
                      <a:pt x="73" y="66"/>
                      <a:pt x="69" y="71"/>
                    </a:cubicBezTo>
                    <a:cubicBezTo>
                      <a:pt x="61" y="80"/>
                      <a:pt x="0" y="85"/>
                      <a:pt x="0" y="94"/>
                    </a:cubicBezTo>
                    <a:cubicBezTo>
                      <a:pt x="1" y="102"/>
                      <a:pt x="61" y="106"/>
                      <a:pt x="69" y="115"/>
                    </a:cubicBezTo>
                    <a:cubicBezTo>
                      <a:pt x="74" y="120"/>
                      <a:pt x="84" y="186"/>
                      <a:pt x="93" y="186"/>
                    </a:cubicBezTo>
                    <a:cubicBezTo>
                      <a:pt x="103" y="185"/>
                      <a:pt x="110" y="119"/>
                      <a:pt x="114" y="115"/>
                    </a:cubicBezTo>
                    <a:cubicBezTo>
                      <a:pt x="123" y="106"/>
                      <a:pt x="185" y="99"/>
                      <a:pt x="184" y="91"/>
                    </a:cubicBezTo>
                    <a:cubicBezTo>
                      <a:pt x="184" y="82"/>
                      <a:pt x="123" y="79"/>
                      <a:pt x="114" y="7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29267" rIns="120000" bIns="29267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90" name="Google Shape;890;p28"/>
              <p:cNvSpPr/>
              <p:nvPr/>
            </p:nvSpPr>
            <p:spPr>
              <a:xfrm>
                <a:off x="10102742" y="2032616"/>
                <a:ext cx="37176" cy="39172"/>
              </a:xfrm>
              <a:custGeom>
                <a:avLst/>
                <a:gdLst/>
                <a:ahLst/>
                <a:cxnLst/>
                <a:rect l="l" t="t" r="r" b="b"/>
                <a:pathLst>
                  <a:path w="57" h="60" extrusionOk="0">
                    <a:moveTo>
                      <a:pt x="28" y="0"/>
                    </a:moveTo>
                    <a:cubicBezTo>
                      <a:pt x="-10" y="0"/>
                      <a:pt x="-10" y="60"/>
                      <a:pt x="28" y="60"/>
                    </a:cubicBezTo>
                    <a:cubicBezTo>
                      <a:pt x="67" y="60"/>
                      <a:pt x="67" y="0"/>
                      <a:pt x="28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91" name="Google Shape;891;p28"/>
              <p:cNvSpPr/>
              <p:nvPr/>
            </p:nvSpPr>
            <p:spPr>
              <a:xfrm>
                <a:off x="10164050" y="1698994"/>
                <a:ext cx="37828" cy="39172"/>
              </a:xfrm>
              <a:custGeom>
                <a:avLst/>
                <a:gdLst/>
                <a:ahLst/>
                <a:cxnLst/>
                <a:rect l="l" t="t" r="r" b="b"/>
                <a:pathLst>
                  <a:path w="58" h="60" extrusionOk="0">
                    <a:moveTo>
                      <a:pt x="29" y="0"/>
                    </a:moveTo>
                    <a:cubicBezTo>
                      <a:pt x="-9" y="0"/>
                      <a:pt x="-9" y="60"/>
                      <a:pt x="29" y="60"/>
                    </a:cubicBezTo>
                    <a:cubicBezTo>
                      <a:pt x="68" y="60"/>
                      <a:pt x="68" y="0"/>
                      <a:pt x="2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92" name="Google Shape;892;p28"/>
              <p:cNvSpPr/>
              <p:nvPr/>
            </p:nvSpPr>
            <p:spPr>
              <a:xfrm>
                <a:off x="9905122" y="1513577"/>
                <a:ext cx="37828" cy="39173"/>
              </a:xfrm>
              <a:custGeom>
                <a:avLst/>
                <a:gdLst/>
                <a:ahLst/>
                <a:cxnLst/>
                <a:rect l="l" t="t" r="r" b="b"/>
                <a:pathLst>
                  <a:path w="58" h="60" extrusionOk="0">
                    <a:moveTo>
                      <a:pt x="29" y="0"/>
                    </a:moveTo>
                    <a:cubicBezTo>
                      <a:pt x="-10" y="0"/>
                      <a:pt x="-9" y="60"/>
                      <a:pt x="29" y="60"/>
                    </a:cubicBezTo>
                    <a:cubicBezTo>
                      <a:pt x="68" y="60"/>
                      <a:pt x="67" y="0"/>
                      <a:pt x="2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93" name="Google Shape;893;p28"/>
              <p:cNvSpPr/>
              <p:nvPr/>
            </p:nvSpPr>
            <p:spPr>
              <a:xfrm>
                <a:off x="9610322" y="1383654"/>
                <a:ext cx="37828" cy="39173"/>
              </a:xfrm>
              <a:custGeom>
                <a:avLst/>
                <a:gdLst/>
                <a:ahLst/>
                <a:cxnLst/>
                <a:rect l="l" t="t" r="r" b="b"/>
                <a:pathLst>
                  <a:path w="58" h="60" extrusionOk="0">
                    <a:moveTo>
                      <a:pt x="29" y="0"/>
                    </a:moveTo>
                    <a:cubicBezTo>
                      <a:pt x="-10" y="0"/>
                      <a:pt x="-9" y="60"/>
                      <a:pt x="29" y="60"/>
                    </a:cubicBezTo>
                    <a:cubicBezTo>
                      <a:pt x="68" y="60"/>
                      <a:pt x="67" y="0"/>
                      <a:pt x="2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94" name="Google Shape;894;p28"/>
              <p:cNvSpPr/>
              <p:nvPr/>
            </p:nvSpPr>
            <p:spPr>
              <a:xfrm>
                <a:off x="9667716" y="1533163"/>
                <a:ext cx="37828" cy="39173"/>
              </a:xfrm>
              <a:custGeom>
                <a:avLst/>
                <a:gdLst/>
                <a:ahLst/>
                <a:cxnLst/>
                <a:rect l="l" t="t" r="r" b="b"/>
                <a:pathLst>
                  <a:path w="58" h="60" extrusionOk="0">
                    <a:moveTo>
                      <a:pt x="29" y="0"/>
                    </a:moveTo>
                    <a:cubicBezTo>
                      <a:pt x="-10" y="0"/>
                      <a:pt x="-10" y="60"/>
                      <a:pt x="29" y="60"/>
                    </a:cubicBezTo>
                    <a:cubicBezTo>
                      <a:pt x="68" y="60"/>
                      <a:pt x="67" y="0"/>
                      <a:pt x="2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95" name="Google Shape;895;p28"/>
              <p:cNvSpPr/>
              <p:nvPr/>
            </p:nvSpPr>
            <p:spPr>
              <a:xfrm>
                <a:off x="9699675" y="1711399"/>
                <a:ext cx="37828" cy="38520"/>
              </a:xfrm>
              <a:custGeom>
                <a:avLst/>
                <a:gdLst/>
                <a:ahLst/>
                <a:cxnLst/>
                <a:rect l="l" t="t" r="r" b="b"/>
                <a:pathLst>
                  <a:path w="58" h="59" extrusionOk="0">
                    <a:moveTo>
                      <a:pt x="29" y="0"/>
                    </a:moveTo>
                    <a:cubicBezTo>
                      <a:pt x="-10" y="0"/>
                      <a:pt x="-9" y="59"/>
                      <a:pt x="29" y="59"/>
                    </a:cubicBezTo>
                    <a:cubicBezTo>
                      <a:pt x="68" y="59"/>
                      <a:pt x="67" y="0"/>
                      <a:pt x="2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96" name="Google Shape;896;p28"/>
              <p:cNvSpPr/>
              <p:nvPr/>
            </p:nvSpPr>
            <p:spPr>
              <a:xfrm>
                <a:off x="9729676" y="1922932"/>
                <a:ext cx="37828" cy="39172"/>
              </a:xfrm>
              <a:custGeom>
                <a:avLst/>
                <a:gdLst/>
                <a:ahLst/>
                <a:cxnLst/>
                <a:rect l="l" t="t" r="r" b="b"/>
                <a:pathLst>
                  <a:path w="58" h="60" extrusionOk="0">
                    <a:moveTo>
                      <a:pt x="29" y="0"/>
                    </a:moveTo>
                    <a:cubicBezTo>
                      <a:pt x="-10" y="0"/>
                      <a:pt x="-9" y="60"/>
                      <a:pt x="29" y="60"/>
                    </a:cubicBezTo>
                    <a:cubicBezTo>
                      <a:pt x="68" y="60"/>
                      <a:pt x="67" y="0"/>
                      <a:pt x="2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97" name="Google Shape;897;p28"/>
              <p:cNvSpPr/>
              <p:nvPr/>
            </p:nvSpPr>
            <p:spPr>
              <a:xfrm>
                <a:off x="9779897" y="2170373"/>
                <a:ext cx="37176" cy="39172"/>
              </a:xfrm>
              <a:custGeom>
                <a:avLst/>
                <a:gdLst/>
                <a:ahLst/>
                <a:cxnLst/>
                <a:rect l="l" t="t" r="r" b="b"/>
                <a:pathLst>
                  <a:path w="57" h="60" extrusionOk="0">
                    <a:moveTo>
                      <a:pt x="28" y="0"/>
                    </a:moveTo>
                    <a:cubicBezTo>
                      <a:pt x="-10" y="0"/>
                      <a:pt x="-10" y="60"/>
                      <a:pt x="28" y="60"/>
                    </a:cubicBezTo>
                    <a:cubicBezTo>
                      <a:pt x="67" y="60"/>
                      <a:pt x="67" y="0"/>
                      <a:pt x="28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98" name="Google Shape;898;p28"/>
              <p:cNvSpPr/>
              <p:nvPr/>
            </p:nvSpPr>
            <p:spPr>
              <a:xfrm>
                <a:off x="9727720" y="2028699"/>
                <a:ext cx="37828" cy="39172"/>
              </a:xfrm>
              <a:custGeom>
                <a:avLst/>
                <a:gdLst/>
                <a:ahLst/>
                <a:cxnLst/>
                <a:rect l="l" t="t" r="r" b="b"/>
                <a:pathLst>
                  <a:path w="58" h="60" extrusionOk="0">
                    <a:moveTo>
                      <a:pt x="29" y="0"/>
                    </a:moveTo>
                    <a:cubicBezTo>
                      <a:pt x="-10" y="0"/>
                      <a:pt x="-9" y="60"/>
                      <a:pt x="29" y="60"/>
                    </a:cubicBezTo>
                    <a:cubicBezTo>
                      <a:pt x="68" y="60"/>
                      <a:pt x="67" y="0"/>
                      <a:pt x="2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99" name="Google Shape;899;p28"/>
              <p:cNvSpPr/>
              <p:nvPr/>
            </p:nvSpPr>
            <p:spPr>
              <a:xfrm>
                <a:off x="9436833" y="1881148"/>
                <a:ext cx="37176" cy="38520"/>
              </a:xfrm>
              <a:custGeom>
                <a:avLst/>
                <a:gdLst/>
                <a:ahLst/>
                <a:cxnLst/>
                <a:rect l="l" t="t" r="r" b="b"/>
                <a:pathLst>
                  <a:path w="57" h="59" extrusionOk="0">
                    <a:moveTo>
                      <a:pt x="28" y="0"/>
                    </a:moveTo>
                    <a:cubicBezTo>
                      <a:pt x="-10" y="0"/>
                      <a:pt x="-10" y="59"/>
                      <a:pt x="28" y="59"/>
                    </a:cubicBezTo>
                    <a:cubicBezTo>
                      <a:pt x="67" y="59"/>
                      <a:pt x="67" y="0"/>
                      <a:pt x="28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00" name="Google Shape;900;p28"/>
              <p:cNvSpPr/>
              <p:nvPr/>
            </p:nvSpPr>
            <p:spPr>
              <a:xfrm>
                <a:off x="9267258" y="1906610"/>
                <a:ext cx="37176" cy="39172"/>
              </a:xfrm>
              <a:custGeom>
                <a:avLst/>
                <a:gdLst/>
                <a:ahLst/>
                <a:cxnLst/>
                <a:rect l="l" t="t" r="r" b="b"/>
                <a:pathLst>
                  <a:path w="57" h="60" extrusionOk="0">
                    <a:moveTo>
                      <a:pt x="28" y="0"/>
                    </a:moveTo>
                    <a:cubicBezTo>
                      <a:pt x="-10" y="0"/>
                      <a:pt x="-10" y="60"/>
                      <a:pt x="28" y="60"/>
                    </a:cubicBezTo>
                    <a:cubicBezTo>
                      <a:pt x="67" y="60"/>
                      <a:pt x="67" y="0"/>
                      <a:pt x="28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01" name="Google Shape;901;p28"/>
              <p:cNvSpPr/>
              <p:nvPr/>
            </p:nvSpPr>
            <p:spPr>
              <a:xfrm>
                <a:off x="9335088" y="1557320"/>
                <a:ext cx="37176" cy="39173"/>
              </a:xfrm>
              <a:custGeom>
                <a:avLst/>
                <a:gdLst/>
                <a:ahLst/>
                <a:cxnLst/>
                <a:rect l="l" t="t" r="r" b="b"/>
                <a:pathLst>
                  <a:path w="57" h="60" extrusionOk="0">
                    <a:moveTo>
                      <a:pt x="28" y="0"/>
                    </a:moveTo>
                    <a:cubicBezTo>
                      <a:pt x="-10" y="0"/>
                      <a:pt x="-10" y="60"/>
                      <a:pt x="28" y="60"/>
                    </a:cubicBezTo>
                    <a:cubicBezTo>
                      <a:pt x="67" y="60"/>
                      <a:pt x="67" y="0"/>
                      <a:pt x="28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902" name="Google Shape;902;p28"/>
          <p:cNvGrpSpPr/>
          <p:nvPr/>
        </p:nvGrpSpPr>
        <p:grpSpPr>
          <a:xfrm>
            <a:off x="9054008" y="719336"/>
            <a:ext cx="1703717" cy="2332253"/>
            <a:chOff x="6790506" y="539502"/>
            <a:chExt cx="1277788" cy="1749190"/>
          </a:xfrm>
        </p:grpSpPr>
        <p:sp>
          <p:nvSpPr>
            <p:cNvPr id="903" name="Google Shape;903;p28"/>
            <p:cNvSpPr/>
            <p:nvPr/>
          </p:nvSpPr>
          <p:spPr>
            <a:xfrm>
              <a:off x="7814606" y="539502"/>
              <a:ext cx="182880" cy="182880"/>
            </a:xfrm>
            <a:custGeom>
              <a:avLst/>
              <a:gdLst/>
              <a:ahLst/>
              <a:cxnLst/>
              <a:rect l="l" t="t" r="r" b="b"/>
              <a:pathLst>
                <a:path w="214" h="218" extrusionOk="0">
                  <a:moveTo>
                    <a:pt x="133" y="83"/>
                  </a:moveTo>
                  <a:cubicBezTo>
                    <a:pt x="127" y="78"/>
                    <a:pt x="115" y="-1"/>
                    <a:pt x="105" y="0"/>
                  </a:cubicBezTo>
                  <a:cubicBezTo>
                    <a:pt x="94" y="0"/>
                    <a:pt x="86" y="78"/>
                    <a:pt x="81" y="83"/>
                  </a:cubicBezTo>
                  <a:cubicBezTo>
                    <a:pt x="71" y="93"/>
                    <a:pt x="-1" y="101"/>
                    <a:pt x="0" y="111"/>
                  </a:cubicBezTo>
                  <a:cubicBezTo>
                    <a:pt x="1" y="120"/>
                    <a:pt x="71" y="125"/>
                    <a:pt x="81" y="135"/>
                  </a:cubicBezTo>
                  <a:cubicBezTo>
                    <a:pt x="87" y="140"/>
                    <a:pt x="98" y="218"/>
                    <a:pt x="109" y="218"/>
                  </a:cubicBezTo>
                  <a:cubicBezTo>
                    <a:pt x="119" y="217"/>
                    <a:pt x="128" y="140"/>
                    <a:pt x="133" y="135"/>
                  </a:cubicBezTo>
                  <a:cubicBezTo>
                    <a:pt x="142" y="125"/>
                    <a:pt x="214" y="117"/>
                    <a:pt x="214" y="107"/>
                  </a:cubicBezTo>
                  <a:cubicBezTo>
                    <a:pt x="213" y="97"/>
                    <a:pt x="143" y="92"/>
                    <a:pt x="133" y="8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0000" tIns="44633" rIns="120000" bIns="44633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04" name="Google Shape;904;p28"/>
            <p:cNvSpPr/>
            <p:nvPr/>
          </p:nvSpPr>
          <p:spPr>
            <a:xfrm>
              <a:off x="6790506" y="950927"/>
              <a:ext cx="182880" cy="182880"/>
            </a:xfrm>
            <a:custGeom>
              <a:avLst/>
              <a:gdLst/>
              <a:ahLst/>
              <a:cxnLst/>
              <a:rect l="l" t="t" r="r" b="b"/>
              <a:pathLst>
                <a:path w="214" h="218" extrusionOk="0">
                  <a:moveTo>
                    <a:pt x="133" y="83"/>
                  </a:moveTo>
                  <a:cubicBezTo>
                    <a:pt x="127" y="78"/>
                    <a:pt x="115" y="-1"/>
                    <a:pt x="105" y="0"/>
                  </a:cubicBezTo>
                  <a:cubicBezTo>
                    <a:pt x="94" y="0"/>
                    <a:pt x="86" y="78"/>
                    <a:pt x="81" y="83"/>
                  </a:cubicBezTo>
                  <a:cubicBezTo>
                    <a:pt x="71" y="93"/>
                    <a:pt x="-1" y="101"/>
                    <a:pt x="0" y="111"/>
                  </a:cubicBezTo>
                  <a:cubicBezTo>
                    <a:pt x="1" y="120"/>
                    <a:pt x="71" y="125"/>
                    <a:pt x="81" y="135"/>
                  </a:cubicBezTo>
                  <a:cubicBezTo>
                    <a:pt x="87" y="140"/>
                    <a:pt x="98" y="218"/>
                    <a:pt x="109" y="218"/>
                  </a:cubicBezTo>
                  <a:cubicBezTo>
                    <a:pt x="119" y="217"/>
                    <a:pt x="128" y="140"/>
                    <a:pt x="133" y="135"/>
                  </a:cubicBezTo>
                  <a:cubicBezTo>
                    <a:pt x="142" y="125"/>
                    <a:pt x="214" y="117"/>
                    <a:pt x="214" y="107"/>
                  </a:cubicBezTo>
                  <a:cubicBezTo>
                    <a:pt x="213" y="97"/>
                    <a:pt x="143" y="92"/>
                    <a:pt x="133" y="8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0000" tIns="44633" rIns="120000" bIns="44633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05" name="Google Shape;905;p28"/>
            <p:cNvSpPr/>
            <p:nvPr/>
          </p:nvSpPr>
          <p:spPr>
            <a:xfrm flipH="1">
              <a:off x="7800070" y="1922932"/>
              <a:ext cx="268224" cy="365760"/>
            </a:xfrm>
            <a:custGeom>
              <a:avLst/>
              <a:gdLst/>
              <a:ahLst/>
              <a:cxnLst/>
              <a:rect l="l" t="t" r="r" b="b"/>
              <a:pathLst>
                <a:path w="402" h="557" extrusionOk="0">
                  <a:moveTo>
                    <a:pt x="297" y="320"/>
                  </a:moveTo>
                  <a:lnTo>
                    <a:pt x="297" y="320"/>
                  </a:lnTo>
                  <a:cubicBezTo>
                    <a:pt x="315" y="315"/>
                    <a:pt x="332" y="308"/>
                    <a:pt x="347" y="299"/>
                  </a:cubicBezTo>
                  <a:cubicBezTo>
                    <a:pt x="362" y="290"/>
                    <a:pt x="376" y="280"/>
                    <a:pt x="388" y="268"/>
                  </a:cubicBezTo>
                  <a:cubicBezTo>
                    <a:pt x="397" y="259"/>
                    <a:pt x="406" y="245"/>
                    <a:pt x="400" y="233"/>
                  </a:cubicBezTo>
                  <a:cubicBezTo>
                    <a:pt x="394" y="221"/>
                    <a:pt x="376" y="218"/>
                    <a:pt x="360" y="220"/>
                  </a:cubicBezTo>
                  <a:lnTo>
                    <a:pt x="360" y="220"/>
                  </a:lnTo>
                  <a:cubicBezTo>
                    <a:pt x="333" y="224"/>
                    <a:pt x="306" y="234"/>
                    <a:pt x="282" y="248"/>
                  </a:cubicBezTo>
                  <a:cubicBezTo>
                    <a:pt x="259" y="261"/>
                    <a:pt x="239" y="278"/>
                    <a:pt x="222" y="297"/>
                  </a:cubicBezTo>
                  <a:lnTo>
                    <a:pt x="222" y="297"/>
                  </a:lnTo>
                  <a:cubicBezTo>
                    <a:pt x="235" y="270"/>
                    <a:pt x="247" y="243"/>
                    <a:pt x="257" y="214"/>
                  </a:cubicBezTo>
                  <a:cubicBezTo>
                    <a:pt x="267" y="204"/>
                    <a:pt x="276" y="195"/>
                    <a:pt x="285" y="184"/>
                  </a:cubicBezTo>
                  <a:lnTo>
                    <a:pt x="285" y="184"/>
                  </a:lnTo>
                  <a:cubicBezTo>
                    <a:pt x="292" y="175"/>
                    <a:pt x="299" y="166"/>
                    <a:pt x="304" y="156"/>
                  </a:cubicBezTo>
                  <a:cubicBezTo>
                    <a:pt x="322" y="125"/>
                    <a:pt x="332" y="90"/>
                    <a:pt x="332" y="54"/>
                  </a:cubicBezTo>
                  <a:cubicBezTo>
                    <a:pt x="332" y="50"/>
                    <a:pt x="332" y="46"/>
                    <a:pt x="331" y="42"/>
                  </a:cubicBezTo>
                  <a:cubicBezTo>
                    <a:pt x="331" y="27"/>
                    <a:pt x="326" y="10"/>
                    <a:pt x="313" y="3"/>
                  </a:cubicBezTo>
                  <a:cubicBezTo>
                    <a:pt x="300" y="-4"/>
                    <a:pt x="280" y="4"/>
                    <a:pt x="269" y="17"/>
                  </a:cubicBezTo>
                  <a:cubicBezTo>
                    <a:pt x="246" y="41"/>
                    <a:pt x="238" y="75"/>
                    <a:pt x="235" y="107"/>
                  </a:cubicBezTo>
                  <a:lnTo>
                    <a:pt x="235" y="107"/>
                  </a:lnTo>
                  <a:cubicBezTo>
                    <a:pt x="233" y="120"/>
                    <a:pt x="233" y="134"/>
                    <a:pt x="233" y="147"/>
                  </a:cubicBezTo>
                  <a:cubicBezTo>
                    <a:pt x="233" y="171"/>
                    <a:pt x="235" y="195"/>
                    <a:pt x="239" y="219"/>
                  </a:cubicBezTo>
                  <a:lnTo>
                    <a:pt x="239" y="219"/>
                  </a:lnTo>
                  <a:cubicBezTo>
                    <a:pt x="224" y="258"/>
                    <a:pt x="207" y="296"/>
                    <a:pt x="186" y="332"/>
                  </a:cubicBezTo>
                  <a:cubicBezTo>
                    <a:pt x="182" y="339"/>
                    <a:pt x="178" y="346"/>
                    <a:pt x="174" y="352"/>
                  </a:cubicBezTo>
                  <a:cubicBezTo>
                    <a:pt x="188" y="301"/>
                    <a:pt x="199" y="247"/>
                    <a:pt x="188" y="196"/>
                  </a:cubicBezTo>
                  <a:lnTo>
                    <a:pt x="188" y="196"/>
                  </a:lnTo>
                  <a:cubicBezTo>
                    <a:pt x="186" y="182"/>
                    <a:pt x="181" y="168"/>
                    <a:pt x="174" y="156"/>
                  </a:cubicBezTo>
                  <a:cubicBezTo>
                    <a:pt x="171" y="151"/>
                    <a:pt x="168" y="146"/>
                    <a:pt x="164" y="141"/>
                  </a:cubicBezTo>
                  <a:cubicBezTo>
                    <a:pt x="159" y="135"/>
                    <a:pt x="151" y="129"/>
                    <a:pt x="143" y="132"/>
                  </a:cubicBezTo>
                  <a:lnTo>
                    <a:pt x="143" y="132"/>
                  </a:lnTo>
                  <a:cubicBezTo>
                    <a:pt x="142" y="133"/>
                    <a:pt x="142" y="133"/>
                    <a:pt x="141" y="133"/>
                  </a:cubicBezTo>
                  <a:cubicBezTo>
                    <a:pt x="138" y="135"/>
                    <a:pt x="136" y="137"/>
                    <a:pt x="135" y="140"/>
                  </a:cubicBezTo>
                  <a:cubicBezTo>
                    <a:pt x="134" y="140"/>
                    <a:pt x="134" y="140"/>
                    <a:pt x="134" y="140"/>
                  </a:cubicBezTo>
                  <a:lnTo>
                    <a:pt x="134" y="140"/>
                  </a:lnTo>
                  <a:cubicBezTo>
                    <a:pt x="127" y="154"/>
                    <a:pt x="123" y="169"/>
                    <a:pt x="123" y="185"/>
                  </a:cubicBezTo>
                  <a:cubicBezTo>
                    <a:pt x="123" y="188"/>
                    <a:pt x="123" y="191"/>
                    <a:pt x="124" y="194"/>
                  </a:cubicBezTo>
                  <a:lnTo>
                    <a:pt x="124" y="194"/>
                  </a:lnTo>
                  <a:cubicBezTo>
                    <a:pt x="125" y="254"/>
                    <a:pt x="140" y="312"/>
                    <a:pt x="166" y="365"/>
                  </a:cubicBezTo>
                  <a:lnTo>
                    <a:pt x="166" y="365"/>
                  </a:lnTo>
                  <a:cubicBezTo>
                    <a:pt x="134" y="414"/>
                    <a:pt x="97" y="459"/>
                    <a:pt x="55" y="499"/>
                  </a:cubicBezTo>
                  <a:cubicBezTo>
                    <a:pt x="73" y="427"/>
                    <a:pt x="90" y="352"/>
                    <a:pt x="73" y="280"/>
                  </a:cubicBezTo>
                  <a:lnTo>
                    <a:pt x="73" y="280"/>
                  </a:lnTo>
                  <a:cubicBezTo>
                    <a:pt x="72" y="274"/>
                    <a:pt x="70" y="268"/>
                    <a:pt x="66" y="262"/>
                  </a:cubicBezTo>
                  <a:cubicBezTo>
                    <a:pt x="65" y="259"/>
                    <a:pt x="63" y="257"/>
                    <a:pt x="61" y="254"/>
                  </a:cubicBezTo>
                  <a:lnTo>
                    <a:pt x="61" y="254"/>
                  </a:lnTo>
                  <a:cubicBezTo>
                    <a:pt x="59" y="252"/>
                    <a:pt x="58" y="251"/>
                    <a:pt x="55" y="249"/>
                  </a:cubicBezTo>
                  <a:cubicBezTo>
                    <a:pt x="52" y="247"/>
                    <a:pt x="48" y="246"/>
                    <a:pt x="44" y="246"/>
                  </a:cubicBezTo>
                  <a:cubicBezTo>
                    <a:pt x="40" y="246"/>
                    <a:pt x="37" y="247"/>
                    <a:pt x="35" y="248"/>
                  </a:cubicBezTo>
                  <a:lnTo>
                    <a:pt x="35" y="248"/>
                  </a:lnTo>
                  <a:cubicBezTo>
                    <a:pt x="31" y="251"/>
                    <a:pt x="28" y="254"/>
                    <a:pt x="25" y="258"/>
                  </a:cubicBezTo>
                  <a:cubicBezTo>
                    <a:pt x="24" y="260"/>
                    <a:pt x="23" y="263"/>
                    <a:pt x="22" y="265"/>
                  </a:cubicBezTo>
                  <a:lnTo>
                    <a:pt x="22" y="265"/>
                  </a:lnTo>
                  <a:cubicBezTo>
                    <a:pt x="13" y="291"/>
                    <a:pt x="8" y="318"/>
                    <a:pt x="8" y="345"/>
                  </a:cubicBezTo>
                  <a:cubicBezTo>
                    <a:pt x="8" y="359"/>
                    <a:pt x="9" y="373"/>
                    <a:pt x="12" y="387"/>
                  </a:cubicBezTo>
                  <a:lnTo>
                    <a:pt x="12" y="387"/>
                  </a:lnTo>
                  <a:cubicBezTo>
                    <a:pt x="19" y="427"/>
                    <a:pt x="32" y="466"/>
                    <a:pt x="50" y="503"/>
                  </a:cubicBezTo>
                  <a:cubicBezTo>
                    <a:pt x="35" y="517"/>
                    <a:pt x="19" y="531"/>
                    <a:pt x="3" y="544"/>
                  </a:cubicBezTo>
                  <a:cubicBezTo>
                    <a:pt x="-5" y="550"/>
                    <a:pt x="6" y="561"/>
                    <a:pt x="14" y="555"/>
                  </a:cubicBezTo>
                  <a:lnTo>
                    <a:pt x="14" y="555"/>
                  </a:lnTo>
                  <a:cubicBezTo>
                    <a:pt x="46" y="530"/>
                    <a:pt x="76" y="502"/>
                    <a:pt x="103" y="472"/>
                  </a:cubicBezTo>
                  <a:cubicBezTo>
                    <a:pt x="150" y="486"/>
                    <a:pt x="200" y="484"/>
                    <a:pt x="249" y="475"/>
                  </a:cubicBezTo>
                  <a:lnTo>
                    <a:pt x="249" y="475"/>
                  </a:lnTo>
                  <a:cubicBezTo>
                    <a:pt x="266" y="473"/>
                    <a:pt x="283" y="468"/>
                    <a:pt x="299" y="459"/>
                  </a:cubicBezTo>
                  <a:cubicBezTo>
                    <a:pt x="304" y="456"/>
                    <a:pt x="309" y="452"/>
                    <a:pt x="314" y="448"/>
                  </a:cubicBezTo>
                  <a:lnTo>
                    <a:pt x="314" y="448"/>
                  </a:lnTo>
                  <a:cubicBezTo>
                    <a:pt x="316" y="447"/>
                    <a:pt x="318" y="445"/>
                    <a:pt x="319" y="442"/>
                  </a:cubicBezTo>
                  <a:cubicBezTo>
                    <a:pt x="320" y="440"/>
                    <a:pt x="321" y="438"/>
                    <a:pt x="322" y="436"/>
                  </a:cubicBezTo>
                  <a:lnTo>
                    <a:pt x="322" y="436"/>
                  </a:lnTo>
                  <a:cubicBezTo>
                    <a:pt x="322" y="435"/>
                    <a:pt x="322" y="435"/>
                    <a:pt x="322" y="434"/>
                  </a:cubicBezTo>
                  <a:cubicBezTo>
                    <a:pt x="322" y="431"/>
                    <a:pt x="321" y="427"/>
                    <a:pt x="319" y="425"/>
                  </a:cubicBezTo>
                  <a:cubicBezTo>
                    <a:pt x="318" y="422"/>
                    <a:pt x="316" y="420"/>
                    <a:pt x="313" y="418"/>
                  </a:cubicBezTo>
                  <a:lnTo>
                    <a:pt x="313" y="418"/>
                  </a:lnTo>
                  <a:lnTo>
                    <a:pt x="312" y="417"/>
                  </a:lnTo>
                  <a:cubicBezTo>
                    <a:pt x="307" y="413"/>
                    <a:pt x="300" y="412"/>
                    <a:pt x="294" y="411"/>
                  </a:cubicBezTo>
                  <a:lnTo>
                    <a:pt x="294" y="411"/>
                  </a:lnTo>
                  <a:cubicBezTo>
                    <a:pt x="280" y="409"/>
                    <a:pt x="267" y="408"/>
                    <a:pt x="253" y="408"/>
                  </a:cubicBezTo>
                  <a:cubicBezTo>
                    <a:pt x="212" y="408"/>
                    <a:pt x="172" y="419"/>
                    <a:pt x="137" y="439"/>
                  </a:cubicBezTo>
                  <a:cubicBezTo>
                    <a:pt x="133" y="441"/>
                    <a:pt x="129" y="444"/>
                    <a:pt x="125" y="446"/>
                  </a:cubicBezTo>
                  <a:lnTo>
                    <a:pt x="125" y="446"/>
                  </a:lnTo>
                  <a:cubicBezTo>
                    <a:pt x="153" y="413"/>
                    <a:pt x="178" y="377"/>
                    <a:pt x="200" y="339"/>
                  </a:cubicBezTo>
                  <a:cubicBezTo>
                    <a:pt x="201" y="337"/>
                    <a:pt x="202" y="335"/>
                    <a:pt x="203" y="333"/>
                  </a:cubicBezTo>
                  <a:lnTo>
                    <a:pt x="203" y="333"/>
                  </a:lnTo>
                  <a:cubicBezTo>
                    <a:pt x="235" y="332"/>
                    <a:pt x="266" y="328"/>
                    <a:pt x="297" y="32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0000" tIns="60000" rIns="120000" bIns="60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906" name="Google Shape;906;p28"/>
          <p:cNvGrpSpPr/>
          <p:nvPr/>
        </p:nvGrpSpPr>
        <p:grpSpPr>
          <a:xfrm>
            <a:off x="950970" y="3589605"/>
            <a:ext cx="2727461" cy="2467940"/>
            <a:chOff x="713227" y="2692203"/>
            <a:chExt cx="2045596" cy="1850955"/>
          </a:xfrm>
        </p:grpSpPr>
        <p:sp>
          <p:nvSpPr>
            <p:cNvPr id="907" name="Google Shape;907;p28"/>
            <p:cNvSpPr/>
            <p:nvPr/>
          </p:nvSpPr>
          <p:spPr>
            <a:xfrm>
              <a:off x="1280219" y="2734871"/>
              <a:ext cx="182880" cy="182880"/>
            </a:xfrm>
            <a:custGeom>
              <a:avLst/>
              <a:gdLst/>
              <a:ahLst/>
              <a:cxnLst/>
              <a:rect l="l" t="t" r="r" b="b"/>
              <a:pathLst>
                <a:path w="214" h="218" extrusionOk="0">
                  <a:moveTo>
                    <a:pt x="133" y="83"/>
                  </a:moveTo>
                  <a:cubicBezTo>
                    <a:pt x="127" y="78"/>
                    <a:pt x="115" y="-1"/>
                    <a:pt x="105" y="0"/>
                  </a:cubicBezTo>
                  <a:cubicBezTo>
                    <a:pt x="94" y="0"/>
                    <a:pt x="86" y="78"/>
                    <a:pt x="81" y="83"/>
                  </a:cubicBezTo>
                  <a:cubicBezTo>
                    <a:pt x="71" y="93"/>
                    <a:pt x="-1" y="101"/>
                    <a:pt x="0" y="111"/>
                  </a:cubicBezTo>
                  <a:cubicBezTo>
                    <a:pt x="1" y="120"/>
                    <a:pt x="71" y="125"/>
                    <a:pt x="81" y="135"/>
                  </a:cubicBezTo>
                  <a:cubicBezTo>
                    <a:pt x="87" y="140"/>
                    <a:pt x="98" y="218"/>
                    <a:pt x="109" y="218"/>
                  </a:cubicBezTo>
                  <a:cubicBezTo>
                    <a:pt x="119" y="217"/>
                    <a:pt x="128" y="140"/>
                    <a:pt x="133" y="135"/>
                  </a:cubicBezTo>
                  <a:cubicBezTo>
                    <a:pt x="142" y="125"/>
                    <a:pt x="214" y="117"/>
                    <a:pt x="214" y="107"/>
                  </a:cubicBezTo>
                  <a:cubicBezTo>
                    <a:pt x="213" y="97"/>
                    <a:pt x="143" y="92"/>
                    <a:pt x="133" y="8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0000" tIns="44633" rIns="120000" bIns="44633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08" name="Google Shape;908;p28"/>
            <p:cNvSpPr/>
            <p:nvPr/>
          </p:nvSpPr>
          <p:spPr>
            <a:xfrm>
              <a:off x="2575944" y="4360277"/>
              <a:ext cx="182880" cy="182880"/>
            </a:xfrm>
            <a:custGeom>
              <a:avLst/>
              <a:gdLst/>
              <a:ahLst/>
              <a:cxnLst/>
              <a:rect l="l" t="t" r="r" b="b"/>
              <a:pathLst>
                <a:path w="214" h="218" extrusionOk="0">
                  <a:moveTo>
                    <a:pt x="133" y="83"/>
                  </a:moveTo>
                  <a:cubicBezTo>
                    <a:pt x="127" y="78"/>
                    <a:pt x="115" y="-1"/>
                    <a:pt x="105" y="0"/>
                  </a:cubicBezTo>
                  <a:cubicBezTo>
                    <a:pt x="94" y="0"/>
                    <a:pt x="86" y="78"/>
                    <a:pt x="81" y="83"/>
                  </a:cubicBezTo>
                  <a:cubicBezTo>
                    <a:pt x="71" y="93"/>
                    <a:pt x="-1" y="101"/>
                    <a:pt x="0" y="111"/>
                  </a:cubicBezTo>
                  <a:cubicBezTo>
                    <a:pt x="1" y="120"/>
                    <a:pt x="71" y="125"/>
                    <a:pt x="81" y="135"/>
                  </a:cubicBezTo>
                  <a:cubicBezTo>
                    <a:pt x="87" y="140"/>
                    <a:pt x="98" y="218"/>
                    <a:pt x="109" y="218"/>
                  </a:cubicBezTo>
                  <a:cubicBezTo>
                    <a:pt x="119" y="217"/>
                    <a:pt x="128" y="140"/>
                    <a:pt x="133" y="135"/>
                  </a:cubicBezTo>
                  <a:cubicBezTo>
                    <a:pt x="142" y="125"/>
                    <a:pt x="214" y="117"/>
                    <a:pt x="214" y="107"/>
                  </a:cubicBezTo>
                  <a:cubicBezTo>
                    <a:pt x="213" y="97"/>
                    <a:pt x="143" y="92"/>
                    <a:pt x="133" y="8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0000" tIns="44633" rIns="120000" bIns="44633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09" name="Google Shape;909;p28"/>
            <p:cNvSpPr/>
            <p:nvPr/>
          </p:nvSpPr>
          <p:spPr>
            <a:xfrm rot="5400000" flipH="1">
              <a:off x="761995" y="2643435"/>
              <a:ext cx="268224" cy="365760"/>
            </a:xfrm>
            <a:custGeom>
              <a:avLst/>
              <a:gdLst/>
              <a:ahLst/>
              <a:cxnLst/>
              <a:rect l="l" t="t" r="r" b="b"/>
              <a:pathLst>
                <a:path w="402" h="557" extrusionOk="0">
                  <a:moveTo>
                    <a:pt x="297" y="320"/>
                  </a:moveTo>
                  <a:lnTo>
                    <a:pt x="297" y="320"/>
                  </a:lnTo>
                  <a:cubicBezTo>
                    <a:pt x="315" y="315"/>
                    <a:pt x="332" y="308"/>
                    <a:pt x="347" y="299"/>
                  </a:cubicBezTo>
                  <a:cubicBezTo>
                    <a:pt x="362" y="290"/>
                    <a:pt x="376" y="280"/>
                    <a:pt x="388" y="268"/>
                  </a:cubicBezTo>
                  <a:cubicBezTo>
                    <a:pt x="397" y="259"/>
                    <a:pt x="406" y="245"/>
                    <a:pt x="400" y="233"/>
                  </a:cubicBezTo>
                  <a:cubicBezTo>
                    <a:pt x="394" y="221"/>
                    <a:pt x="376" y="218"/>
                    <a:pt x="360" y="220"/>
                  </a:cubicBezTo>
                  <a:lnTo>
                    <a:pt x="360" y="220"/>
                  </a:lnTo>
                  <a:cubicBezTo>
                    <a:pt x="333" y="224"/>
                    <a:pt x="306" y="234"/>
                    <a:pt x="282" y="248"/>
                  </a:cubicBezTo>
                  <a:cubicBezTo>
                    <a:pt x="259" y="261"/>
                    <a:pt x="239" y="278"/>
                    <a:pt x="222" y="297"/>
                  </a:cubicBezTo>
                  <a:lnTo>
                    <a:pt x="222" y="297"/>
                  </a:lnTo>
                  <a:cubicBezTo>
                    <a:pt x="235" y="270"/>
                    <a:pt x="247" y="243"/>
                    <a:pt x="257" y="214"/>
                  </a:cubicBezTo>
                  <a:cubicBezTo>
                    <a:pt x="267" y="204"/>
                    <a:pt x="276" y="195"/>
                    <a:pt x="285" y="184"/>
                  </a:cubicBezTo>
                  <a:lnTo>
                    <a:pt x="285" y="184"/>
                  </a:lnTo>
                  <a:cubicBezTo>
                    <a:pt x="292" y="175"/>
                    <a:pt x="299" y="166"/>
                    <a:pt x="304" y="156"/>
                  </a:cubicBezTo>
                  <a:cubicBezTo>
                    <a:pt x="322" y="125"/>
                    <a:pt x="332" y="90"/>
                    <a:pt x="332" y="54"/>
                  </a:cubicBezTo>
                  <a:cubicBezTo>
                    <a:pt x="332" y="50"/>
                    <a:pt x="332" y="46"/>
                    <a:pt x="331" y="42"/>
                  </a:cubicBezTo>
                  <a:cubicBezTo>
                    <a:pt x="331" y="27"/>
                    <a:pt x="326" y="10"/>
                    <a:pt x="313" y="3"/>
                  </a:cubicBezTo>
                  <a:cubicBezTo>
                    <a:pt x="300" y="-4"/>
                    <a:pt x="280" y="4"/>
                    <a:pt x="269" y="17"/>
                  </a:cubicBezTo>
                  <a:cubicBezTo>
                    <a:pt x="246" y="41"/>
                    <a:pt x="238" y="75"/>
                    <a:pt x="235" y="107"/>
                  </a:cubicBezTo>
                  <a:lnTo>
                    <a:pt x="235" y="107"/>
                  </a:lnTo>
                  <a:cubicBezTo>
                    <a:pt x="233" y="120"/>
                    <a:pt x="233" y="134"/>
                    <a:pt x="233" y="147"/>
                  </a:cubicBezTo>
                  <a:cubicBezTo>
                    <a:pt x="233" y="171"/>
                    <a:pt x="235" y="195"/>
                    <a:pt x="239" y="219"/>
                  </a:cubicBezTo>
                  <a:lnTo>
                    <a:pt x="239" y="219"/>
                  </a:lnTo>
                  <a:cubicBezTo>
                    <a:pt x="224" y="258"/>
                    <a:pt x="207" y="296"/>
                    <a:pt x="186" y="332"/>
                  </a:cubicBezTo>
                  <a:cubicBezTo>
                    <a:pt x="182" y="339"/>
                    <a:pt x="178" y="346"/>
                    <a:pt x="174" y="352"/>
                  </a:cubicBezTo>
                  <a:cubicBezTo>
                    <a:pt x="188" y="301"/>
                    <a:pt x="199" y="247"/>
                    <a:pt x="188" y="196"/>
                  </a:cubicBezTo>
                  <a:lnTo>
                    <a:pt x="188" y="196"/>
                  </a:lnTo>
                  <a:cubicBezTo>
                    <a:pt x="186" y="182"/>
                    <a:pt x="181" y="168"/>
                    <a:pt x="174" y="156"/>
                  </a:cubicBezTo>
                  <a:cubicBezTo>
                    <a:pt x="171" y="151"/>
                    <a:pt x="168" y="146"/>
                    <a:pt x="164" y="141"/>
                  </a:cubicBezTo>
                  <a:cubicBezTo>
                    <a:pt x="159" y="135"/>
                    <a:pt x="151" y="129"/>
                    <a:pt x="143" y="132"/>
                  </a:cubicBezTo>
                  <a:lnTo>
                    <a:pt x="143" y="132"/>
                  </a:lnTo>
                  <a:cubicBezTo>
                    <a:pt x="142" y="133"/>
                    <a:pt x="142" y="133"/>
                    <a:pt x="141" y="133"/>
                  </a:cubicBezTo>
                  <a:cubicBezTo>
                    <a:pt x="138" y="135"/>
                    <a:pt x="136" y="137"/>
                    <a:pt x="135" y="140"/>
                  </a:cubicBezTo>
                  <a:cubicBezTo>
                    <a:pt x="134" y="140"/>
                    <a:pt x="134" y="140"/>
                    <a:pt x="134" y="140"/>
                  </a:cubicBezTo>
                  <a:lnTo>
                    <a:pt x="134" y="140"/>
                  </a:lnTo>
                  <a:cubicBezTo>
                    <a:pt x="127" y="154"/>
                    <a:pt x="123" y="169"/>
                    <a:pt x="123" y="185"/>
                  </a:cubicBezTo>
                  <a:cubicBezTo>
                    <a:pt x="123" y="188"/>
                    <a:pt x="123" y="191"/>
                    <a:pt x="124" y="194"/>
                  </a:cubicBezTo>
                  <a:lnTo>
                    <a:pt x="124" y="194"/>
                  </a:lnTo>
                  <a:cubicBezTo>
                    <a:pt x="125" y="254"/>
                    <a:pt x="140" y="312"/>
                    <a:pt x="166" y="365"/>
                  </a:cubicBezTo>
                  <a:lnTo>
                    <a:pt x="166" y="365"/>
                  </a:lnTo>
                  <a:cubicBezTo>
                    <a:pt x="134" y="414"/>
                    <a:pt x="97" y="459"/>
                    <a:pt x="55" y="499"/>
                  </a:cubicBezTo>
                  <a:cubicBezTo>
                    <a:pt x="73" y="427"/>
                    <a:pt x="90" y="352"/>
                    <a:pt x="73" y="280"/>
                  </a:cubicBezTo>
                  <a:lnTo>
                    <a:pt x="73" y="280"/>
                  </a:lnTo>
                  <a:cubicBezTo>
                    <a:pt x="72" y="274"/>
                    <a:pt x="70" y="268"/>
                    <a:pt x="66" y="262"/>
                  </a:cubicBezTo>
                  <a:cubicBezTo>
                    <a:pt x="65" y="259"/>
                    <a:pt x="63" y="257"/>
                    <a:pt x="61" y="254"/>
                  </a:cubicBezTo>
                  <a:lnTo>
                    <a:pt x="61" y="254"/>
                  </a:lnTo>
                  <a:cubicBezTo>
                    <a:pt x="59" y="252"/>
                    <a:pt x="58" y="251"/>
                    <a:pt x="55" y="249"/>
                  </a:cubicBezTo>
                  <a:cubicBezTo>
                    <a:pt x="52" y="247"/>
                    <a:pt x="48" y="246"/>
                    <a:pt x="44" y="246"/>
                  </a:cubicBezTo>
                  <a:cubicBezTo>
                    <a:pt x="40" y="246"/>
                    <a:pt x="37" y="247"/>
                    <a:pt x="35" y="248"/>
                  </a:cubicBezTo>
                  <a:lnTo>
                    <a:pt x="35" y="248"/>
                  </a:lnTo>
                  <a:cubicBezTo>
                    <a:pt x="31" y="251"/>
                    <a:pt x="28" y="254"/>
                    <a:pt x="25" y="258"/>
                  </a:cubicBezTo>
                  <a:cubicBezTo>
                    <a:pt x="24" y="260"/>
                    <a:pt x="23" y="263"/>
                    <a:pt x="22" y="265"/>
                  </a:cubicBezTo>
                  <a:lnTo>
                    <a:pt x="22" y="265"/>
                  </a:lnTo>
                  <a:cubicBezTo>
                    <a:pt x="13" y="291"/>
                    <a:pt x="8" y="318"/>
                    <a:pt x="8" y="345"/>
                  </a:cubicBezTo>
                  <a:cubicBezTo>
                    <a:pt x="8" y="359"/>
                    <a:pt x="9" y="373"/>
                    <a:pt x="12" y="387"/>
                  </a:cubicBezTo>
                  <a:lnTo>
                    <a:pt x="12" y="387"/>
                  </a:lnTo>
                  <a:cubicBezTo>
                    <a:pt x="19" y="427"/>
                    <a:pt x="32" y="466"/>
                    <a:pt x="50" y="503"/>
                  </a:cubicBezTo>
                  <a:cubicBezTo>
                    <a:pt x="35" y="517"/>
                    <a:pt x="19" y="531"/>
                    <a:pt x="3" y="544"/>
                  </a:cubicBezTo>
                  <a:cubicBezTo>
                    <a:pt x="-5" y="550"/>
                    <a:pt x="6" y="561"/>
                    <a:pt x="14" y="555"/>
                  </a:cubicBezTo>
                  <a:lnTo>
                    <a:pt x="14" y="555"/>
                  </a:lnTo>
                  <a:cubicBezTo>
                    <a:pt x="46" y="530"/>
                    <a:pt x="76" y="502"/>
                    <a:pt x="103" y="472"/>
                  </a:cubicBezTo>
                  <a:cubicBezTo>
                    <a:pt x="150" y="486"/>
                    <a:pt x="200" y="484"/>
                    <a:pt x="249" y="475"/>
                  </a:cubicBezTo>
                  <a:lnTo>
                    <a:pt x="249" y="475"/>
                  </a:lnTo>
                  <a:cubicBezTo>
                    <a:pt x="266" y="473"/>
                    <a:pt x="283" y="468"/>
                    <a:pt x="299" y="459"/>
                  </a:cubicBezTo>
                  <a:cubicBezTo>
                    <a:pt x="304" y="456"/>
                    <a:pt x="309" y="452"/>
                    <a:pt x="314" y="448"/>
                  </a:cubicBezTo>
                  <a:lnTo>
                    <a:pt x="314" y="448"/>
                  </a:lnTo>
                  <a:cubicBezTo>
                    <a:pt x="316" y="447"/>
                    <a:pt x="318" y="445"/>
                    <a:pt x="319" y="442"/>
                  </a:cubicBezTo>
                  <a:cubicBezTo>
                    <a:pt x="320" y="440"/>
                    <a:pt x="321" y="438"/>
                    <a:pt x="322" y="436"/>
                  </a:cubicBezTo>
                  <a:lnTo>
                    <a:pt x="322" y="436"/>
                  </a:lnTo>
                  <a:cubicBezTo>
                    <a:pt x="322" y="435"/>
                    <a:pt x="322" y="435"/>
                    <a:pt x="322" y="434"/>
                  </a:cubicBezTo>
                  <a:cubicBezTo>
                    <a:pt x="322" y="431"/>
                    <a:pt x="321" y="427"/>
                    <a:pt x="319" y="425"/>
                  </a:cubicBezTo>
                  <a:cubicBezTo>
                    <a:pt x="318" y="422"/>
                    <a:pt x="316" y="420"/>
                    <a:pt x="313" y="418"/>
                  </a:cubicBezTo>
                  <a:lnTo>
                    <a:pt x="313" y="418"/>
                  </a:lnTo>
                  <a:lnTo>
                    <a:pt x="312" y="417"/>
                  </a:lnTo>
                  <a:cubicBezTo>
                    <a:pt x="307" y="413"/>
                    <a:pt x="300" y="412"/>
                    <a:pt x="294" y="411"/>
                  </a:cubicBezTo>
                  <a:lnTo>
                    <a:pt x="294" y="411"/>
                  </a:lnTo>
                  <a:cubicBezTo>
                    <a:pt x="280" y="409"/>
                    <a:pt x="267" y="408"/>
                    <a:pt x="253" y="408"/>
                  </a:cubicBezTo>
                  <a:cubicBezTo>
                    <a:pt x="212" y="408"/>
                    <a:pt x="172" y="419"/>
                    <a:pt x="137" y="439"/>
                  </a:cubicBezTo>
                  <a:cubicBezTo>
                    <a:pt x="133" y="441"/>
                    <a:pt x="129" y="444"/>
                    <a:pt x="125" y="446"/>
                  </a:cubicBezTo>
                  <a:lnTo>
                    <a:pt x="125" y="446"/>
                  </a:lnTo>
                  <a:cubicBezTo>
                    <a:pt x="153" y="413"/>
                    <a:pt x="178" y="377"/>
                    <a:pt x="200" y="339"/>
                  </a:cubicBezTo>
                  <a:cubicBezTo>
                    <a:pt x="201" y="337"/>
                    <a:pt x="202" y="335"/>
                    <a:pt x="203" y="333"/>
                  </a:cubicBezTo>
                  <a:lnTo>
                    <a:pt x="203" y="333"/>
                  </a:lnTo>
                  <a:cubicBezTo>
                    <a:pt x="235" y="332"/>
                    <a:pt x="266" y="328"/>
                    <a:pt x="297" y="32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0000" tIns="60000" rIns="120000" bIns="60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910" name="Google Shape;910;p28"/>
          <p:cNvGrpSpPr/>
          <p:nvPr/>
        </p:nvGrpSpPr>
        <p:grpSpPr>
          <a:xfrm>
            <a:off x="10738471" y="2125533"/>
            <a:ext cx="502560" cy="615360"/>
            <a:chOff x="7717578" y="2036775"/>
            <a:chExt cx="376920" cy="461520"/>
          </a:xfrm>
        </p:grpSpPr>
        <p:grpSp>
          <p:nvGrpSpPr>
            <p:cNvPr id="911" name="Google Shape;911;p28"/>
            <p:cNvGrpSpPr/>
            <p:nvPr/>
          </p:nvGrpSpPr>
          <p:grpSpPr>
            <a:xfrm>
              <a:off x="7774818" y="2036775"/>
              <a:ext cx="273600" cy="90360"/>
              <a:chOff x="7774818" y="2036775"/>
              <a:chExt cx="273600" cy="90360"/>
            </a:xfrm>
          </p:grpSpPr>
          <p:sp>
            <p:nvSpPr>
              <p:cNvPr id="912" name="Google Shape;912;p28"/>
              <p:cNvSpPr/>
              <p:nvPr/>
            </p:nvSpPr>
            <p:spPr>
              <a:xfrm>
                <a:off x="7774818" y="2036775"/>
                <a:ext cx="129960" cy="90360"/>
              </a:xfrm>
              <a:custGeom>
                <a:avLst/>
                <a:gdLst/>
                <a:ahLst/>
                <a:cxnLst/>
                <a:rect l="l" t="t" r="r" b="b"/>
                <a:pathLst>
                  <a:path w="361" h="251" extrusionOk="0">
                    <a:moveTo>
                      <a:pt x="168" y="251"/>
                    </a:moveTo>
                    <a:lnTo>
                      <a:pt x="168" y="251"/>
                    </a:lnTo>
                    <a:cubicBezTo>
                      <a:pt x="110" y="243"/>
                      <a:pt x="53" y="227"/>
                      <a:pt x="1" y="202"/>
                    </a:cubicBezTo>
                    <a:cubicBezTo>
                      <a:pt x="-6" y="140"/>
                      <a:pt x="23" y="90"/>
                      <a:pt x="68" y="50"/>
                    </a:cubicBezTo>
                    <a:lnTo>
                      <a:pt x="68" y="50"/>
                    </a:lnTo>
                    <a:cubicBezTo>
                      <a:pt x="79" y="38"/>
                      <a:pt x="92" y="29"/>
                      <a:pt x="106" y="21"/>
                    </a:cubicBezTo>
                    <a:cubicBezTo>
                      <a:pt x="121" y="12"/>
                      <a:pt x="138" y="5"/>
                      <a:pt x="156" y="1"/>
                    </a:cubicBezTo>
                    <a:cubicBezTo>
                      <a:pt x="199" y="-6"/>
                      <a:pt x="244" y="12"/>
                      <a:pt x="278" y="41"/>
                    </a:cubicBezTo>
                    <a:cubicBezTo>
                      <a:pt x="312" y="70"/>
                      <a:pt x="337" y="108"/>
                      <a:pt x="361" y="145"/>
                    </a:cubicBezTo>
                    <a:lnTo>
                      <a:pt x="168" y="25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13" name="Google Shape;913;p28"/>
              <p:cNvSpPr/>
              <p:nvPr/>
            </p:nvSpPr>
            <p:spPr>
              <a:xfrm>
                <a:off x="7925658" y="2039295"/>
                <a:ext cx="122760" cy="68040"/>
              </a:xfrm>
              <a:custGeom>
                <a:avLst/>
                <a:gdLst/>
                <a:ahLst/>
                <a:cxnLst/>
                <a:rect l="l" t="t" r="r" b="b"/>
                <a:pathLst>
                  <a:path w="341" h="189" extrusionOk="0">
                    <a:moveTo>
                      <a:pt x="0" y="91"/>
                    </a:moveTo>
                    <a:lnTo>
                      <a:pt x="0" y="91"/>
                    </a:lnTo>
                    <a:cubicBezTo>
                      <a:pt x="21" y="63"/>
                      <a:pt x="47" y="39"/>
                      <a:pt x="78" y="22"/>
                    </a:cubicBezTo>
                    <a:cubicBezTo>
                      <a:pt x="79" y="21"/>
                      <a:pt x="80" y="20"/>
                      <a:pt x="81" y="20"/>
                    </a:cubicBezTo>
                    <a:lnTo>
                      <a:pt x="81" y="20"/>
                    </a:lnTo>
                    <a:cubicBezTo>
                      <a:pt x="105" y="7"/>
                      <a:pt x="131" y="0"/>
                      <a:pt x="157" y="0"/>
                    </a:cubicBezTo>
                    <a:cubicBezTo>
                      <a:pt x="167" y="0"/>
                      <a:pt x="177" y="1"/>
                      <a:pt x="187" y="3"/>
                    </a:cubicBezTo>
                    <a:lnTo>
                      <a:pt x="187" y="3"/>
                    </a:lnTo>
                    <a:cubicBezTo>
                      <a:pt x="201" y="7"/>
                      <a:pt x="217" y="13"/>
                      <a:pt x="229" y="20"/>
                    </a:cubicBezTo>
                    <a:cubicBezTo>
                      <a:pt x="253" y="34"/>
                      <a:pt x="272" y="53"/>
                      <a:pt x="287" y="75"/>
                    </a:cubicBezTo>
                    <a:lnTo>
                      <a:pt x="287" y="75"/>
                    </a:lnTo>
                    <a:cubicBezTo>
                      <a:pt x="291" y="82"/>
                      <a:pt x="296" y="89"/>
                      <a:pt x="300" y="96"/>
                    </a:cubicBezTo>
                    <a:cubicBezTo>
                      <a:pt x="317" y="126"/>
                      <a:pt x="330" y="157"/>
                      <a:pt x="341" y="189"/>
                    </a:cubicBezTo>
                    <a:lnTo>
                      <a:pt x="0" y="9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120000" tIns="30700" rIns="120000" bIns="3070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914" name="Google Shape;914;p28"/>
            <p:cNvSpPr/>
            <p:nvPr/>
          </p:nvSpPr>
          <p:spPr>
            <a:xfrm>
              <a:off x="7717578" y="2075295"/>
              <a:ext cx="182520" cy="358920"/>
            </a:xfrm>
            <a:custGeom>
              <a:avLst/>
              <a:gdLst/>
              <a:ahLst/>
              <a:cxnLst/>
              <a:rect l="l" t="t" r="r" b="b"/>
              <a:pathLst>
                <a:path w="507" h="997" extrusionOk="0">
                  <a:moveTo>
                    <a:pt x="346" y="72"/>
                  </a:moveTo>
                  <a:cubicBezTo>
                    <a:pt x="292" y="10"/>
                    <a:pt x="165" y="-30"/>
                    <a:pt x="93" y="27"/>
                  </a:cubicBezTo>
                  <a:cubicBezTo>
                    <a:pt x="66" y="48"/>
                    <a:pt x="40" y="97"/>
                    <a:pt x="27" y="128"/>
                  </a:cubicBezTo>
                  <a:lnTo>
                    <a:pt x="27" y="128"/>
                  </a:lnTo>
                  <a:cubicBezTo>
                    <a:pt x="9" y="175"/>
                    <a:pt x="0" y="224"/>
                    <a:pt x="0" y="274"/>
                  </a:cubicBezTo>
                  <a:cubicBezTo>
                    <a:pt x="0" y="276"/>
                    <a:pt x="0" y="277"/>
                    <a:pt x="0" y="279"/>
                  </a:cubicBezTo>
                  <a:cubicBezTo>
                    <a:pt x="-5" y="494"/>
                    <a:pt x="34" y="724"/>
                    <a:pt x="179" y="892"/>
                  </a:cubicBezTo>
                  <a:cubicBezTo>
                    <a:pt x="231" y="952"/>
                    <a:pt x="305" y="998"/>
                    <a:pt x="385" y="997"/>
                  </a:cubicBezTo>
                  <a:lnTo>
                    <a:pt x="385" y="997"/>
                  </a:lnTo>
                  <a:cubicBezTo>
                    <a:pt x="427" y="995"/>
                    <a:pt x="468" y="986"/>
                    <a:pt x="507" y="969"/>
                  </a:cubicBezTo>
                  <a:lnTo>
                    <a:pt x="346" y="7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0000" tIns="60000" rIns="120000" bIns="60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15" name="Google Shape;915;p28"/>
            <p:cNvSpPr/>
            <p:nvPr/>
          </p:nvSpPr>
          <p:spPr>
            <a:xfrm>
              <a:off x="7911617" y="2075295"/>
              <a:ext cx="182880" cy="358920"/>
            </a:xfrm>
            <a:custGeom>
              <a:avLst/>
              <a:gdLst/>
              <a:ahLst/>
              <a:cxnLst/>
              <a:rect l="l" t="t" r="r" b="b"/>
              <a:pathLst>
                <a:path w="508" h="997" extrusionOk="0">
                  <a:moveTo>
                    <a:pt x="161" y="72"/>
                  </a:moveTo>
                  <a:cubicBezTo>
                    <a:pt x="215" y="10"/>
                    <a:pt x="343" y="-30"/>
                    <a:pt x="414" y="27"/>
                  </a:cubicBezTo>
                  <a:cubicBezTo>
                    <a:pt x="441" y="48"/>
                    <a:pt x="467" y="97"/>
                    <a:pt x="480" y="128"/>
                  </a:cubicBezTo>
                  <a:lnTo>
                    <a:pt x="480" y="128"/>
                  </a:lnTo>
                  <a:cubicBezTo>
                    <a:pt x="498" y="175"/>
                    <a:pt x="507" y="224"/>
                    <a:pt x="507" y="274"/>
                  </a:cubicBezTo>
                  <a:cubicBezTo>
                    <a:pt x="507" y="275"/>
                    <a:pt x="507" y="277"/>
                    <a:pt x="507" y="279"/>
                  </a:cubicBezTo>
                  <a:cubicBezTo>
                    <a:pt x="512" y="494"/>
                    <a:pt x="473" y="724"/>
                    <a:pt x="328" y="892"/>
                  </a:cubicBezTo>
                  <a:cubicBezTo>
                    <a:pt x="276" y="952"/>
                    <a:pt x="202" y="998"/>
                    <a:pt x="122" y="997"/>
                  </a:cubicBezTo>
                  <a:lnTo>
                    <a:pt x="122" y="997"/>
                  </a:lnTo>
                  <a:cubicBezTo>
                    <a:pt x="80" y="995"/>
                    <a:pt x="39" y="986"/>
                    <a:pt x="0" y="969"/>
                  </a:cubicBezTo>
                  <a:lnTo>
                    <a:pt x="161" y="7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0000" tIns="60000" rIns="120000" bIns="60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16" name="Google Shape;916;p28"/>
            <p:cNvSpPr/>
            <p:nvPr/>
          </p:nvSpPr>
          <p:spPr>
            <a:xfrm>
              <a:off x="7777698" y="2050095"/>
              <a:ext cx="254880" cy="391320"/>
            </a:xfrm>
            <a:custGeom>
              <a:avLst/>
              <a:gdLst/>
              <a:ahLst/>
              <a:cxnLst/>
              <a:rect l="l" t="t" r="r" b="b"/>
              <a:pathLst>
                <a:path w="708" h="1087" extrusionOk="0">
                  <a:moveTo>
                    <a:pt x="661" y="242"/>
                  </a:moveTo>
                  <a:cubicBezTo>
                    <a:pt x="642" y="161"/>
                    <a:pt x="616" y="89"/>
                    <a:pt x="541" y="41"/>
                  </a:cubicBezTo>
                  <a:cubicBezTo>
                    <a:pt x="485" y="6"/>
                    <a:pt x="415" y="-3"/>
                    <a:pt x="351" y="1"/>
                  </a:cubicBezTo>
                  <a:cubicBezTo>
                    <a:pt x="284" y="4"/>
                    <a:pt x="247" y="34"/>
                    <a:pt x="202" y="81"/>
                  </a:cubicBezTo>
                  <a:cubicBezTo>
                    <a:pt x="150" y="137"/>
                    <a:pt x="117" y="209"/>
                    <a:pt x="89" y="280"/>
                  </a:cubicBezTo>
                  <a:cubicBezTo>
                    <a:pt x="29" y="433"/>
                    <a:pt x="-12" y="598"/>
                    <a:pt x="2" y="762"/>
                  </a:cubicBezTo>
                  <a:lnTo>
                    <a:pt x="2" y="762"/>
                  </a:lnTo>
                  <a:cubicBezTo>
                    <a:pt x="5" y="797"/>
                    <a:pt x="12" y="833"/>
                    <a:pt x="23" y="867"/>
                  </a:cubicBezTo>
                  <a:lnTo>
                    <a:pt x="23" y="867"/>
                  </a:lnTo>
                  <a:cubicBezTo>
                    <a:pt x="30" y="885"/>
                    <a:pt x="38" y="903"/>
                    <a:pt x="48" y="921"/>
                  </a:cubicBezTo>
                  <a:cubicBezTo>
                    <a:pt x="77" y="971"/>
                    <a:pt x="119" y="1012"/>
                    <a:pt x="169" y="1041"/>
                  </a:cubicBezTo>
                  <a:cubicBezTo>
                    <a:pt x="192" y="1054"/>
                    <a:pt x="216" y="1065"/>
                    <a:pt x="242" y="1072"/>
                  </a:cubicBezTo>
                  <a:cubicBezTo>
                    <a:pt x="337" y="1101"/>
                    <a:pt x="462" y="1087"/>
                    <a:pt x="545" y="1030"/>
                  </a:cubicBezTo>
                  <a:cubicBezTo>
                    <a:pt x="574" y="1009"/>
                    <a:pt x="610" y="990"/>
                    <a:pt x="630" y="960"/>
                  </a:cubicBezTo>
                  <a:lnTo>
                    <a:pt x="630" y="960"/>
                  </a:lnTo>
                  <a:cubicBezTo>
                    <a:pt x="635" y="952"/>
                    <a:pt x="640" y="944"/>
                    <a:pt x="645" y="936"/>
                  </a:cubicBezTo>
                  <a:cubicBezTo>
                    <a:pt x="664" y="904"/>
                    <a:pt x="678" y="869"/>
                    <a:pt x="687" y="832"/>
                  </a:cubicBezTo>
                  <a:cubicBezTo>
                    <a:pt x="710" y="746"/>
                    <a:pt x="711" y="667"/>
                    <a:pt x="704" y="580"/>
                  </a:cubicBezTo>
                  <a:cubicBezTo>
                    <a:pt x="696" y="469"/>
                    <a:pt x="687" y="356"/>
                    <a:pt x="662" y="248"/>
                  </a:cubicBezTo>
                  <a:cubicBezTo>
                    <a:pt x="662" y="246"/>
                    <a:pt x="661" y="244"/>
                    <a:pt x="661" y="24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0000" tIns="60000" rIns="120000" bIns="60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17" name="Google Shape;917;p28"/>
            <p:cNvSpPr/>
            <p:nvPr/>
          </p:nvSpPr>
          <p:spPr>
            <a:xfrm>
              <a:off x="7777698" y="2050095"/>
              <a:ext cx="254880" cy="391320"/>
            </a:xfrm>
            <a:custGeom>
              <a:avLst/>
              <a:gdLst/>
              <a:ahLst/>
              <a:cxnLst/>
              <a:rect l="l" t="t" r="r" b="b"/>
              <a:pathLst>
                <a:path w="708" h="1087" extrusionOk="0">
                  <a:moveTo>
                    <a:pt x="661" y="242"/>
                  </a:moveTo>
                  <a:cubicBezTo>
                    <a:pt x="642" y="161"/>
                    <a:pt x="616" y="89"/>
                    <a:pt x="541" y="41"/>
                  </a:cubicBezTo>
                  <a:cubicBezTo>
                    <a:pt x="485" y="6"/>
                    <a:pt x="415" y="-3"/>
                    <a:pt x="351" y="1"/>
                  </a:cubicBezTo>
                  <a:cubicBezTo>
                    <a:pt x="284" y="4"/>
                    <a:pt x="247" y="34"/>
                    <a:pt x="202" y="81"/>
                  </a:cubicBezTo>
                  <a:cubicBezTo>
                    <a:pt x="150" y="137"/>
                    <a:pt x="117" y="209"/>
                    <a:pt x="89" y="280"/>
                  </a:cubicBezTo>
                  <a:cubicBezTo>
                    <a:pt x="29" y="433"/>
                    <a:pt x="-12" y="598"/>
                    <a:pt x="2" y="762"/>
                  </a:cubicBezTo>
                  <a:lnTo>
                    <a:pt x="2" y="762"/>
                  </a:lnTo>
                  <a:cubicBezTo>
                    <a:pt x="5" y="797"/>
                    <a:pt x="12" y="833"/>
                    <a:pt x="23" y="867"/>
                  </a:cubicBezTo>
                  <a:lnTo>
                    <a:pt x="23" y="867"/>
                  </a:lnTo>
                  <a:cubicBezTo>
                    <a:pt x="30" y="885"/>
                    <a:pt x="38" y="903"/>
                    <a:pt x="48" y="921"/>
                  </a:cubicBezTo>
                  <a:cubicBezTo>
                    <a:pt x="77" y="971"/>
                    <a:pt x="119" y="1012"/>
                    <a:pt x="169" y="1041"/>
                  </a:cubicBezTo>
                  <a:cubicBezTo>
                    <a:pt x="192" y="1054"/>
                    <a:pt x="216" y="1065"/>
                    <a:pt x="242" y="1072"/>
                  </a:cubicBezTo>
                  <a:cubicBezTo>
                    <a:pt x="337" y="1101"/>
                    <a:pt x="462" y="1087"/>
                    <a:pt x="545" y="1030"/>
                  </a:cubicBezTo>
                  <a:cubicBezTo>
                    <a:pt x="574" y="1009"/>
                    <a:pt x="610" y="990"/>
                    <a:pt x="630" y="960"/>
                  </a:cubicBezTo>
                  <a:lnTo>
                    <a:pt x="630" y="960"/>
                  </a:lnTo>
                  <a:cubicBezTo>
                    <a:pt x="635" y="952"/>
                    <a:pt x="640" y="944"/>
                    <a:pt x="645" y="936"/>
                  </a:cubicBezTo>
                  <a:cubicBezTo>
                    <a:pt x="664" y="904"/>
                    <a:pt x="678" y="869"/>
                    <a:pt x="687" y="832"/>
                  </a:cubicBezTo>
                  <a:cubicBezTo>
                    <a:pt x="710" y="746"/>
                    <a:pt x="711" y="667"/>
                    <a:pt x="704" y="580"/>
                  </a:cubicBezTo>
                  <a:cubicBezTo>
                    <a:pt x="696" y="469"/>
                    <a:pt x="687" y="356"/>
                    <a:pt x="662" y="248"/>
                  </a:cubicBezTo>
                  <a:cubicBezTo>
                    <a:pt x="662" y="246"/>
                    <a:pt x="661" y="244"/>
                    <a:pt x="661" y="242"/>
                  </a:cubicBezTo>
                  <a:close/>
                </a:path>
              </a:pathLst>
            </a:custGeom>
            <a:solidFill>
              <a:srgbClr val="FFFFFF">
                <a:alpha val="10000"/>
              </a:srgbClr>
            </a:solidFill>
            <a:ln>
              <a:noFill/>
            </a:ln>
          </p:spPr>
          <p:txBody>
            <a:bodyPr spcFirstLastPara="1" wrap="square" lIns="120000" tIns="60000" rIns="120000" bIns="60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18" name="Google Shape;918;p28"/>
            <p:cNvSpPr/>
            <p:nvPr/>
          </p:nvSpPr>
          <p:spPr>
            <a:xfrm>
              <a:off x="7765818" y="2344215"/>
              <a:ext cx="267120" cy="154080"/>
            </a:xfrm>
            <a:custGeom>
              <a:avLst/>
              <a:gdLst/>
              <a:ahLst/>
              <a:cxnLst/>
              <a:rect l="l" t="t" r="r" b="b"/>
              <a:pathLst>
                <a:path w="742" h="428" extrusionOk="0">
                  <a:moveTo>
                    <a:pt x="741" y="151"/>
                  </a:moveTo>
                  <a:lnTo>
                    <a:pt x="741" y="151"/>
                  </a:lnTo>
                  <a:cubicBezTo>
                    <a:pt x="740" y="149"/>
                    <a:pt x="737" y="147"/>
                    <a:pt x="734" y="145"/>
                  </a:cubicBezTo>
                  <a:cubicBezTo>
                    <a:pt x="733" y="145"/>
                    <a:pt x="731" y="143"/>
                    <a:pt x="730" y="143"/>
                  </a:cubicBezTo>
                  <a:lnTo>
                    <a:pt x="730" y="143"/>
                  </a:lnTo>
                  <a:cubicBezTo>
                    <a:pt x="696" y="130"/>
                    <a:pt x="660" y="123"/>
                    <a:pt x="624" y="123"/>
                  </a:cubicBezTo>
                  <a:cubicBezTo>
                    <a:pt x="572" y="123"/>
                    <a:pt x="522" y="137"/>
                    <a:pt x="476" y="163"/>
                  </a:cubicBezTo>
                  <a:cubicBezTo>
                    <a:pt x="466" y="169"/>
                    <a:pt x="455" y="176"/>
                    <a:pt x="445" y="183"/>
                  </a:cubicBezTo>
                  <a:lnTo>
                    <a:pt x="445" y="183"/>
                  </a:lnTo>
                  <a:cubicBezTo>
                    <a:pt x="447" y="167"/>
                    <a:pt x="448" y="151"/>
                    <a:pt x="448" y="135"/>
                  </a:cubicBezTo>
                  <a:cubicBezTo>
                    <a:pt x="448" y="105"/>
                    <a:pt x="445" y="75"/>
                    <a:pt x="439" y="45"/>
                  </a:cubicBezTo>
                  <a:lnTo>
                    <a:pt x="439" y="45"/>
                  </a:lnTo>
                  <a:cubicBezTo>
                    <a:pt x="439" y="37"/>
                    <a:pt x="437" y="28"/>
                    <a:pt x="432" y="20"/>
                  </a:cubicBezTo>
                  <a:cubicBezTo>
                    <a:pt x="430" y="16"/>
                    <a:pt x="426" y="11"/>
                    <a:pt x="422" y="8"/>
                  </a:cubicBezTo>
                  <a:lnTo>
                    <a:pt x="422" y="8"/>
                  </a:lnTo>
                  <a:cubicBezTo>
                    <a:pt x="421" y="7"/>
                    <a:pt x="421" y="7"/>
                    <a:pt x="419" y="6"/>
                  </a:cubicBezTo>
                  <a:cubicBezTo>
                    <a:pt x="414" y="2"/>
                    <a:pt x="406" y="0"/>
                    <a:pt x="398" y="0"/>
                  </a:cubicBezTo>
                  <a:cubicBezTo>
                    <a:pt x="391" y="0"/>
                    <a:pt x="385" y="2"/>
                    <a:pt x="379" y="5"/>
                  </a:cubicBezTo>
                  <a:lnTo>
                    <a:pt x="379" y="5"/>
                  </a:lnTo>
                  <a:cubicBezTo>
                    <a:pt x="378" y="6"/>
                    <a:pt x="378" y="6"/>
                    <a:pt x="378" y="6"/>
                  </a:cubicBezTo>
                  <a:cubicBezTo>
                    <a:pt x="365" y="13"/>
                    <a:pt x="354" y="24"/>
                    <a:pt x="345" y="36"/>
                  </a:cubicBezTo>
                  <a:lnTo>
                    <a:pt x="345" y="36"/>
                  </a:lnTo>
                  <a:cubicBezTo>
                    <a:pt x="336" y="48"/>
                    <a:pt x="328" y="61"/>
                    <a:pt x="320" y="74"/>
                  </a:cubicBezTo>
                  <a:cubicBezTo>
                    <a:pt x="301" y="109"/>
                    <a:pt x="286" y="146"/>
                    <a:pt x="279" y="185"/>
                  </a:cubicBezTo>
                  <a:cubicBezTo>
                    <a:pt x="205" y="136"/>
                    <a:pt x="127" y="85"/>
                    <a:pt x="38" y="75"/>
                  </a:cubicBezTo>
                  <a:cubicBezTo>
                    <a:pt x="26" y="74"/>
                    <a:pt x="12" y="74"/>
                    <a:pt x="5" y="84"/>
                  </a:cubicBezTo>
                  <a:lnTo>
                    <a:pt x="5" y="84"/>
                  </a:lnTo>
                  <a:cubicBezTo>
                    <a:pt x="5" y="84"/>
                    <a:pt x="4" y="84"/>
                    <a:pt x="4" y="85"/>
                  </a:cubicBezTo>
                  <a:cubicBezTo>
                    <a:pt x="2" y="89"/>
                    <a:pt x="0" y="94"/>
                    <a:pt x="0" y="99"/>
                  </a:cubicBezTo>
                  <a:cubicBezTo>
                    <a:pt x="0" y="102"/>
                    <a:pt x="1" y="105"/>
                    <a:pt x="1" y="107"/>
                  </a:cubicBezTo>
                  <a:cubicBezTo>
                    <a:pt x="6" y="135"/>
                    <a:pt x="27" y="157"/>
                    <a:pt x="48" y="177"/>
                  </a:cubicBezTo>
                  <a:lnTo>
                    <a:pt x="48" y="177"/>
                  </a:lnTo>
                  <a:cubicBezTo>
                    <a:pt x="79" y="208"/>
                    <a:pt x="114" y="235"/>
                    <a:pt x="152" y="257"/>
                  </a:cubicBezTo>
                  <a:cubicBezTo>
                    <a:pt x="194" y="281"/>
                    <a:pt x="239" y="299"/>
                    <a:pt x="287" y="310"/>
                  </a:cubicBezTo>
                  <a:lnTo>
                    <a:pt x="287" y="310"/>
                  </a:lnTo>
                  <a:cubicBezTo>
                    <a:pt x="287" y="312"/>
                    <a:pt x="287" y="314"/>
                    <a:pt x="287" y="316"/>
                  </a:cubicBezTo>
                  <a:cubicBezTo>
                    <a:pt x="287" y="351"/>
                    <a:pt x="283" y="385"/>
                    <a:pt x="276" y="418"/>
                  </a:cubicBezTo>
                  <a:lnTo>
                    <a:pt x="276" y="418"/>
                  </a:lnTo>
                  <a:cubicBezTo>
                    <a:pt x="290" y="425"/>
                    <a:pt x="305" y="428"/>
                    <a:pt x="320" y="428"/>
                  </a:cubicBezTo>
                  <a:cubicBezTo>
                    <a:pt x="322" y="428"/>
                    <a:pt x="324" y="428"/>
                    <a:pt x="326" y="428"/>
                  </a:cubicBezTo>
                  <a:lnTo>
                    <a:pt x="326" y="428"/>
                  </a:lnTo>
                  <a:cubicBezTo>
                    <a:pt x="335" y="427"/>
                    <a:pt x="344" y="424"/>
                    <a:pt x="353" y="419"/>
                  </a:cubicBezTo>
                  <a:lnTo>
                    <a:pt x="353" y="419"/>
                  </a:lnTo>
                  <a:cubicBezTo>
                    <a:pt x="351" y="404"/>
                    <a:pt x="349" y="388"/>
                    <a:pt x="349" y="372"/>
                  </a:cubicBezTo>
                  <a:cubicBezTo>
                    <a:pt x="349" y="353"/>
                    <a:pt x="351" y="335"/>
                    <a:pt x="354" y="316"/>
                  </a:cubicBezTo>
                  <a:cubicBezTo>
                    <a:pt x="353" y="323"/>
                    <a:pt x="503" y="309"/>
                    <a:pt x="518" y="306"/>
                  </a:cubicBezTo>
                  <a:lnTo>
                    <a:pt x="518" y="306"/>
                  </a:lnTo>
                  <a:cubicBezTo>
                    <a:pt x="564" y="296"/>
                    <a:pt x="609" y="279"/>
                    <a:pt x="650" y="255"/>
                  </a:cubicBezTo>
                  <a:cubicBezTo>
                    <a:pt x="658" y="251"/>
                    <a:pt x="666" y="246"/>
                    <a:pt x="673" y="241"/>
                  </a:cubicBezTo>
                  <a:cubicBezTo>
                    <a:pt x="702" y="222"/>
                    <a:pt x="730" y="197"/>
                    <a:pt x="741" y="164"/>
                  </a:cubicBezTo>
                  <a:lnTo>
                    <a:pt x="741" y="164"/>
                  </a:lnTo>
                  <a:cubicBezTo>
                    <a:pt x="742" y="162"/>
                    <a:pt x="742" y="160"/>
                    <a:pt x="742" y="157"/>
                  </a:cubicBezTo>
                  <a:cubicBezTo>
                    <a:pt x="742" y="155"/>
                    <a:pt x="742" y="153"/>
                    <a:pt x="741" y="15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0000" tIns="60000" rIns="120000" bIns="60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919" name="Google Shape;919;p28"/>
            <p:cNvGrpSpPr/>
            <p:nvPr/>
          </p:nvGrpSpPr>
          <p:grpSpPr>
            <a:xfrm rot="-765376" flipH="1">
              <a:off x="7821281" y="2241560"/>
              <a:ext cx="167970" cy="62252"/>
              <a:chOff x="8357169" y="2198577"/>
              <a:chExt cx="167973" cy="62254"/>
            </a:xfrm>
          </p:grpSpPr>
          <p:sp>
            <p:nvSpPr>
              <p:cNvPr id="920" name="Google Shape;920;p28"/>
              <p:cNvSpPr/>
              <p:nvPr/>
            </p:nvSpPr>
            <p:spPr>
              <a:xfrm>
                <a:off x="8357169" y="2233121"/>
                <a:ext cx="37327" cy="26572"/>
              </a:xfrm>
              <a:custGeom>
                <a:avLst/>
                <a:gdLst/>
                <a:ahLst/>
                <a:cxnLst/>
                <a:rect l="l" t="t" r="r" b="b"/>
                <a:pathLst>
                  <a:path w="100" h="70" extrusionOk="0">
                    <a:moveTo>
                      <a:pt x="100" y="45"/>
                    </a:moveTo>
                    <a:lnTo>
                      <a:pt x="100" y="45"/>
                    </a:lnTo>
                    <a:cubicBezTo>
                      <a:pt x="99" y="42"/>
                      <a:pt x="99" y="40"/>
                      <a:pt x="98" y="38"/>
                    </a:cubicBezTo>
                    <a:lnTo>
                      <a:pt x="98" y="38"/>
                    </a:lnTo>
                    <a:cubicBezTo>
                      <a:pt x="97" y="33"/>
                      <a:pt x="96" y="29"/>
                      <a:pt x="93" y="24"/>
                    </a:cubicBezTo>
                    <a:cubicBezTo>
                      <a:pt x="90" y="17"/>
                      <a:pt x="83" y="11"/>
                      <a:pt x="75" y="6"/>
                    </a:cubicBezTo>
                    <a:cubicBezTo>
                      <a:pt x="68" y="2"/>
                      <a:pt x="59" y="0"/>
                      <a:pt x="50" y="0"/>
                    </a:cubicBezTo>
                    <a:cubicBezTo>
                      <a:pt x="41" y="0"/>
                      <a:pt x="33" y="2"/>
                      <a:pt x="25" y="6"/>
                    </a:cubicBezTo>
                    <a:cubicBezTo>
                      <a:pt x="18" y="11"/>
                      <a:pt x="11" y="17"/>
                      <a:pt x="7" y="24"/>
                    </a:cubicBezTo>
                    <a:cubicBezTo>
                      <a:pt x="3" y="32"/>
                      <a:pt x="0" y="41"/>
                      <a:pt x="0" y="49"/>
                    </a:cubicBezTo>
                    <a:cubicBezTo>
                      <a:pt x="0" y="56"/>
                      <a:pt x="2" y="63"/>
                      <a:pt x="5" y="70"/>
                    </a:cubicBezTo>
                    <a:lnTo>
                      <a:pt x="100" y="45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21" name="Google Shape;921;p28"/>
              <p:cNvSpPr/>
              <p:nvPr/>
            </p:nvSpPr>
            <p:spPr>
              <a:xfrm>
                <a:off x="8488562" y="2198577"/>
                <a:ext cx="36581" cy="25433"/>
              </a:xfrm>
              <a:custGeom>
                <a:avLst/>
                <a:gdLst/>
                <a:ahLst/>
                <a:cxnLst/>
                <a:rect l="l" t="t" r="r" b="b"/>
                <a:pathLst>
                  <a:path w="98" h="67" extrusionOk="0">
                    <a:moveTo>
                      <a:pt x="98" y="42"/>
                    </a:moveTo>
                    <a:lnTo>
                      <a:pt x="98" y="42"/>
                    </a:lnTo>
                    <a:cubicBezTo>
                      <a:pt x="98" y="40"/>
                      <a:pt x="98" y="37"/>
                      <a:pt x="97" y="35"/>
                    </a:cubicBezTo>
                    <a:lnTo>
                      <a:pt x="97" y="35"/>
                    </a:lnTo>
                    <a:cubicBezTo>
                      <a:pt x="96" y="32"/>
                      <a:pt x="95" y="28"/>
                      <a:pt x="93" y="25"/>
                    </a:cubicBezTo>
                    <a:cubicBezTo>
                      <a:pt x="88" y="17"/>
                      <a:pt x="83" y="12"/>
                      <a:pt x="75" y="7"/>
                    </a:cubicBezTo>
                    <a:cubicBezTo>
                      <a:pt x="68" y="3"/>
                      <a:pt x="59" y="0"/>
                      <a:pt x="50" y="0"/>
                    </a:cubicBezTo>
                    <a:cubicBezTo>
                      <a:pt x="41" y="0"/>
                      <a:pt x="33" y="3"/>
                      <a:pt x="25" y="7"/>
                    </a:cubicBezTo>
                    <a:cubicBezTo>
                      <a:pt x="17" y="12"/>
                      <a:pt x="12" y="18"/>
                      <a:pt x="7" y="25"/>
                    </a:cubicBezTo>
                    <a:cubicBezTo>
                      <a:pt x="3" y="33"/>
                      <a:pt x="0" y="41"/>
                      <a:pt x="0" y="50"/>
                    </a:cubicBezTo>
                    <a:cubicBezTo>
                      <a:pt x="0" y="53"/>
                      <a:pt x="1" y="57"/>
                      <a:pt x="2" y="61"/>
                    </a:cubicBezTo>
                    <a:lnTo>
                      <a:pt x="2" y="61"/>
                    </a:lnTo>
                    <a:cubicBezTo>
                      <a:pt x="2" y="63"/>
                      <a:pt x="3" y="65"/>
                      <a:pt x="4" y="67"/>
                    </a:cubicBezTo>
                    <a:lnTo>
                      <a:pt x="98" y="42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22" name="Google Shape;922;p28"/>
              <p:cNvSpPr/>
              <p:nvPr/>
            </p:nvSpPr>
            <p:spPr>
              <a:xfrm>
                <a:off x="8407934" y="2214900"/>
                <a:ext cx="64577" cy="45931"/>
              </a:xfrm>
              <a:custGeom>
                <a:avLst/>
                <a:gdLst/>
                <a:ahLst/>
                <a:cxnLst/>
                <a:rect l="l" t="t" r="r" b="b"/>
                <a:pathLst>
                  <a:path w="173" h="121" extrusionOk="0">
                    <a:moveTo>
                      <a:pt x="108" y="118"/>
                    </a:moveTo>
                    <a:lnTo>
                      <a:pt x="108" y="118"/>
                    </a:lnTo>
                    <a:cubicBezTo>
                      <a:pt x="100" y="120"/>
                      <a:pt x="93" y="121"/>
                      <a:pt x="85" y="121"/>
                    </a:cubicBezTo>
                    <a:cubicBezTo>
                      <a:pt x="70" y="121"/>
                      <a:pt x="54" y="117"/>
                      <a:pt x="41" y="109"/>
                    </a:cubicBezTo>
                    <a:cubicBezTo>
                      <a:pt x="28" y="102"/>
                      <a:pt x="18" y="91"/>
                      <a:pt x="9" y="77"/>
                    </a:cubicBezTo>
                    <a:cubicBezTo>
                      <a:pt x="6" y="71"/>
                      <a:pt x="2" y="63"/>
                      <a:pt x="0" y="56"/>
                    </a:cubicBezTo>
                    <a:lnTo>
                      <a:pt x="0" y="56"/>
                    </a:lnTo>
                    <a:cubicBezTo>
                      <a:pt x="0" y="55"/>
                      <a:pt x="0" y="53"/>
                      <a:pt x="0" y="52"/>
                    </a:cubicBezTo>
                    <a:cubicBezTo>
                      <a:pt x="0" y="50"/>
                      <a:pt x="1" y="47"/>
                      <a:pt x="2" y="45"/>
                    </a:cubicBezTo>
                    <a:cubicBezTo>
                      <a:pt x="4" y="43"/>
                      <a:pt x="5" y="42"/>
                      <a:pt x="7" y="40"/>
                    </a:cubicBezTo>
                    <a:cubicBezTo>
                      <a:pt x="9" y="39"/>
                      <a:pt x="12" y="38"/>
                      <a:pt x="14" y="38"/>
                    </a:cubicBezTo>
                    <a:cubicBezTo>
                      <a:pt x="17" y="38"/>
                      <a:pt x="19" y="39"/>
                      <a:pt x="21" y="40"/>
                    </a:cubicBezTo>
                    <a:cubicBezTo>
                      <a:pt x="23" y="42"/>
                      <a:pt x="26" y="43"/>
                      <a:pt x="27" y="45"/>
                    </a:cubicBezTo>
                    <a:cubicBezTo>
                      <a:pt x="28" y="46"/>
                      <a:pt x="28" y="47"/>
                      <a:pt x="28" y="49"/>
                    </a:cubicBezTo>
                    <a:lnTo>
                      <a:pt x="28" y="49"/>
                    </a:lnTo>
                    <a:cubicBezTo>
                      <a:pt x="29" y="53"/>
                      <a:pt x="31" y="57"/>
                      <a:pt x="33" y="60"/>
                    </a:cubicBezTo>
                    <a:cubicBezTo>
                      <a:pt x="38" y="69"/>
                      <a:pt x="46" y="77"/>
                      <a:pt x="55" y="82"/>
                    </a:cubicBezTo>
                    <a:cubicBezTo>
                      <a:pt x="64" y="87"/>
                      <a:pt x="74" y="90"/>
                      <a:pt x="84" y="90"/>
                    </a:cubicBezTo>
                    <a:cubicBezTo>
                      <a:pt x="95" y="90"/>
                      <a:pt x="105" y="87"/>
                      <a:pt x="114" y="82"/>
                    </a:cubicBezTo>
                    <a:cubicBezTo>
                      <a:pt x="123" y="77"/>
                      <a:pt x="130" y="69"/>
                      <a:pt x="135" y="60"/>
                    </a:cubicBezTo>
                    <a:cubicBezTo>
                      <a:pt x="140" y="51"/>
                      <a:pt x="143" y="41"/>
                      <a:pt x="143" y="31"/>
                    </a:cubicBezTo>
                    <a:cubicBezTo>
                      <a:pt x="143" y="27"/>
                      <a:pt x="143" y="22"/>
                      <a:pt x="142" y="18"/>
                    </a:cubicBezTo>
                    <a:lnTo>
                      <a:pt x="142" y="18"/>
                    </a:lnTo>
                    <a:cubicBezTo>
                      <a:pt x="141" y="17"/>
                      <a:pt x="141" y="16"/>
                      <a:pt x="141" y="14"/>
                    </a:cubicBezTo>
                    <a:cubicBezTo>
                      <a:pt x="141" y="12"/>
                      <a:pt x="142" y="9"/>
                      <a:pt x="143" y="7"/>
                    </a:cubicBezTo>
                    <a:cubicBezTo>
                      <a:pt x="144" y="5"/>
                      <a:pt x="147" y="3"/>
                      <a:pt x="149" y="2"/>
                    </a:cubicBezTo>
                    <a:cubicBezTo>
                      <a:pt x="152" y="1"/>
                      <a:pt x="154" y="0"/>
                      <a:pt x="156" y="0"/>
                    </a:cubicBezTo>
                    <a:cubicBezTo>
                      <a:pt x="159" y="0"/>
                      <a:pt x="161" y="1"/>
                      <a:pt x="163" y="2"/>
                    </a:cubicBezTo>
                    <a:cubicBezTo>
                      <a:pt x="165" y="3"/>
                      <a:pt x="167" y="5"/>
                      <a:pt x="168" y="7"/>
                    </a:cubicBezTo>
                    <a:cubicBezTo>
                      <a:pt x="169" y="8"/>
                      <a:pt x="169" y="10"/>
                      <a:pt x="170" y="11"/>
                    </a:cubicBezTo>
                    <a:lnTo>
                      <a:pt x="170" y="11"/>
                    </a:lnTo>
                    <a:cubicBezTo>
                      <a:pt x="172" y="18"/>
                      <a:pt x="173" y="26"/>
                      <a:pt x="173" y="33"/>
                    </a:cubicBezTo>
                    <a:cubicBezTo>
                      <a:pt x="173" y="49"/>
                      <a:pt x="169" y="64"/>
                      <a:pt x="161" y="77"/>
                    </a:cubicBezTo>
                    <a:cubicBezTo>
                      <a:pt x="153" y="91"/>
                      <a:pt x="142" y="102"/>
                      <a:pt x="129" y="109"/>
                    </a:cubicBezTo>
                    <a:cubicBezTo>
                      <a:pt x="122" y="113"/>
                      <a:pt x="115" y="116"/>
                      <a:pt x="108" y="118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923" name="Google Shape;923;p28"/>
            <p:cNvSpPr/>
            <p:nvPr/>
          </p:nvSpPr>
          <p:spPr>
            <a:xfrm>
              <a:off x="7754962" y="2118991"/>
              <a:ext cx="36627" cy="39152"/>
            </a:xfrm>
            <a:custGeom>
              <a:avLst/>
              <a:gdLst/>
              <a:ahLst/>
              <a:cxnLst/>
              <a:rect l="l" t="t" r="r" b="b"/>
              <a:pathLst>
                <a:path w="56" h="60" extrusionOk="0">
                  <a:moveTo>
                    <a:pt x="52" y="14"/>
                  </a:moveTo>
                  <a:cubicBezTo>
                    <a:pt x="70" y="48"/>
                    <a:pt x="27" y="79"/>
                    <a:pt x="5" y="48"/>
                  </a:cubicBezTo>
                  <a:cubicBezTo>
                    <a:pt x="-17" y="17"/>
                    <a:pt x="32" y="-20"/>
                    <a:pt x="52" y="14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24" name="Google Shape;924;p28"/>
            <p:cNvSpPr/>
            <p:nvPr/>
          </p:nvSpPr>
          <p:spPr>
            <a:xfrm>
              <a:off x="7923312" y="2087966"/>
              <a:ext cx="36627" cy="39152"/>
            </a:xfrm>
            <a:custGeom>
              <a:avLst/>
              <a:gdLst/>
              <a:ahLst/>
              <a:cxnLst/>
              <a:rect l="l" t="t" r="r" b="b"/>
              <a:pathLst>
                <a:path w="56" h="60" extrusionOk="0">
                  <a:moveTo>
                    <a:pt x="52" y="14"/>
                  </a:moveTo>
                  <a:cubicBezTo>
                    <a:pt x="70" y="48"/>
                    <a:pt x="27" y="79"/>
                    <a:pt x="5" y="48"/>
                  </a:cubicBezTo>
                  <a:cubicBezTo>
                    <a:pt x="-17" y="17"/>
                    <a:pt x="32" y="-20"/>
                    <a:pt x="52" y="14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25" name="Google Shape;925;p28"/>
            <p:cNvSpPr/>
            <p:nvPr/>
          </p:nvSpPr>
          <p:spPr>
            <a:xfrm>
              <a:off x="7865662" y="2164203"/>
              <a:ext cx="36627" cy="39152"/>
            </a:xfrm>
            <a:custGeom>
              <a:avLst/>
              <a:gdLst/>
              <a:ahLst/>
              <a:cxnLst/>
              <a:rect l="l" t="t" r="r" b="b"/>
              <a:pathLst>
                <a:path w="56" h="60" extrusionOk="0">
                  <a:moveTo>
                    <a:pt x="52" y="14"/>
                  </a:moveTo>
                  <a:cubicBezTo>
                    <a:pt x="70" y="48"/>
                    <a:pt x="27" y="79"/>
                    <a:pt x="5" y="48"/>
                  </a:cubicBezTo>
                  <a:cubicBezTo>
                    <a:pt x="-17" y="17"/>
                    <a:pt x="32" y="-20"/>
                    <a:pt x="52" y="14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26" name="Google Shape;926;p28"/>
            <p:cNvSpPr/>
            <p:nvPr/>
          </p:nvSpPr>
          <p:spPr>
            <a:xfrm>
              <a:off x="8029724" y="2127128"/>
              <a:ext cx="36627" cy="39152"/>
            </a:xfrm>
            <a:custGeom>
              <a:avLst/>
              <a:gdLst/>
              <a:ahLst/>
              <a:cxnLst/>
              <a:rect l="l" t="t" r="r" b="b"/>
              <a:pathLst>
                <a:path w="56" h="60" extrusionOk="0">
                  <a:moveTo>
                    <a:pt x="52" y="14"/>
                  </a:moveTo>
                  <a:cubicBezTo>
                    <a:pt x="70" y="48"/>
                    <a:pt x="27" y="79"/>
                    <a:pt x="5" y="48"/>
                  </a:cubicBezTo>
                  <a:cubicBezTo>
                    <a:pt x="-17" y="17"/>
                    <a:pt x="32" y="-20"/>
                    <a:pt x="52" y="14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27" name="Google Shape;927;p28"/>
            <p:cNvSpPr/>
            <p:nvPr/>
          </p:nvSpPr>
          <p:spPr>
            <a:xfrm>
              <a:off x="7959952" y="2323873"/>
              <a:ext cx="36627" cy="39152"/>
            </a:xfrm>
            <a:custGeom>
              <a:avLst/>
              <a:gdLst/>
              <a:ahLst/>
              <a:cxnLst/>
              <a:rect l="l" t="t" r="r" b="b"/>
              <a:pathLst>
                <a:path w="56" h="60" extrusionOk="0">
                  <a:moveTo>
                    <a:pt x="52" y="14"/>
                  </a:moveTo>
                  <a:cubicBezTo>
                    <a:pt x="70" y="48"/>
                    <a:pt x="27" y="79"/>
                    <a:pt x="5" y="48"/>
                  </a:cubicBezTo>
                  <a:cubicBezTo>
                    <a:pt x="-17" y="17"/>
                    <a:pt x="32" y="-20"/>
                    <a:pt x="52" y="14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28" name="Google Shape;928;p28"/>
            <p:cNvSpPr/>
            <p:nvPr/>
          </p:nvSpPr>
          <p:spPr>
            <a:xfrm>
              <a:off x="7816487" y="2323878"/>
              <a:ext cx="36627" cy="39152"/>
            </a:xfrm>
            <a:custGeom>
              <a:avLst/>
              <a:gdLst/>
              <a:ahLst/>
              <a:cxnLst/>
              <a:rect l="l" t="t" r="r" b="b"/>
              <a:pathLst>
                <a:path w="56" h="60" extrusionOk="0">
                  <a:moveTo>
                    <a:pt x="52" y="14"/>
                  </a:moveTo>
                  <a:cubicBezTo>
                    <a:pt x="70" y="48"/>
                    <a:pt x="27" y="79"/>
                    <a:pt x="5" y="48"/>
                  </a:cubicBezTo>
                  <a:cubicBezTo>
                    <a:pt x="-17" y="17"/>
                    <a:pt x="32" y="-20"/>
                    <a:pt x="52" y="14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" name="Google Shape;15435;p81">
            <a:extLst>
              <a:ext uri="{FF2B5EF4-FFF2-40B4-BE49-F238E27FC236}">
                <a16:creationId xmlns:a16="http://schemas.microsoft.com/office/drawing/2014/main" id="{E46ED4B7-DF9C-DD68-76D7-30FB1042427C}"/>
              </a:ext>
            </a:extLst>
          </p:cNvPr>
          <p:cNvSpPr/>
          <p:nvPr/>
        </p:nvSpPr>
        <p:spPr>
          <a:xfrm>
            <a:off x="3233697" y="1273558"/>
            <a:ext cx="339306" cy="339253"/>
          </a:xfrm>
          <a:custGeom>
            <a:avLst/>
            <a:gdLst/>
            <a:ahLst/>
            <a:cxnLst/>
            <a:rect l="l" t="t" r="r" b="b"/>
            <a:pathLst>
              <a:path w="19276" h="19273" extrusionOk="0">
                <a:moveTo>
                  <a:pt x="9640" y="5686"/>
                </a:moveTo>
                <a:cubicBezTo>
                  <a:pt x="11236" y="5686"/>
                  <a:pt x="12678" y="6647"/>
                  <a:pt x="13289" y="8125"/>
                </a:cubicBezTo>
                <a:cubicBezTo>
                  <a:pt x="13901" y="9601"/>
                  <a:pt x="13563" y="11302"/>
                  <a:pt x="12434" y="12431"/>
                </a:cubicBezTo>
                <a:cubicBezTo>
                  <a:pt x="11676" y="13187"/>
                  <a:pt x="10664" y="13590"/>
                  <a:pt x="9635" y="13590"/>
                </a:cubicBezTo>
                <a:cubicBezTo>
                  <a:pt x="9126" y="13590"/>
                  <a:pt x="8614" y="13491"/>
                  <a:pt x="8125" y="13289"/>
                </a:cubicBezTo>
                <a:cubicBezTo>
                  <a:pt x="6649" y="12675"/>
                  <a:pt x="5686" y="11236"/>
                  <a:pt x="5686" y="9637"/>
                </a:cubicBezTo>
                <a:cubicBezTo>
                  <a:pt x="5689" y="7454"/>
                  <a:pt x="7457" y="5686"/>
                  <a:pt x="9640" y="5686"/>
                </a:cubicBezTo>
                <a:close/>
                <a:moveTo>
                  <a:pt x="9640" y="1"/>
                </a:moveTo>
                <a:cubicBezTo>
                  <a:pt x="8297" y="1"/>
                  <a:pt x="7068" y="748"/>
                  <a:pt x="6451" y="1940"/>
                </a:cubicBezTo>
                <a:cubicBezTo>
                  <a:pt x="6093" y="1826"/>
                  <a:pt x="5726" y="1771"/>
                  <a:pt x="5363" y="1771"/>
                </a:cubicBezTo>
                <a:cubicBezTo>
                  <a:pt x="4425" y="1771"/>
                  <a:pt x="3509" y="2139"/>
                  <a:pt x="2825" y="2822"/>
                </a:cubicBezTo>
                <a:cubicBezTo>
                  <a:pt x="1877" y="3771"/>
                  <a:pt x="1536" y="5168"/>
                  <a:pt x="1940" y="6448"/>
                </a:cubicBezTo>
                <a:cubicBezTo>
                  <a:pt x="750" y="7065"/>
                  <a:pt x="1" y="8297"/>
                  <a:pt x="1" y="9637"/>
                </a:cubicBezTo>
                <a:cubicBezTo>
                  <a:pt x="1" y="10977"/>
                  <a:pt x="750" y="12208"/>
                  <a:pt x="1940" y="12826"/>
                </a:cubicBezTo>
                <a:cubicBezTo>
                  <a:pt x="1536" y="14105"/>
                  <a:pt x="1877" y="15503"/>
                  <a:pt x="2825" y="16451"/>
                </a:cubicBezTo>
                <a:cubicBezTo>
                  <a:pt x="3510" y="17136"/>
                  <a:pt x="4428" y="17504"/>
                  <a:pt x="5367" y="17504"/>
                </a:cubicBezTo>
                <a:cubicBezTo>
                  <a:pt x="5729" y="17504"/>
                  <a:pt x="6095" y="17449"/>
                  <a:pt x="6451" y="17337"/>
                </a:cubicBezTo>
                <a:cubicBezTo>
                  <a:pt x="7068" y="18526"/>
                  <a:pt x="8297" y="19273"/>
                  <a:pt x="9640" y="19273"/>
                </a:cubicBezTo>
                <a:cubicBezTo>
                  <a:pt x="10980" y="19273"/>
                  <a:pt x="12208" y="18526"/>
                  <a:pt x="12826" y="17337"/>
                </a:cubicBezTo>
                <a:cubicBezTo>
                  <a:pt x="13182" y="17449"/>
                  <a:pt x="13547" y="17504"/>
                  <a:pt x="13909" y="17504"/>
                </a:cubicBezTo>
                <a:cubicBezTo>
                  <a:pt x="14848" y="17504"/>
                  <a:pt x="15767" y="17136"/>
                  <a:pt x="16451" y="16451"/>
                </a:cubicBezTo>
                <a:cubicBezTo>
                  <a:pt x="17400" y="15503"/>
                  <a:pt x="17740" y="14105"/>
                  <a:pt x="17336" y="12826"/>
                </a:cubicBezTo>
                <a:cubicBezTo>
                  <a:pt x="18526" y="12208"/>
                  <a:pt x="19276" y="10977"/>
                  <a:pt x="19276" y="9637"/>
                </a:cubicBezTo>
                <a:cubicBezTo>
                  <a:pt x="19276" y="8297"/>
                  <a:pt x="18526" y="7065"/>
                  <a:pt x="17336" y="6448"/>
                </a:cubicBezTo>
                <a:cubicBezTo>
                  <a:pt x="17740" y="5168"/>
                  <a:pt x="17400" y="3771"/>
                  <a:pt x="16451" y="2822"/>
                </a:cubicBezTo>
                <a:cubicBezTo>
                  <a:pt x="15768" y="2139"/>
                  <a:pt x="14851" y="1771"/>
                  <a:pt x="13914" y="1771"/>
                </a:cubicBezTo>
                <a:cubicBezTo>
                  <a:pt x="13550" y="1771"/>
                  <a:pt x="13183" y="1826"/>
                  <a:pt x="12826" y="1940"/>
                </a:cubicBezTo>
                <a:cubicBezTo>
                  <a:pt x="12208" y="748"/>
                  <a:pt x="10980" y="1"/>
                  <a:pt x="964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435D74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5" name="Google Shape;785;p28"/>
          <p:cNvSpPr txBox="1">
            <a:spLocks noGrp="1"/>
          </p:cNvSpPr>
          <p:nvPr>
            <p:ph type="title"/>
          </p:nvPr>
        </p:nvSpPr>
        <p:spPr>
          <a:xfrm>
            <a:off x="4061537" y="1648217"/>
            <a:ext cx="6096000" cy="1814986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r>
              <a:rPr lang="zh-TW" altLang="en-US" sz="2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有先請個案提前測試當下疼痛指數</a:t>
            </a:r>
            <a:br>
              <a:rPr lang="en-US" altLang="zh-TW" sz="2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2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參考量表如下圖</a:t>
            </a:r>
            <a:br>
              <a:rPr lang="en-US" altLang="zh-TW" sz="2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2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個案告知</a:t>
            </a:r>
            <a:r>
              <a:rPr lang="zh-TW" altLang="en-US" sz="2500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目前指數落在５</a:t>
            </a:r>
            <a:br>
              <a:rPr lang="en-US" altLang="zh-TW" sz="2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2500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平時就是４－</a:t>
            </a:r>
            <a:r>
              <a:rPr lang="en-US" altLang="zh-TW" sz="2500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r>
              <a:rPr lang="zh-TW" altLang="en-US" sz="2500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移動的感覺</a:t>
            </a:r>
            <a:endParaRPr lang="en-US" sz="2500" u="sng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86" name="Google Shape;786;p28"/>
          <p:cNvSpPr txBox="1">
            <a:spLocks noGrp="1"/>
          </p:cNvSpPr>
          <p:nvPr>
            <p:ph type="title" idx="2"/>
          </p:nvPr>
        </p:nvSpPr>
        <p:spPr>
          <a:xfrm>
            <a:off x="649677" y="1817490"/>
            <a:ext cx="3075708" cy="14632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zh-TW" altLang="en-US" sz="5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個案介紹</a:t>
            </a:r>
            <a:endParaRPr sz="5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787" name="Google Shape;787;p28"/>
          <p:cNvCxnSpPr/>
          <p:nvPr/>
        </p:nvCxnSpPr>
        <p:spPr>
          <a:xfrm rot="10800000">
            <a:off x="3901400" y="1539193"/>
            <a:ext cx="0" cy="2194400"/>
          </a:xfrm>
          <a:prstGeom prst="straightConnector1">
            <a:avLst/>
          </a:prstGeom>
          <a:noFill/>
          <a:ln w="19050" cap="rnd" cmpd="sng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788" name="Google Shape;788;p28"/>
          <p:cNvGrpSpPr/>
          <p:nvPr/>
        </p:nvGrpSpPr>
        <p:grpSpPr>
          <a:xfrm>
            <a:off x="9412224" y="714743"/>
            <a:ext cx="1828800" cy="1627632"/>
            <a:chOff x="7059168" y="536057"/>
            <a:chExt cx="1371600" cy="1220724"/>
          </a:xfrm>
        </p:grpSpPr>
        <p:grpSp>
          <p:nvGrpSpPr>
            <p:cNvPr id="789" name="Google Shape;789;p28"/>
            <p:cNvGrpSpPr/>
            <p:nvPr/>
          </p:nvGrpSpPr>
          <p:grpSpPr>
            <a:xfrm>
              <a:off x="7133722" y="1175410"/>
              <a:ext cx="219712" cy="206180"/>
              <a:chOff x="7133722" y="1175410"/>
              <a:chExt cx="219712" cy="206180"/>
            </a:xfrm>
          </p:grpSpPr>
          <p:sp>
            <p:nvSpPr>
              <p:cNvPr id="790" name="Google Shape;790;p28"/>
              <p:cNvSpPr/>
              <p:nvPr/>
            </p:nvSpPr>
            <p:spPr>
              <a:xfrm flipH="1">
                <a:off x="7239875" y="1236372"/>
                <a:ext cx="113559" cy="145218"/>
              </a:xfrm>
              <a:custGeom>
                <a:avLst/>
                <a:gdLst/>
                <a:ahLst/>
                <a:cxnLst/>
                <a:rect l="l" t="t" r="r" b="b"/>
                <a:pathLst>
                  <a:path w="230" h="293" extrusionOk="0">
                    <a:moveTo>
                      <a:pt x="170" y="245"/>
                    </a:moveTo>
                    <a:lnTo>
                      <a:pt x="170" y="245"/>
                    </a:lnTo>
                    <a:lnTo>
                      <a:pt x="170" y="245"/>
                    </a:lnTo>
                    <a:cubicBezTo>
                      <a:pt x="167" y="250"/>
                      <a:pt x="166" y="255"/>
                      <a:pt x="166" y="261"/>
                    </a:cubicBezTo>
                    <a:cubicBezTo>
                      <a:pt x="166" y="266"/>
                      <a:pt x="167" y="272"/>
                      <a:pt x="170" y="277"/>
                    </a:cubicBezTo>
                    <a:cubicBezTo>
                      <a:pt x="173" y="282"/>
                      <a:pt x="177" y="286"/>
                      <a:pt x="182" y="289"/>
                    </a:cubicBezTo>
                    <a:cubicBezTo>
                      <a:pt x="187" y="292"/>
                      <a:pt x="193" y="293"/>
                      <a:pt x="198" y="293"/>
                    </a:cubicBezTo>
                    <a:cubicBezTo>
                      <a:pt x="204" y="293"/>
                      <a:pt x="209" y="292"/>
                      <a:pt x="214" y="289"/>
                    </a:cubicBezTo>
                    <a:cubicBezTo>
                      <a:pt x="219" y="286"/>
                      <a:pt x="223" y="282"/>
                      <a:pt x="225" y="277"/>
                    </a:cubicBezTo>
                    <a:cubicBezTo>
                      <a:pt x="228" y="272"/>
                      <a:pt x="230" y="266"/>
                      <a:pt x="230" y="261"/>
                    </a:cubicBezTo>
                    <a:cubicBezTo>
                      <a:pt x="230" y="255"/>
                      <a:pt x="228" y="250"/>
                      <a:pt x="225" y="245"/>
                    </a:cubicBezTo>
                    <a:cubicBezTo>
                      <a:pt x="223" y="240"/>
                      <a:pt x="219" y="236"/>
                      <a:pt x="214" y="234"/>
                    </a:cubicBezTo>
                    <a:cubicBezTo>
                      <a:pt x="209" y="231"/>
                      <a:pt x="204" y="229"/>
                      <a:pt x="198" y="229"/>
                    </a:cubicBezTo>
                    <a:cubicBezTo>
                      <a:pt x="193" y="229"/>
                      <a:pt x="187" y="231"/>
                      <a:pt x="182" y="234"/>
                    </a:cubicBezTo>
                    <a:cubicBezTo>
                      <a:pt x="180" y="235"/>
                      <a:pt x="178" y="236"/>
                      <a:pt x="177" y="237"/>
                    </a:cubicBezTo>
                    <a:lnTo>
                      <a:pt x="177" y="237"/>
                    </a:lnTo>
                    <a:cubicBezTo>
                      <a:pt x="176" y="238"/>
                      <a:pt x="176" y="238"/>
                      <a:pt x="175" y="239"/>
                    </a:cubicBezTo>
                    <a:cubicBezTo>
                      <a:pt x="106" y="170"/>
                      <a:pt x="63" y="89"/>
                      <a:pt x="14" y="3"/>
                    </a:cubicBezTo>
                    <a:lnTo>
                      <a:pt x="14" y="3"/>
                    </a:lnTo>
                    <a:cubicBezTo>
                      <a:pt x="14" y="2"/>
                      <a:pt x="13" y="1"/>
                      <a:pt x="12" y="1"/>
                    </a:cubicBezTo>
                    <a:cubicBezTo>
                      <a:pt x="11" y="0"/>
                      <a:pt x="9" y="0"/>
                      <a:pt x="8" y="0"/>
                    </a:cubicBezTo>
                    <a:cubicBezTo>
                      <a:pt x="7" y="0"/>
                      <a:pt x="5" y="0"/>
                      <a:pt x="4" y="1"/>
                    </a:cubicBezTo>
                    <a:cubicBezTo>
                      <a:pt x="3" y="1"/>
                      <a:pt x="2" y="2"/>
                      <a:pt x="1" y="4"/>
                    </a:cubicBezTo>
                    <a:cubicBezTo>
                      <a:pt x="1" y="5"/>
                      <a:pt x="0" y="6"/>
                      <a:pt x="0" y="7"/>
                    </a:cubicBezTo>
                    <a:cubicBezTo>
                      <a:pt x="0" y="8"/>
                      <a:pt x="0" y="9"/>
                      <a:pt x="1" y="9"/>
                    </a:cubicBezTo>
                    <a:cubicBezTo>
                      <a:pt x="29" y="101"/>
                      <a:pt x="97" y="183"/>
                      <a:pt x="170" y="245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91" name="Google Shape;791;p28"/>
              <p:cNvSpPr/>
              <p:nvPr/>
            </p:nvSpPr>
            <p:spPr>
              <a:xfrm flipH="1">
                <a:off x="7133722" y="1175410"/>
                <a:ext cx="176757" cy="78309"/>
              </a:xfrm>
              <a:custGeom>
                <a:avLst/>
                <a:gdLst/>
                <a:ahLst/>
                <a:cxnLst/>
                <a:rect l="l" t="t" r="r" b="b"/>
                <a:pathLst>
                  <a:path w="358" h="158" extrusionOk="0">
                    <a:moveTo>
                      <a:pt x="295" y="117"/>
                    </a:moveTo>
                    <a:lnTo>
                      <a:pt x="295" y="117"/>
                    </a:lnTo>
                    <a:cubicBezTo>
                      <a:pt x="294" y="120"/>
                      <a:pt x="294" y="123"/>
                      <a:pt x="294" y="126"/>
                    </a:cubicBezTo>
                    <a:cubicBezTo>
                      <a:pt x="294" y="131"/>
                      <a:pt x="295" y="137"/>
                      <a:pt x="298" y="142"/>
                    </a:cubicBezTo>
                    <a:cubicBezTo>
                      <a:pt x="301" y="147"/>
                      <a:pt x="305" y="151"/>
                      <a:pt x="310" y="154"/>
                    </a:cubicBezTo>
                    <a:cubicBezTo>
                      <a:pt x="315" y="156"/>
                      <a:pt x="321" y="158"/>
                      <a:pt x="326" y="158"/>
                    </a:cubicBezTo>
                    <a:cubicBezTo>
                      <a:pt x="332" y="158"/>
                      <a:pt x="337" y="156"/>
                      <a:pt x="342" y="154"/>
                    </a:cubicBezTo>
                    <a:cubicBezTo>
                      <a:pt x="347" y="151"/>
                      <a:pt x="351" y="147"/>
                      <a:pt x="354" y="142"/>
                    </a:cubicBezTo>
                    <a:cubicBezTo>
                      <a:pt x="357" y="137"/>
                      <a:pt x="358" y="131"/>
                      <a:pt x="358" y="126"/>
                    </a:cubicBezTo>
                    <a:cubicBezTo>
                      <a:pt x="358" y="120"/>
                      <a:pt x="357" y="115"/>
                      <a:pt x="354" y="110"/>
                    </a:cubicBezTo>
                    <a:cubicBezTo>
                      <a:pt x="351" y="105"/>
                      <a:pt x="347" y="101"/>
                      <a:pt x="342" y="98"/>
                    </a:cubicBezTo>
                    <a:cubicBezTo>
                      <a:pt x="337" y="95"/>
                      <a:pt x="332" y="94"/>
                      <a:pt x="326" y="94"/>
                    </a:cubicBezTo>
                    <a:cubicBezTo>
                      <a:pt x="321" y="94"/>
                      <a:pt x="315" y="95"/>
                      <a:pt x="310" y="98"/>
                    </a:cubicBezTo>
                    <a:cubicBezTo>
                      <a:pt x="308" y="99"/>
                      <a:pt x="306" y="100"/>
                      <a:pt x="305" y="102"/>
                    </a:cubicBezTo>
                    <a:lnTo>
                      <a:pt x="305" y="102"/>
                    </a:lnTo>
                    <a:cubicBezTo>
                      <a:pt x="302" y="104"/>
                      <a:pt x="300" y="106"/>
                      <a:pt x="299" y="109"/>
                    </a:cubicBezTo>
                    <a:lnTo>
                      <a:pt x="299" y="109"/>
                    </a:lnTo>
                    <a:cubicBezTo>
                      <a:pt x="292" y="104"/>
                      <a:pt x="285" y="100"/>
                      <a:pt x="278" y="96"/>
                    </a:cubicBezTo>
                    <a:cubicBezTo>
                      <a:pt x="195" y="48"/>
                      <a:pt x="104" y="15"/>
                      <a:pt x="9" y="0"/>
                    </a:cubicBezTo>
                    <a:cubicBezTo>
                      <a:pt x="-1" y="-2"/>
                      <a:pt x="-3" y="13"/>
                      <a:pt x="7" y="16"/>
                    </a:cubicBezTo>
                    <a:cubicBezTo>
                      <a:pt x="106" y="45"/>
                      <a:pt x="203" y="71"/>
                      <a:pt x="295" y="117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120000" tIns="15833" rIns="120000" bIns="15833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92" name="Google Shape;792;p28"/>
              <p:cNvSpPr/>
              <p:nvPr/>
            </p:nvSpPr>
            <p:spPr>
              <a:xfrm flipH="1">
                <a:off x="7150015" y="1232902"/>
                <a:ext cx="183176" cy="97142"/>
              </a:xfrm>
              <a:custGeom>
                <a:avLst/>
                <a:gdLst/>
                <a:ahLst/>
                <a:cxnLst/>
                <a:rect l="l" t="t" r="r" b="b"/>
                <a:pathLst>
                  <a:path w="371" h="196" extrusionOk="0">
                    <a:moveTo>
                      <a:pt x="291" y="137"/>
                    </a:moveTo>
                    <a:lnTo>
                      <a:pt x="291" y="137"/>
                    </a:lnTo>
                    <a:cubicBezTo>
                      <a:pt x="289" y="142"/>
                      <a:pt x="287" y="149"/>
                      <a:pt x="287" y="155"/>
                    </a:cubicBezTo>
                    <a:cubicBezTo>
                      <a:pt x="287" y="162"/>
                      <a:pt x="289" y="168"/>
                      <a:pt x="293" y="175"/>
                    </a:cubicBezTo>
                    <a:cubicBezTo>
                      <a:pt x="297" y="181"/>
                      <a:pt x="301" y="186"/>
                      <a:pt x="308" y="190"/>
                    </a:cubicBezTo>
                    <a:cubicBezTo>
                      <a:pt x="315" y="193"/>
                      <a:pt x="321" y="196"/>
                      <a:pt x="328" y="196"/>
                    </a:cubicBezTo>
                    <a:cubicBezTo>
                      <a:pt x="335" y="196"/>
                      <a:pt x="342" y="193"/>
                      <a:pt x="348" y="190"/>
                    </a:cubicBezTo>
                    <a:cubicBezTo>
                      <a:pt x="351" y="188"/>
                      <a:pt x="353" y="187"/>
                      <a:pt x="355" y="185"/>
                    </a:cubicBezTo>
                    <a:lnTo>
                      <a:pt x="355" y="185"/>
                    </a:lnTo>
                    <a:cubicBezTo>
                      <a:pt x="359" y="182"/>
                      <a:pt x="363" y="178"/>
                      <a:pt x="365" y="174"/>
                    </a:cubicBezTo>
                    <a:cubicBezTo>
                      <a:pt x="369" y="168"/>
                      <a:pt x="371" y="160"/>
                      <a:pt x="371" y="153"/>
                    </a:cubicBezTo>
                    <a:cubicBezTo>
                      <a:pt x="371" y="145"/>
                      <a:pt x="369" y="139"/>
                      <a:pt x="365" y="133"/>
                    </a:cubicBezTo>
                    <a:cubicBezTo>
                      <a:pt x="362" y="127"/>
                      <a:pt x="357" y="121"/>
                      <a:pt x="350" y="118"/>
                    </a:cubicBezTo>
                    <a:cubicBezTo>
                      <a:pt x="343" y="114"/>
                      <a:pt x="337" y="112"/>
                      <a:pt x="330" y="112"/>
                    </a:cubicBezTo>
                    <a:cubicBezTo>
                      <a:pt x="323" y="112"/>
                      <a:pt x="316" y="114"/>
                      <a:pt x="309" y="118"/>
                    </a:cubicBezTo>
                    <a:cubicBezTo>
                      <a:pt x="306" y="119"/>
                      <a:pt x="304" y="121"/>
                      <a:pt x="301" y="124"/>
                    </a:cubicBezTo>
                    <a:lnTo>
                      <a:pt x="301" y="124"/>
                    </a:lnTo>
                    <a:cubicBezTo>
                      <a:pt x="299" y="126"/>
                      <a:pt x="297" y="128"/>
                      <a:pt x="296" y="130"/>
                    </a:cubicBezTo>
                    <a:cubicBezTo>
                      <a:pt x="204" y="79"/>
                      <a:pt x="113" y="13"/>
                      <a:pt x="9" y="0"/>
                    </a:cubicBezTo>
                    <a:lnTo>
                      <a:pt x="9" y="0"/>
                    </a:lnTo>
                    <a:cubicBezTo>
                      <a:pt x="8" y="0"/>
                      <a:pt x="8" y="0"/>
                      <a:pt x="7" y="0"/>
                    </a:cubicBezTo>
                    <a:cubicBezTo>
                      <a:pt x="6" y="0"/>
                      <a:pt x="6" y="0"/>
                      <a:pt x="4" y="1"/>
                    </a:cubicBezTo>
                    <a:cubicBezTo>
                      <a:pt x="2" y="1"/>
                      <a:pt x="2" y="1"/>
                      <a:pt x="1" y="3"/>
                    </a:cubicBezTo>
                    <a:cubicBezTo>
                      <a:pt x="0" y="4"/>
                      <a:pt x="0" y="5"/>
                      <a:pt x="0" y="7"/>
                    </a:cubicBezTo>
                    <a:cubicBezTo>
                      <a:pt x="0" y="8"/>
                      <a:pt x="0" y="10"/>
                      <a:pt x="1" y="11"/>
                    </a:cubicBezTo>
                    <a:cubicBezTo>
                      <a:pt x="2" y="12"/>
                      <a:pt x="2" y="13"/>
                      <a:pt x="4" y="14"/>
                    </a:cubicBezTo>
                    <a:lnTo>
                      <a:pt x="5" y="14"/>
                    </a:lnTo>
                    <a:cubicBezTo>
                      <a:pt x="101" y="54"/>
                      <a:pt x="195" y="97"/>
                      <a:pt x="291" y="137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120000" tIns="34067" rIns="120000" bIns="34067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793" name="Google Shape;793;p28"/>
            <p:cNvGrpSpPr/>
            <p:nvPr/>
          </p:nvGrpSpPr>
          <p:grpSpPr>
            <a:xfrm>
              <a:off x="7133722" y="1175410"/>
              <a:ext cx="219712" cy="206180"/>
              <a:chOff x="7133722" y="1175410"/>
              <a:chExt cx="219712" cy="206180"/>
            </a:xfrm>
          </p:grpSpPr>
          <p:sp>
            <p:nvSpPr>
              <p:cNvPr id="794" name="Google Shape;794;p28"/>
              <p:cNvSpPr/>
              <p:nvPr/>
            </p:nvSpPr>
            <p:spPr>
              <a:xfrm flipH="1">
                <a:off x="7239875" y="1236372"/>
                <a:ext cx="113559" cy="145218"/>
              </a:xfrm>
              <a:custGeom>
                <a:avLst/>
                <a:gdLst/>
                <a:ahLst/>
                <a:cxnLst/>
                <a:rect l="l" t="t" r="r" b="b"/>
                <a:pathLst>
                  <a:path w="230" h="293" extrusionOk="0">
                    <a:moveTo>
                      <a:pt x="170" y="245"/>
                    </a:moveTo>
                    <a:lnTo>
                      <a:pt x="170" y="245"/>
                    </a:lnTo>
                    <a:lnTo>
                      <a:pt x="170" y="245"/>
                    </a:lnTo>
                    <a:cubicBezTo>
                      <a:pt x="167" y="250"/>
                      <a:pt x="166" y="255"/>
                      <a:pt x="166" y="261"/>
                    </a:cubicBezTo>
                    <a:cubicBezTo>
                      <a:pt x="166" y="266"/>
                      <a:pt x="167" y="272"/>
                      <a:pt x="170" y="277"/>
                    </a:cubicBezTo>
                    <a:cubicBezTo>
                      <a:pt x="173" y="282"/>
                      <a:pt x="177" y="286"/>
                      <a:pt x="182" y="289"/>
                    </a:cubicBezTo>
                    <a:cubicBezTo>
                      <a:pt x="187" y="292"/>
                      <a:pt x="193" y="293"/>
                      <a:pt x="198" y="293"/>
                    </a:cubicBezTo>
                    <a:cubicBezTo>
                      <a:pt x="204" y="293"/>
                      <a:pt x="209" y="292"/>
                      <a:pt x="214" y="289"/>
                    </a:cubicBezTo>
                    <a:cubicBezTo>
                      <a:pt x="219" y="286"/>
                      <a:pt x="223" y="282"/>
                      <a:pt x="225" y="277"/>
                    </a:cubicBezTo>
                    <a:cubicBezTo>
                      <a:pt x="228" y="272"/>
                      <a:pt x="230" y="266"/>
                      <a:pt x="230" y="261"/>
                    </a:cubicBezTo>
                    <a:cubicBezTo>
                      <a:pt x="230" y="255"/>
                      <a:pt x="228" y="250"/>
                      <a:pt x="225" y="245"/>
                    </a:cubicBezTo>
                    <a:cubicBezTo>
                      <a:pt x="223" y="240"/>
                      <a:pt x="219" y="236"/>
                      <a:pt x="214" y="234"/>
                    </a:cubicBezTo>
                    <a:cubicBezTo>
                      <a:pt x="209" y="231"/>
                      <a:pt x="204" y="229"/>
                      <a:pt x="198" y="229"/>
                    </a:cubicBezTo>
                    <a:cubicBezTo>
                      <a:pt x="193" y="229"/>
                      <a:pt x="187" y="231"/>
                      <a:pt x="182" y="234"/>
                    </a:cubicBezTo>
                    <a:cubicBezTo>
                      <a:pt x="180" y="235"/>
                      <a:pt x="178" y="236"/>
                      <a:pt x="177" y="237"/>
                    </a:cubicBezTo>
                    <a:lnTo>
                      <a:pt x="177" y="237"/>
                    </a:lnTo>
                    <a:cubicBezTo>
                      <a:pt x="176" y="238"/>
                      <a:pt x="176" y="238"/>
                      <a:pt x="175" y="239"/>
                    </a:cubicBezTo>
                    <a:cubicBezTo>
                      <a:pt x="106" y="170"/>
                      <a:pt x="63" y="89"/>
                      <a:pt x="14" y="3"/>
                    </a:cubicBezTo>
                    <a:lnTo>
                      <a:pt x="14" y="3"/>
                    </a:lnTo>
                    <a:cubicBezTo>
                      <a:pt x="14" y="2"/>
                      <a:pt x="13" y="1"/>
                      <a:pt x="12" y="1"/>
                    </a:cubicBezTo>
                    <a:cubicBezTo>
                      <a:pt x="11" y="0"/>
                      <a:pt x="9" y="0"/>
                      <a:pt x="8" y="0"/>
                    </a:cubicBezTo>
                    <a:cubicBezTo>
                      <a:pt x="7" y="0"/>
                      <a:pt x="5" y="0"/>
                      <a:pt x="4" y="1"/>
                    </a:cubicBezTo>
                    <a:cubicBezTo>
                      <a:pt x="3" y="1"/>
                      <a:pt x="2" y="2"/>
                      <a:pt x="1" y="4"/>
                    </a:cubicBezTo>
                    <a:cubicBezTo>
                      <a:pt x="1" y="5"/>
                      <a:pt x="0" y="6"/>
                      <a:pt x="0" y="7"/>
                    </a:cubicBezTo>
                    <a:cubicBezTo>
                      <a:pt x="0" y="8"/>
                      <a:pt x="0" y="9"/>
                      <a:pt x="1" y="9"/>
                    </a:cubicBezTo>
                    <a:cubicBezTo>
                      <a:pt x="29" y="101"/>
                      <a:pt x="97" y="183"/>
                      <a:pt x="170" y="245"/>
                    </a:cubicBezTo>
                    <a:close/>
                  </a:path>
                </a:pathLst>
              </a:custGeom>
              <a:solidFill>
                <a:srgbClr val="422809">
                  <a:alpha val="50000"/>
                </a:srgbClr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95" name="Google Shape;795;p28"/>
              <p:cNvSpPr/>
              <p:nvPr/>
            </p:nvSpPr>
            <p:spPr>
              <a:xfrm flipH="1">
                <a:off x="7133722" y="1175410"/>
                <a:ext cx="176757" cy="78309"/>
              </a:xfrm>
              <a:custGeom>
                <a:avLst/>
                <a:gdLst/>
                <a:ahLst/>
                <a:cxnLst/>
                <a:rect l="l" t="t" r="r" b="b"/>
                <a:pathLst>
                  <a:path w="358" h="158" extrusionOk="0">
                    <a:moveTo>
                      <a:pt x="295" y="117"/>
                    </a:moveTo>
                    <a:lnTo>
                      <a:pt x="295" y="117"/>
                    </a:lnTo>
                    <a:cubicBezTo>
                      <a:pt x="294" y="120"/>
                      <a:pt x="294" y="123"/>
                      <a:pt x="294" y="126"/>
                    </a:cubicBezTo>
                    <a:cubicBezTo>
                      <a:pt x="294" y="131"/>
                      <a:pt x="295" y="137"/>
                      <a:pt x="298" y="142"/>
                    </a:cubicBezTo>
                    <a:cubicBezTo>
                      <a:pt x="301" y="147"/>
                      <a:pt x="305" y="151"/>
                      <a:pt x="310" y="154"/>
                    </a:cubicBezTo>
                    <a:cubicBezTo>
                      <a:pt x="315" y="156"/>
                      <a:pt x="321" y="158"/>
                      <a:pt x="326" y="158"/>
                    </a:cubicBezTo>
                    <a:cubicBezTo>
                      <a:pt x="332" y="158"/>
                      <a:pt x="337" y="156"/>
                      <a:pt x="342" y="154"/>
                    </a:cubicBezTo>
                    <a:cubicBezTo>
                      <a:pt x="347" y="151"/>
                      <a:pt x="351" y="147"/>
                      <a:pt x="354" y="142"/>
                    </a:cubicBezTo>
                    <a:cubicBezTo>
                      <a:pt x="357" y="137"/>
                      <a:pt x="358" y="131"/>
                      <a:pt x="358" y="126"/>
                    </a:cubicBezTo>
                    <a:cubicBezTo>
                      <a:pt x="358" y="120"/>
                      <a:pt x="357" y="115"/>
                      <a:pt x="354" y="110"/>
                    </a:cubicBezTo>
                    <a:cubicBezTo>
                      <a:pt x="351" y="105"/>
                      <a:pt x="347" y="101"/>
                      <a:pt x="342" y="98"/>
                    </a:cubicBezTo>
                    <a:cubicBezTo>
                      <a:pt x="337" y="95"/>
                      <a:pt x="332" y="94"/>
                      <a:pt x="326" y="94"/>
                    </a:cubicBezTo>
                    <a:cubicBezTo>
                      <a:pt x="321" y="94"/>
                      <a:pt x="315" y="95"/>
                      <a:pt x="310" y="98"/>
                    </a:cubicBezTo>
                    <a:cubicBezTo>
                      <a:pt x="308" y="99"/>
                      <a:pt x="306" y="100"/>
                      <a:pt x="305" y="102"/>
                    </a:cubicBezTo>
                    <a:lnTo>
                      <a:pt x="305" y="102"/>
                    </a:lnTo>
                    <a:cubicBezTo>
                      <a:pt x="302" y="104"/>
                      <a:pt x="300" y="106"/>
                      <a:pt x="299" y="109"/>
                    </a:cubicBezTo>
                    <a:lnTo>
                      <a:pt x="299" y="109"/>
                    </a:lnTo>
                    <a:cubicBezTo>
                      <a:pt x="292" y="104"/>
                      <a:pt x="285" y="100"/>
                      <a:pt x="278" y="96"/>
                    </a:cubicBezTo>
                    <a:cubicBezTo>
                      <a:pt x="195" y="48"/>
                      <a:pt x="104" y="15"/>
                      <a:pt x="9" y="0"/>
                    </a:cubicBezTo>
                    <a:cubicBezTo>
                      <a:pt x="-1" y="-2"/>
                      <a:pt x="-3" y="13"/>
                      <a:pt x="7" y="16"/>
                    </a:cubicBezTo>
                    <a:cubicBezTo>
                      <a:pt x="106" y="45"/>
                      <a:pt x="203" y="71"/>
                      <a:pt x="295" y="117"/>
                    </a:cubicBezTo>
                    <a:close/>
                  </a:path>
                </a:pathLst>
              </a:custGeom>
              <a:solidFill>
                <a:srgbClr val="422809">
                  <a:alpha val="50000"/>
                </a:srgbClr>
              </a:solidFill>
              <a:ln>
                <a:noFill/>
              </a:ln>
            </p:spPr>
            <p:txBody>
              <a:bodyPr spcFirstLastPara="1" wrap="square" lIns="120000" tIns="15833" rIns="120000" bIns="15833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96" name="Google Shape;796;p28"/>
              <p:cNvSpPr/>
              <p:nvPr/>
            </p:nvSpPr>
            <p:spPr>
              <a:xfrm flipH="1">
                <a:off x="7150015" y="1232902"/>
                <a:ext cx="183176" cy="97142"/>
              </a:xfrm>
              <a:custGeom>
                <a:avLst/>
                <a:gdLst/>
                <a:ahLst/>
                <a:cxnLst/>
                <a:rect l="l" t="t" r="r" b="b"/>
                <a:pathLst>
                  <a:path w="371" h="196" extrusionOk="0">
                    <a:moveTo>
                      <a:pt x="291" y="137"/>
                    </a:moveTo>
                    <a:lnTo>
                      <a:pt x="291" y="137"/>
                    </a:lnTo>
                    <a:cubicBezTo>
                      <a:pt x="289" y="142"/>
                      <a:pt x="287" y="149"/>
                      <a:pt x="287" y="155"/>
                    </a:cubicBezTo>
                    <a:cubicBezTo>
                      <a:pt x="287" y="162"/>
                      <a:pt x="289" y="168"/>
                      <a:pt x="293" y="175"/>
                    </a:cubicBezTo>
                    <a:cubicBezTo>
                      <a:pt x="297" y="181"/>
                      <a:pt x="301" y="186"/>
                      <a:pt x="308" y="190"/>
                    </a:cubicBezTo>
                    <a:cubicBezTo>
                      <a:pt x="315" y="193"/>
                      <a:pt x="321" y="196"/>
                      <a:pt x="328" y="196"/>
                    </a:cubicBezTo>
                    <a:cubicBezTo>
                      <a:pt x="335" y="196"/>
                      <a:pt x="342" y="193"/>
                      <a:pt x="348" y="190"/>
                    </a:cubicBezTo>
                    <a:cubicBezTo>
                      <a:pt x="351" y="188"/>
                      <a:pt x="353" y="187"/>
                      <a:pt x="355" y="185"/>
                    </a:cubicBezTo>
                    <a:lnTo>
                      <a:pt x="355" y="185"/>
                    </a:lnTo>
                    <a:cubicBezTo>
                      <a:pt x="359" y="182"/>
                      <a:pt x="363" y="178"/>
                      <a:pt x="365" y="174"/>
                    </a:cubicBezTo>
                    <a:cubicBezTo>
                      <a:pt x="369" y="168"/>
                      <a:pt x="371" y="160"/>
                      <a:pt x="371" y="153"/>
                    </a:cubicBezTo>
                    <a:cubicBezTo>
                      <a:pt x="371" y="145"/>
                      <a:pt x="369" y="139"/>
                      <a:pt x="365" y="133"/>
                    </a:cubicBezTo>
                    <a:cubicBezTo>
                      <a:pt x="362" y="127"/>
                      <a:pt x="357" y="121"/>
                      <a:pt x="350" y="118"/>
                    </a:cubicBezTo>
                    <a:cubicBezTo>
                      <a:pt x="343" y="114"/>
                      <a:pt x="337" y="112"/>
                      <a:pt x="330" y="112"/>
                    </a:cubicBezTo>
                    <a:cubicBezTo>
                      <a:pt x="323" y="112"/>
                      <a:pt x="316" y="114"/>
                      <a:pt x="309" y="118"/>
                    </a:cubicBezTo>
                    <a:cubicBezTo>
                      <a:pt x="306" y="119"/>
                      <a:pt x="304" y="121"/>
                      <a:pt x="301" y="124"/>
                    </a:cubicBezTo>
                    <a:lnTo>
                      <a:pt x="301" y="124"/>
                    </a:lnTo>
                    <a:cubicBezTo>
                      <a:pt x="299" y="126"/>
                      <a:pt x="297" y="128"/>
                      <a:pt x="296" y="130"/>
                    </a:cubicBezTo>
                    <a:cubicBezTo>
                      <a:pt x="204" y="79"/>
                      <a:pt x="113" y="13"/>
                      <a:pt x="9" y="0"/>
                    </a:cubicBezTo>
                    <a:lnTo>
                      <a:pt x="9" y="0"/>
                    </a:lnTo>
                    <a:cubicBezTo>
                      <a:pt x="8" y="0"/>
                      <a:pt x="8" y="0"/>
                      <a:pt x="7" y="0"/>
                    </a:cubicBezTo>
                    <a:cubicBezTo>
                      <a:pt x="6" y="0"/>
                      <a:pt x="6" y="0"/>
                      <a:pt x="4" y="1"/>
                    </a:cubicBezTo>
                    <a:cubicBezTo>
                      <a:pt x="2" y="1"/>
                      <a:pt x="2" y="1"/>
                      <a:pt x="1" y="3"/>
                    </a:cubicBezTo>
                    <a:cubicBezTo>
                      <a:pt x="0" y="4"/>
                      <a:pt x="0" y="5"/>
                      <a:pt x="0" y="7"/>
                    </a:cubicBezTo>
                    <a:cubicBezTo>
                      <a:pt x="0" y="8"/>
                      <a:pt x="0" y="10"/>
                      <a:pt x="1" y="11"/>
                    </a:cubicBezTo>
                    <a:cubicBezTo>
                      <a:pt x="2" y="12"/>
                      <a:pt x="2" y="13"/>
                      <a:pt x="4" y="14"/>
                    </a:cubicBezTo>
                    <a:lnTo>
                      <a:pt x="5" y="14"/>
                    </a:lnTo>
                    <a:cubicBezTo>
                      <a:pt x="101" y="54"/>
                      <a:pt x="195" y="97"/>
                      <a:pt x="291" y="137"/>
                    </a:cubicBezTo>
                    <a:close/>
                  </a:path>
                </a:pathLst>
              </a:custGeom>
              <a:solidFill>
                <a:srgbClr val="422809">
                  <a:alpha val="50000"/>
                </a:srgbClr>
              </a:solidFill>
              <a:ln>
                <a:noFill/>
              </a:ln>
            </p:spPr>
            <p:txBody>
              <a:bodyPr spcFirstLastPara="1" wrap="square" lIns="120000" tIns="34067" rIns="120000" bIns="34067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797" name="Google Shape;797;p28"/>
            <p:cNvSpPr/>
            <p:nvPr/>
          </p:nvSpPr>
          <p:spPr>
            <a:xfrm flipH="1">
              <a:off x="7177170" y="802702"/>
              <a:ext cx="100722" cy="154635"/>
            </a:xfrm>
            <a:custGeom>
              <a:avLst/>
              <a:gdLst/>
              <a:ahLst/>
              <a:cxnLst/>
              <a:rect l="l" t="t" r="r" b="b"/>
              <a:pathLst>
                <a:path w="204" h="312" extrusionOk="0">
                  <a:moveTo>
                    <a:pt x="145" y="261"/>
                  </a:moveTo>
                  <a:lnTo>
                    <a:pt x="145" y="261"/>
                  </a:lnTo>
                  <a:cubicBezTo>
                    <a:pt x="144" y="262"/>
                    <a:pt x="144" y="263"/>
                    <a:pt x="143" y="264"/>
                  </a:cubicBezTo>
                  <a:cubicBezTo>
                    <a:pt x="140" y="269"/>
                    <a:pt x="139" y="274"/>
                    <a:pt x="139" y="280"/>
                  </a:cubicBezTo>
                  <a:cubicBezTo>
                    <a:pt x="139" y="285"/>
                    <a:pt x="140" y="291"/>
                    <a:pt x="143" y="296"/>
                  </a:cubicBezTo>
                  <a:cubicBezTo>
                    <a:pt x="146" y="301"/>
                    <a:pt x="151" y="305"/>
                    <a:pt x="155" y="308"/>
                  </a:cubicBezTo>
                  <a:cubicBezTo>
                    <a:pt x="160" y="311"/>
                    <a:pt x="166" y="312"/>
                    <a:pt x="171" y="312"/>
                  </a:cubicBezTo>
                  <a:cubicBezTo>
                    <a:pt x="177" y="312"/>
                    <a:pt x="182" y="311"/>
                    <a:pt x="186" y="308"/>
                  </a:cubicBezTo>
                  <a:cubicBezTo>
                    <a:pt x="187" y="307"/>
                    <a:pt x="188" y="307"/>
                    <a:pt x="189" y="306"/>
                  </a:cubicBezTo>
                  <a:lnTo>
                    <a:pt x="189" y="306"/>
                  </a:lnTo>
                  <a:cubicBezTo>
                    <a:pt x="194" y="303"/>
                    <a:pt x="197" y="300"/>
                    <a:pt x="200" y="295"/>
                  </a:cubicBezTo>
                  <a:cubicBezTo>
                    <a:pt x="203" y="290"/>
                    <a:pt x="204" y="284"/>
                    <a:pt x="204" y="279"/>
                  </a:cubicBezTo>
                  <a:cubicBezTo>
                    <a:pt x="204" y="273"/>
                    <a:pt x="203" y="268"/>
                    <a:pt x="200" y="263"/>
                  </a:cubicBezTo>
                  <a:cubicBezTo>
                    <a:pt x="197" y="258"/>
                    <a:pt x="194" y="253"/>
                    <a:pt x="189" y="251"/>
                  </a:cubicBezTo>
                  <a:cubicBezTo>
                    <a:pt x="184" y="248"/>
                    <a:pt x="179" y="247"/>
                    <a:pt x="173" y="247"/>
                  </a:cubicBezTo>
                  <a:cubicBezTo>
                    <a:pt x="168" y="247"/>
                    <a:pt x="162" y="249"/>
                    <a:pt x="157" y="251"/>
                  </a:cubicBezTo>
                  <a:cubicBezTo>
                    <a:pt x="155" y="252"/>
                    <a:pt x="154" y="253"/>
                    <a:pt x="153" y="254"/>
                  </a:cubicBezTo>
                  <a:lnTo>
                    <a:pt x="153" y="254"/>
                  </a:lnTo>
                  <a:cubicBezTo>
                    <a:pt x="152" y="255"/>
                    <a:pt x="151" y="255"/>
                    <a:pt x="151" y="256"/>
                  </a:cubicBezTo>
                  <a:cubicBezTo>
                    <a:pt x="90" y="180"/>
                    <a:pt x="55" y="95"/>
                    <a:pt x="15" y="5"/>
                  </a:cubicBezTo>
                  <a:lnTo>
                    <a:pt x="15" y="5"/>
                  </a:lnTo>
                  <a:cubicBezTo>
                    <a:pt x="15" y="4"/>
                    <a:pt x="14" y="5"/>
                    <a:pt x="14" y="4"/>
                  </a:cubicBezTo>
                  <a:cubicBezTo>
                    <a:pt x="13" y="2"/>
                    <a:pt x="14" y="1"/>
                    <a:pt x="12" y="1"/>
                  </a:cubicBezTo>
                  <a:cubicBezTo>
                    <a:pt x="10" y="0"/>
                    <a:pt x="9" y="0"/>
                    <a:pt x="8" y="0"/>
                  </a:cubicBezTo>
                  <a:cubicBezTo>
                    <a:pt x="7" y="0"/>
                    <a:pt x="5" y="0"/>
                    <a:pt x="4" y="1"/>
                  </a:cubicBezTo>
                  <a:cubicBezTo>
                    <a:pt x="3" y="1"/>
                    <a:pt x="2" y="2"/>
                    <a:pt x="1" y="4"/>
                  </a:cubicBezTo>
                  <a:cubicBezTo>
                    <a:pt x="1" y="5"/>
                    <a:pt x="0" y="6"/>
                    <a:pt x="0" y="7"/>
                  </a:cubicBezTo>
                  <a:cubicBezTo>
                    <a:pt x="0" y="8"/>
                    <a:pt x="0" y="9"/>
                    <a:pt x="1" y="9"/>
                  </a:cubicBezTo>
                  <a:cubicBezTo>
                    <a:pt x="20" y="103"/>
                    <a:pt x="78" y="192"/>
                    <a:pt x="145" y="26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0000" tIns="60000" rIns="120000" bIns="60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8" name="Google Shape;798;p28"/>
            <p:cNvSpPr/>
            <p:nvPr/>
          </p:nvSpPr>
          <p:spPr>
            <a:xfrm flipH="1">
              <a:off x="7059168" y="746697"/>
              <a:ext cx="169845" cy="94169"/>
            </a:xfrm>
            <a:custGeom>
              <a:avLst/>
              <a:gdLst/>
              <a:ahLst/>
              <a:cxnLst/>
              <a:rect l="l" t="t" r="r" b="b"/>
              <a:pathLst>
                <a:path w="344" h="190" extrusionOk="0">
                  <a:moveTo>
                    <a:pt x="282" y="146"/>
                  </a:moveTo>
                  <a:lnTo>
                    <a:pt x="282" y="146"/>
                  </a:lnTo>
                  <a:cubicBezTo>
                    <a:pt x="280" y="150"/>
                    <a:pt x="280" y="154"/>
                    <a:pt x="280" y="158"/>
                  </a:cubicBezTo>
                  <a:cubicBezTo>
                    <a:pt x="280" y="163"/>
                    <a:pt x="281" y="169"/>
                    <a:pt x="284" y="174"/>
                  </a:cubicBezTo>
                  <a:cubicBezTo>
                    <a:pt x="284" y="175"/>
                    <a:pt x="285" y="175"/>
                    <a:pt x="286" y="176"/>
                  </a:cubicBezTo>
                  <a:lnTo>
                    <a:pt x="286" y="176"/>
                  </a:lnTo>
                  <a:cubicBezTo>
                    <a:pt x="288" y="180"/>
                    <a:pt x="292" y="183"/>
                    <a:pt x="296" y="186"/>
                  </a:cubicBezTo>
                  <a:cubicBezTo>
                    <a:pt x="301" y="189"/>
                    <a:pt x="306" y="190"/>
                    <a:pt x="312" y="190"/>
                  </a:cubicBezTo>
                  <a:cubicBezTo>
                    <a:pt x="318" y="190"/>
                    <a:pt x="323" y="189"/>
                    <a:pt x="328" y="186"/>
                  </a:cubicBezTo>
                  <a:cubicBezTo>
                    <a:pt x="333" y="183"/>
                    <a:pt x="337" y="179"/>
                    <a:pt x="340" y="174"/>
                  </a:cubicBezTo>
                  <a:cubicBezTo>
                    <a:pt x="343" y="169"/>
                    <a:pt x="344" y="164"/>
                    <a:pt x="344" y="158"/>
                  </a:cubicBezTo>
                  <a:cubicBezTo>
                    <a:pt x="344" y="152"/>
                    <a:pt x="343" y="147"/>
                    <a:pt x="340" y="142"/>
                  </a:cubicBezTo>
                  <a:cubicBezTo>
                    <a:pt x="337" y="137"/>
                    <a:pt x="333" y="133"/>
                    <a:pt x="328" y="130"/>
                  </a:cubicBezTo>
                  <a:cubicBezTo>
                    <a:pt x="323" y="127"/>
                    <a:pt x="318" y="126"/>
                    <a:pt x="312" y="126"/>
                  </a:cubicBezTo>
                  <a:cubicBezTo>
                    <a:pt x="306" y="126"/>
                    <a:pt x="301" y="127"/>
                    <a:pt x="296" y="130"/>
                  </a:cubicBezTo>
                  <a:cubicBezTo>
                    <a:pt x="295" y="130"/>
                    <a:pt x="294" y="131"/>
                    <a:pt x="293" y="132"/>
                  </a:cubicBezTo>
                  <a:lnTo>
                    <a:pt x="293" y="132"/>
                  </a:lnTo>
                  <a:cubicBezTo>
                    <a:pt x="291" y="133"/>
                    <a:pt x="289" y="135"/>
                    <a:pt x="287" y="138"/>
                  </a:cubicBezTo>
                  <a:lnTo>
                    <a:pt x="287" y="138"/>
                  </a:lnTo>
                  <a:cubicBezTo>
                    <a:pt x="259" y="116"/>
                    <a:pt x="230" y="97"/>
                    <a:pt x="199" y="79"/>
                  </a:cubicBezTo>
                  <a:cubicBezTo>
                    <a:pt x="140" y="45"/>
                    <a:pt x="76" y="18"/>
                    <a:pt x="10" y="0"/>
                  </a:cubicBezTo>
                  <a:cubicBezTo>
                    <a:pt x="-1" y="-2"/>
                    <a:pt x="-3" y="13"/>
                    <a:pt x="6" y="16"/>
                  </a:cubicBezTo>
                  <a:cubicBezTo>
                    <a:pt x="102" y="55"/>
                    <a:pt x="195" y="92"/>
                    <a:pt x="282" y="14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0000" tIns="31200" rIns="120000" bIns="312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9" name="Google Shape;799;p28"/>
            <p:cNvSpPr/>
            <p:nvPr/>
          </p:nvSpPr>
          <p:spPr>
            <a:xfrm flipH="1">
              <a:off x="7082867" y="801215"/>
              <a:ext cx="174288" cy="113498"/>
            </a:xfrm>
            <a:custGeom>
              <a:avLst/>
              <a:gdLst/>
              <a:ahLst/>
              <a:cxnLst/>
              <a:rect l="l" t="t" r="r" b="b"/>
              <a:pathLst>
                <a:path w="353" h="229" extrusionOk="0">
                  <a:moveTo>
                    <a:pt x="276" y="166"/>
                  </a:moveTo>
                  <a:lnTo>
                    <a:pt x="276" y="166"/>
                  </a:lnTo>
                  <a:cubicBezTo>
                    <a:pt x="276" y="166"/>
                    <a:pt x="276" y="167"/>
                    <a:pt x="275" y="167"/>
                  </a:cubicBezTo>
                  <a:cubicBezTo>
                    <a:pt x="272" y="173"/>
                    <a:pt x="270" y="179"/>
                    <a:pt x="270" y="187"/>
                  </a:cubicBezTo>
                  <a:cubicBezTo>
                    <a:pt x="270" y="194"/>
                    <a:pt x="272" y="202"/>
                    <a:pt x="275" y="208"/>
                  </a:cubicBezTo>
                  <a:cubicBezTo>
                    <a:pt x="276" y="209"/>
                    <a:pt x="277" y="210"/>
                    <a:pt x="277" y="211"/>
                  </a:cubicBezTo>
                  <a:lnTo>
                    <a:pt x="277" y="211"/>
                  </a:lnTo>
                  <a:cubicBezTo>
                    <a:pt x="281" y="216"/>
                    <a:pt x="286" y="220"/>
                    <a:pt x="291" y="224"/>
                  </a:cubicBezTo>
                  <a:cubicBezTo>
                    <a:pt x="297" y="228"/>
                    <a:pt x="305" y="229"/>
                    <a:pt x="312" y="229"/>
                  </a:cubicBezTo>
                  <a:cubicBezTo>
                    <a:pt x="320" y="229"/>
                    <a:pt x="326" y="227"/>
                    <a:pt x="333" y="224"/>
                  </a:cubicBezTo>
                  <a:cubicBezTo>
                    <a:pt x="340" y="220"/>
                    <a:pt x="345" y="214"/>
                    <a:pt x="348" y="208"/>
                  </a:cubicBezTo>
                  <a:cubicBezTo>
                    <a:pt x="352" y="201"/>
                    <a:pt x="353" y="195"/>
                    <a:pt x="353" y="188"/>
                  </a:cubicBezTo>
                  <a:cubicBezTo>
                    <a:pt x="353" y="180"/>
                    <a:pt x="352" y="173"/>
                    <a:pt x="348" y="167"/>
                  </a:cubicBezTo>
                  <a:cubicBezTo>
                    <a:pt x="345" y="160"/>
                    <a:pt x="340" y="154"/>
                    <a:pt x="333" y="151"/>
                  </a:cubicBezTo>
                  <a:cubicBezTo>
                    <a:pt x="326" y="147"/>
                    <a:pt x="320" y="146"/>
                    <a:pt x="312" y="146"/>
                  </a:cubicBezTo>
                  <a:cubicBezTo>
                    <a:pt x="305" y="146"/>
                    <a:pt x="297" y="147"/>
                    <a:pt x="291" y="151"/>
                  </a:cubicBezTo>
                  <a:cubicBezTo>
                    <a:pt x="287" y="154"/>
                    <a:pt x="284" y="156"/>
                    <a:pt x="281" y="159"/>
                  </a:cubicBezTo>
                  <a:cubicBezTo>
                    <a:pt x="196" y="99"/>
                    <a:pt x="111" y="25"/>
                    <a:pt x="9" y="1"/>
                  </a:cubicBezTo>
                  <a:lnTo>
                    <a:pt x="9" y="1"/>
                  </a:lnTo>
                  <a:cubicBezTo>
                    <a:pt x="8" y="0"/>
                    <a:pt x="8" y="0"/>
                    <a:pt x="7" y="0"/>
                  </a:cubicBezTo>
                  <a:cubicBezTo>
                    <a:pt x="6" y="0"/>
                    <a:pt x="6" y="0"/>
                    <a:pt x="4" y="1"/>
                  </a:cubicBezTo>
                  <a:cubicBezTo>
                    <a:pt x="2" y="1"/>
                    <a:pt x="2" y="3"/>
                    <a:pt x="1" y="4"/>
                  </a:cubicBezTo>
                  <a:cubicBezTo>
                    <a:pt x="0" y="5"/>
                    <a:pt x="0" y="7"/>
                    <a:pt x="0" y="8"/>
                  </a:cubicBezTo>
                  <a:cubicBezTo>
                    <a:pt x="0" y="9"/>
                    <a:pt x="0" y="11"/>
                    <a:pt x="1" y="12"/>
                  </a:cubicBezTo>
                  <a:cubicBezTo>
                    <a:pt x="1" y="13"/>
                    <a:pt x="2" y="14"/>
                    <a:pt x="3" y="15"/>
                  </a:cubicBezTo>
                  <a:cubicBezTo>
                    <a:pt x="95" y="64"/>
                    <a:pt x="185" y="116"/>
                    <a:pt x="276" y="16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0000" tIns="49900" rIns="120000" bIns="499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0" name="Google Shape;800;p28"/>
            <p:cNvSpPr/>
            <p:nvPr/>
          </p:nvSpPr>
          <p:spPr>
            <a:xfrm flipH="1">
              <a:off x="7103605" y="536057"/>
              <a:ext cx="411775" cy="433672"/>
            </a:xfrm>
            <a:custGeom>
              <a:avLst/>
              <a:gdLst/>
              <a:ahLst/>
              <a:cxnLst/>
              <a:rect l="l" t="t" r="r" b="b"/>
              <a:pathLst>
                <a:path w="834" h="875" extrusionOk="0">
                  <a:moveTo>
                    <a:pt x="833" y="320"/>
                  </a:moveTo>
                  <a:cubicBezTo>
                    <a:pt x="827" y="288"/>
                    <a:pt x="792" y="250"/>
                    <a:pt x="763" y="265"/>
                  </a:cubicBezTo>
                  <a:cubicBezTo>
                    <a:pt x="744" y="274"/>
                    <a:pt x="725" y="309"/>
                    <a:pt x="747" y="318"/>
                  </a:cubicBezTo>
                  <a:cubicBezTo>
                    <a:pt x="777" y="330"/>
                    <a:pt x="783" y="353"/>
                    <a:pt x="756" y="372"/>
                  </a:cubicBezTo>
                  <a:cubicBezTo>
                    <a:pt x="729" y="390"/>
                    <a:pt x="695" y="372"/>
                    <a:pt x="680" y="346"/>
                  </a:cubicBezTo>
                  <a:cubicBezTo>
                    <a:pt x="665" y="320"/>
                    <a:pt x="665" y="292"/>
                    <a:pt x="661" y="264"/>
                  </a:cubicBezTo>
                  <a:cubicBezTo>
                    <a:pt x="642" y="147"/>
                    <a:pt x="555" y="40"/>
                    <a:pt x="438" y="9"/>
                  </a:cubicBezTo>
                  <a:cubicBezTo>
                    <a:pt x="322" y="-22"/>
                    <a:pt x="183" y="33"/>
                    <a:pt x="130" y="140"/>
                  </a:cubicBezTo>
                  <a:lnTo>
                    <a:pt x="40" y="247"/>
                  </a:lnTo>
                  <a:cubicBezTo>
                    <a:pt x="-5" y="312"/>
                    <a:pt x="-10" y="403"/>
                    <a:pt x="15" y="478"/>
                  </a:cubicBezTo>
                  <a:lnTo>
                    <a:pt x="15" y="478"/>
                  </a:lnTo>
                  <a:cubicBezTo>
                    <a:pt x="20" y="494"/>
                    <a:pt x="27" y="509"/>
                    <a:pt x="36" y="524"/>
                  </a:cubicBezTo>
                  <a:cubicBezTo>
                    <a:pt x="58" y="564"/>
                    <a:pt x="91" y="597"/>
                    <a:pt x="131" y="620"/>
                  </a:cubicBezTo>
                  <a:cubicBezTo>
                    <a:pt x="145" y="628"/>
                    <a:pt x="160" y="634"/>
                    <a:pt x="175" y="640"/>
                  </a:cubicBezTo>
                  <a:cubicBezTo>
                    <a:pt x="276" y="675"/>
                    <a:pt x="410" y="654"/>
                    <a:pt x="474" y="739"/>
                  </a:cubicBezTo>
                  <a:cubicBezTo>
                    <a:pt x="487" y="754"/>
                    <a:pt x="495" y="775"/>
                    <a:pt x="486" y="792"/>
                  </a:cubicBezTo>
                  <a:cubicBezTo>
                    <a:pt x="478" y="808"/>
                    <a:pt x="446" y="812"/>
                    <a:pt x="441" y="793"/>
                  </a:cubicBezTo>
                  <a:cubicBezTo>
                    <a:pt x="415" y="786"/>
                    <a:pt x="392" y="822"/>
                    <a:pt x="404" y="846"/>
                  </a:cubicBezTo>
                  <a:cubicBezTo>
                    <a:pt x="417" y="870"/>
                    <a:pt x="448" y="878"/>
                    <a:pt x="476" y="874"/>
                  </a:cubicBezTo>
                  <a:lnTo>
                    <a:pt x="476" y="874"/>
                  </a:lnTo>
                  <a:cubicBezTo>
                    <a:pt x="490" y="872"/>
                    <a:pt x="504" y="866"/>
                    <a:pt x="516" y="859"/>
                  </a:cubicBezTo>
                  <a:cubicBezTo>
                    <a:pt x="535" y="848"/>
                    <a:pt x="551" y="833"/>
                    <a:pt x="561" y="815"/>
                  </a:cubicBezTo>
                  <a:cubicBezTo>
                    <a:pt x="568" y="803"/>
                    <a:pt x="572" y="790"/>
                    <a:pt x="575" y="777"/>
                  </a:cubicBezTo>
                  <a:lnTo>
                    <a:pt x="575" y="777"/>
                  </a:lnTo>
                  <a:cubicBezTo>
                    <a:pt x="575" y="771"/>
                    <a:pt x="576" y="766"/>
                    <a:pt x="576" y="761"/>
                  </a:cubicBezTo>
                  <a:cubicBezTo>
                    <a:pt x="576" y="740"/>
                    <a:pt x="570" y="720"/>
                    <a:pt x="560" y="702"/>
                  </a:cubicBezTo>
                  <a:cubicBezTo>
                    <a:pt x="555" y="694"/>
                    <a:pt x="550" y="687"/>
                    <a:pt x="543" y="680"/>
                  </a:cubicBezTo>
                  <a:lnTo>
                    <a:pt x="543" y="680"/>
                  </a:lnTo>
                  <a:cubicBezTo>
                    <a:pt x="569" y="693"/>
                    <a:pt x="598" y="700"/>
                    <a:pt x="628" y="700"/>
                  </a:cubicBezTo>
                  <a:cubicBezTo>
                    <a:pt x="651" y="700"/>
                    <a:pt x="675" y="696"/>
                    <a:pt x="697" y="687"/>
                  </a:cubicBezTo>
                  <a:lnTo>
                    <a:pt x="697" y="687"/>
                  </a:lnTo>
                  <a:cubicBezTo>
                    <a:pt x="700" y="686"/>
                    <a:pt x="702" y="684"/>
                    <a:pt x="705" y="683"/>
                  </a:cubicBezTo>
                  <a:cubicBezTo>
                    <a:pt x="716" y="677"/>
                    <a:pt x="725" y="668"/>
                    <a:pt x="731" y="657"/>
                  </a:cubicBezTo>
                  <a:cubicBezTo>
                    <a:pt x="737" y="646"/>
                    <a:pt x="740" y="634"/>
                    <a:pt x="740" y="622"/>
                  </a:cubicBezTo>
                  <a:cubicBezTo>
                    <a:pt x="740" y="619"/>
                    <a:pt x="740" y="616"/>
                    <a:pt x="740" y="613"/>
                  </a:cubicBezTo>
                  <a:lnTo>
                    <a:pt x="740" y="613"/>
                  </a:lnTo>
                  <a:cubicBezTo>
                    <a:pt x="735" y="578"/>
                    <a:pt x="724" y="546"/>
                    <a:pt x="707" y="516"/>
                  </a:cubicBezTo>
                  <a:cubicBezTo>
                    <a:pt x="695" y="495"/>
                    <a:pt x="680" y="477"/>
                    <a:pt x="664" y="460"/>
                  </a:cubicBezTo>
                  <a:lnTo>
                    <a:pt x="664" y="460"/>
                  </a:lnTo>
                  <a:cubicBezTo>
                    <a:pt x="677" y="467"/>
                    <a:pt x="692" y="471"/>
                    <a:pt x="707" y="471"/>
                  </a:cubicBezTo>
                  <a:cubicBezTo>
                    <a:pt x="714" y="471"/>
                    <a:pt x="722" y="470"/>
                    <a:pt x="729" y="468"/>
                  </a:cubicBezTo>
                  <a:lnTo>
                    <a:pt x="729" y="468"/>
                  </a:lnTo>
                  <a:cubicBezTo>
                    <a:pt x="740" y="465"/>
                    <a:pt x="750" y="461"/>
                    <a:pt x="759" y="455"/>
                  </a:cubicBezTo>
                  <a:cubicBezTo>
                    <a:pt x="778" y="444"/>
                    <a:pt x="794" y="430"/>
                    <a:pt x="806" y="412"/>
                  </a:cubicBezTo>
                  <a:cubicBezTo>
                    <a:pt x="826" y="385"/>
                    <a:pt x="839" y="352"/>
                    <a:pt x="833" y="32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0000" tIns="60000" rIns="120000" bIns="60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1" name="Google Shape;801;p28"/>
            <p:cNvSpPr/>
            <p:nvPr/>
          </p:nvSpPr>
          <p:spPr>
            <a:xfrm flipH="1">
              <a:off x="7237407" y="982117"/>
              <a:ext cx="399432" cy="411369"/>
            </a:xfrm>
            <a:custGeom>
              <a:avLst/>
              <a:gdLst/>
              <a:ahLst/>
              <a:cxnLst/>
              <a:rect l="l" t="t" r="r" b="b"/>
              <a:pathLst>
                <a:path w="809" h="830" extrusionOk="0">
                  <a:moveTo>
                    <a:pt x="739" y="369"/>
                  </a:moveTo>
                  <a:lnTo>
                    <a:pt x="739" y="369"/>
                  </a:lnTo>
                  <a:cubicBezTo>
                    <a:pt x="759" y="356"/>
                    <a:pt x="775" y="339"/>
                    <a:pt x="787" y="319"/>
                  </a:cubicBezTo>
                  <a:cubicBezTo>
                    <a:pt x="792" y="311"/>
                    <a:pt x="795" y="303"/>
                    <a:pt x="798" y="294"/>
                  </a:cubicBezTo>
                  <a:cubicBezTo>
                    <a:pt x="810" y="264"/>
                    <a:pt x="815" y="228"/>
                    <a:pt x="800" y="199"/>
                  </a:cubicBezTo>
                  <a:cubicBezTo>
                    <a:pt x="786" y="169"/>
                    <a:pt x="742" y="142"/>
                    <a:pt x="717" y="164"/>
                  </a:cubicBezTo>
                  <a:cubicBezTo>
                    <a:pt x="703" y="176"/>
                    <a:pt x="694" y="209"/>
                    <a:pt x="710" y="217"/>
                  </a:cubicBezTo>
                  <a:cubicBezTo>
                    <a:pt x="736" y="229"/>
                    <a:pt x="757" y="252"/>
                    <a:pt x="736" y="272"/>
                  </a:cubicBezTo>
                  <a:cubicBezTo>
                    <a:pt x="715" y="291"/>
                    <a:pt x="679" y="283"/>
                    <a:pt x="659" y="263"/>
                  </a:cubicBezTo>
                  <a:cubicBezTo>
                    <a:pt x="639" y="243"/>
                    <a:pt x="630" y="214"/>
                    <a:pt x="618" y="189"/>
                  </a:cubicBezTo>
                  <a:cubicBezTo>
                    <a:pt x="568" y="81"/>
                    <a:pt x="455" y="0"/>
                    <a:pt x="334" y="0"/>
                  </a:cubicBezTo>
                  <a:cubicBezTo>
                    <a:pt x="213" y="0"/>
                    <a:pt x="93" y="87"/>
                    <a:pt x="70" y="204"/>
                  </a:cubicBezTo>
                  <a:lnTo>
                    <a:pt x="12" y="330"/>
                  </a:lnTo>
                  <a:cubicBezTo>
                    <a:pt x="-14" y="404"/>
                    <a:pt x="5" y="493"/>
                    <a:pt x="49" y="558"/>
                  </a:cubicBezTo>
                  <a:lnTo>
                    <a:pt x="49" y="558"/>
                  </a:lnTo>
                  <a:cubicBezTo>
                    <a:pt x="71" y="591"/>
                    <a:pt x="101" y="619"/>
                    <a:pt x="135" y="639"/>
                  </a:cubicBezTo>
                  <a:cubicBezTo>
                    <a:pt x="170" y="659"/>
                    <a:pt x="208" y="670"/>
                    <a:pt x="247" y="673"/>
                  </a:cubicBezTo>
                  <a:cubicBezTo>
                    <a:pt x="355" y="681"/>
                    <a:pt x="479" y="628"/>
                    <a:pt x="564" y="693"/>
                  </a:cubicBezTo>
                  <a:cubicBezTo>
                    <a:pt x="579" y="705"/>
                    <a:pt x="593" y="722"/>
                    <a:pt x="589" y="741"/>
                  </a:cubicBezTo>
                  <a:cubicBezTo>
                    <a:pt x="585" y="760"/>
                    <a:pt x="556" y="771"/>
                    <a:pt x="546" y="754"/>
                  </a:cubicBezTo>
                  <a:cubicBezTo>
                    <a:pt x="519" y="753"/>
                    <a:pt x="506" y="794"/>
                    <a:pt x="524" y="814"/>
                  </a:cubicBezTo>
                  <a:cubicBezTo>
                    <a:pt x="543" y="834"/>
                    <a:pt x="576" y="834"/>
                    <a:pt x="601" y="823"/>
                  </a:cubicBezTo>
                  <a:lnTo>
                    <a:pt x="601" y="823"/>
                  </a:lnTo>
                  <a:cubicBezTo>
                    <a:pt x="606" y="821"/>
                    <a:pt x="610" y="819"/>
                    <a:pt x="615" y="816"/>
                  </a:cubicBezTo>
                  <a:cubicBezTo>
                    <a:pt x="632" y="806"/>
                    <a:pt x="647" y="792"/>
                    <a:pt x="656" y="775"/>
                  </a:cubicBezTo>
                  <a:cubicBezTo>
                    <a:pt x="666" y="757"/>
                    <a:pt x="672" y="738"/>
                    <a:pt x="672" y="718"/>
                  </a:cubicBezTo>
                  <a:cubicBezTo>
                    <a:pt x="672" y="698"/>
                    <a:pt x="666" y="678"/>
                    <a:pt x="656" y="661"/>
                  </a:cubicBezTo>
                  <a:cubicBezTo>
                    <a:pt x="647" y="644"/>
                    <a:pt x="632" y="629"/>
                    <a:pt x="615" y="619"/>
                  </a:cubicBezTo>
                  <a:lnTo>
                    <a:pt x="615" y="619"/>
                  </a:lnTo>
                  <a:lnTo>
                    <a:pt x="615" y="619"/>
                  </a:lnTo>
                  <a:cubicBezTo>
                    <a:pt x="628" y="622"/>
                    <a:pt x="642" y="624"/>
                    <a:pt x="656" y="624"/>
                  </a:cubicBezTo>
                  <a:cubicBezTo>
                    <a:pt x="688" y="624"/>
                    <a:pt x="719" y="616"/>
                    <a:pt x="747" y="600"/>
                  </a:cubicBezTo>
                  <a:cubicBezTo>
                    <a:pt x="758" y="593"/>
                    <a:pt x="769" y="585"/>
                    <a:pt x="779" y="576"/>
                  </a:cubicBezTo>
                  <a:lnTo>
                    <a:pt x="779" y="576"/>
                  </a:lnTo>
                  <a:cubicBezTo>
                    <a:pt x="783" y="572"/>
                    <a:pt x="786" y="568"/>
                    <a:pt x="789" y="564"/>
                  </a:cubicBezTo>
                  <a:cubicBezTo>
                    <a:pt x="794" y="556"/>
                    <a:pt x="796" y="547"/>
                    <a:pt x="796" y="537"/>
                  </a:cubicBezTo>
                  <a:cubicBezTo>
                    <a:pt x="796" y="531"/>
                    <a:pt x="795" y="525"/>
                    <a:pt x="793" y="520"/>
                  </a:cubicBezTo>
                  <a:lnTo>
                    <a:pt x="793" y="520"/>
                  </a:lnTo>
                  <a:cubicBezTo>
                    <a:pt x="787" y="504"/>
                    <a:pt x="780" y="490"/>
                    <a:pt x="772" y="476"/>
                  </a:cubicBezTo>
                  <a:cubicBezTo>
                    <a:pt x="749" y="436"/>
                    <a:pt x="716" y="402"/>
                    <a:pt x="675" y="379"/>
                  </a:cubicBezTo>
                  <a:cubicBezTo>
                    <a:pt x="675" y="378"/>
                    <a:pt x="674" y="378"/>
                    <a:pt x="673" y="378"/>
                  </a:cubicBezTo>
                  <a:lnTo>
                    <a:pt x="673" y="378"/>
                  </a:lnTo>
                  <a:cubicBezTo>
                    <a:pt x="680" y="379"/>
                    <a:pt x="687" y="380"/>
                    <a:pt x="694" y="380"/>
                  </a:cubicBezTo>
                  <a:cubicBezTo>
                    <a:pt x="710" y="380"/>
                    <a:pt x="725" y="376"/>
                    <a:pt x="739" y="36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0000" tIns="60000" rIns="120000" bIns="60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2" name="Google Shape;802;p28"/>
            <p:cNvSpPr/>
            <p:nvPr/>
          </p:nvSpPr>
          <p:spPr>
            <a:xfrm flipH="1">
              <a:off x="7320355" y="1076286"/>
              <a:ext cx="300191" cy="148688"/>
            </a:xfrm>
            <a:custGeom>
              <a:avLst/>
              <a:gdLst/>
              <a:ahLst/>
              <a:cxnLst/>
              <a:rect l="l" t="t" r="r" b="b"/>
              <a:pathLst>
                <a:path w="608" h="300" extrusionOk="0">
                  <a:moveTo>
                    <a:pt x="602" y="254"/>
                  </a:moveTo>
                  <a:lnTo>
                    <a:pt x="602" y="254"/>
                  </a:lnTo>
                  <a:cubicBezTo>
                    <a:pt x="603" y="255"/>
                    <a:pt x="604" y="256"/>
                    <a:pt x="605" y="258"/>
                  </a:cubicBezTo>
                  <a:cubicBezTo>
                    <a:pt x="607" y="262"/>
                    <a:pt x="608" y="266"/>
                    <a:pt x="608" y="271"/>
                  </a:cubicBezTo>
                  <a:cubicBezTo>
                    <a:pt x="608" y="276"/>
                    <a:pt x="608" y="281"/>
                    <a:pt x="605" y="285"/>
                  </a:cubicBezTo>
                  <a:cubicBezTo>
                    <a:pt x="603" y="289"/>
                    <a:pt x="599" y="292"/>
                    <a:pt x="595" y="295"/>
                  </a:cubicBezTo>
                  <a:cubicBezTo>
                    <a:pt x="591" y="297"/>
                    <a:pt x="586" y="298"/>
                    <a:pt x="581" y="298"/>
                  </a:cubicBezTo>
                  <a:lnTo>
                    <a:pt x="581" y="298"/>
                  </a:lnTo>
                  <a:lnTo>
                    <a:pt x="581" y="298"/>
                  </a:lnTo>
                  <a:cubicBezTo>
                    <a:pt x="563" y="299"/>
                    <a:pt x="546" y="300"/>
                    <a:pt x="529" y="300"/>
                  </a:cubicBezTo>
                  <a:cubicBezTo>
                    <a:pt x="433" y="300"/>
                    <a:pt x="338" y="281"/>
                    <a:pt x="249" y="245"/>
                  </a:cubicBezTo>
                  <a:cubicBezTo>
                    <a:pt x="109" y="187"/>
                    <a:pt x="36" y="107"/>
                    <a:pt x="6" y="66"/>
                  </a:cubicBezTo>
                  <a:lnTo>
                    <a:pt x="6" y="66"/>
                  </a:lnTo>
                  <a:cubicBezTo>
                    <a:pt x="5" y="65"/>
                    <a:pt x="5" y="64"/>
                    <a:pt x="4" y="62"/>
                  </a:cubicBezTo>
                  <a:cubicBezTo>
                    <a:pt x="2" y="57"/>
                    <a:pt x="0" y="53"/>
                    <a:pt x="0" y="49"/>
                  </a:cubicBezTo>
                  <a:cubicBezTo>
                    <a:pt x="0" y="44"/>
                    <a:pt x="2" y="40"/>
                    <a:pt x="4" y="36"/>
                  </a:cubicBezTo>
                  <a:cubicBezTo>
                    <a:pt x="7" y="32"/>
                    <a:pt x="9" y="29"/>
                    <a:pt x="13" y="27"/>
                  </a:cubicBezTo>
                  <a:cubicBezTo>
                    <a:pt x="15" y="26"/>
                    <a:pt x="16" y="25"/>
                    <a:pt x="18" y="25"/>
                  </a:cubicBezTo>
                  <a:cubicBezTo>
                    <a:pt x="71" y="4"/>
                    <a:pt x="190" y="-26"/>
                    <a:pt x="340" y="45"/>
                  </a:cubicBezTo>
                  <a:lnTo>
                    <a:pt x="340" y="45"/>
                  </a:lnTo>
                  <a:cubicBezTo>
                    <a:pt x="358" y="54"/>
                    <a:pt x="376" y="63"/>
                    <a:pt x="393" y="73"/>
                  </a:cubicBezTo>
                  <a:cubicBezTo>
                    <a:pt x="474" y="120"/>
                    <a:pt x="545" y="181"/>
                    <a:pt x="602" y="254"/>
                  </a:cubicBezTo>
                  <a:close/>
                </a:path>
              </a:pathLst>
            </a:custGeom>
            <a:solidFill>
              <a:srgbClr val="422809">
                <a:alpha val="50000"/>
              </a:srgbClr>
            </a:solidFill>
            <a:ln>
              <a:noFill/>
            </a:ln>
          </p:spPr>
          <p:txBody>
            <a:bodyPr spcFirstLastPara="1" wrap="square" lIns="120000" tIns="60000" rIns="120000" bIns="60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3" name="Google Shape;803;p28"/>
            <p:cNvSpPr/>
            <p:nvPr/>
          </p:nvSpPr>
          <p:spPr>
            <a:xfrm flipH="1">
              <a:off x="7229507" y="623287"/>
              <a:ext cx="283404" cy="176443"/>
            </a:xfrm>
            <a:custGeom>
              <a:avLst/>
              <a:gdLst/>
              <a:ahLst/>
              <a:cxnLst/>
              <a:rect l="l" t="t" r="r" b="b"/>
              <a:pathLst>
                <a:path w="574" h="356" extrusionOk="0">
                  <a:moveTo>
                    <a:pt x="570" y="315"/>
                  </a:moveTo>
                  <a:lnTo>
                    <a:pt x="570" y="315"/>
                  </a:lnTo>
                  <a:lnTo>
                    <a:pt x="570" y="315"/>
                  </a:lnTo>
                  <a:cubicBezTo>
                    <a:pt x="572" y="319"/>
                    <a:pt x="574" y="324"/>
                    <a:pt x="574" y="329"/>
                  </a:cubicBezTo>
                  <a:cubicBezTo>
                    <a:pt x="574" y="333"/>
                    <a:pt x="572" y="338"/>
                    <a:pt x="570" y="342"/>
                  </a:cubicBezTo>
                  <a:cubicBezTo>
                    <a:pt x="568" y="346"/>
                    <a:pt x="564" y="350"/>
                    <a:pt x="560" y="352"/>
                  </a:cubicBezTo>
                  <a:cubicBezTo>
                    <a:pt x="556" y="354"/>
                    <a:pt x="551" y="356"/>
                    <a:pt x="546" y="356"/>
                  </a:cubicBezTo>
                  <a:cubicBezTo>
                    <a:pt x="545" y="356"/>
                    <a:pt x="544" y="356"/>
                    <a:pt x="542" y="355"/>
                  </a:cubicBezTo>
                  <a:lnTo>
                    <a:pt x="542" y="355"/>
                  </a:lnTo>
                  <a:cubicBezTo>
                    <a:pt x="429" y="348"/>
                    <a:pt x="319" y="315"/>
                    <a:pt x="221" y="259"/>
                  </a:cubicBezTo>
                  <a:cubicBezTo>
                    <a:pt x="90" y="183"/>
                    <a:pt x="28" y="94"/>
                    <a:pt x="3" y="49"/>
                  </a:cubicBezTo>
                  <a:lnTo>
                    <a:pt x="3" y="49"/>
                  </a:lnTo>
                  <a:lnTo>
                    <a:pt x="3" y="48"/>
                  </a:lnTo>
                  <a:cubicBezTo>
                    <a:pt x="1" y="44"/>
                    <a:pt x="0" y="39"/>
                    <a:pt x="0" y="35"/>
                  </a:cubicBezTo>
                  <a:cubicBezTo>
                    <a:pt x="0" y="30"/>
                    <a:pt x="1" y="26"/>
                    <a:pt x="3" y="22"/>
                  </a:cubicBezTo>
                  <a:cubicBezTo>
                    <a:pt x="5" y="18"/>
                    <a:pt x="9" y="15"/>
                    <a:pt x="13" y="13"/>
                  </a:cubicBezTo>
                  <a:cubicBezTo>
                    <a:pt x="15" y="11"/>
                    <a:pt x="18" y="10"/>
                    <a:pt x="21" y="10"/>
                  </a:cubicBezTo>
                  <a:cubicBezTo>
                    <a:pt x="76" y="-4"/>
                    <a:pt x="198" y="-18"/>
                    <a:pt x="337" y="73"/>
                  </a:cubicBezTo>
                  <a:lnTo>
                    <a:pt x="337" y="73"/>
                  </a:lnTo>
                  <a:cubicBezTo>
                    <a:pt x="432" y="134"/>
                    <a:pt x="512" y="217"/>
                    <a:pt x="570" y="31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0000" tIns="60000" rIns="120000" bIns="60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4" name="Google Shape;804;p28"/>
            <p:cNvSpPr/>
            <p:nvPr/>
          </p:nvSpPr>
          <p:spPr>
            <a:xfrm flipH="1">
              <a:off x="7329735" y="648068"/>
              <a:ext cx="104178" cy="106064"/>
            </a:xfrm>
            <a:custGeom>
              <a:avLst/>
              <a:gdLst/>
              <a:ahLst/>
              <a:cxnLst/>
              <a:rect l="l" t="t" r="r" b="b"/>
              <a:pathLst>
                <a:path w="211" h="214" extrusionOk="0">
                  <a:moveTo>
                    <a:pt x="131" y="82"/>
                  </a:moveTo>
                  <a:cubicBezTo>
                    <a:pt x="125" y="76"/>
                    <a:pt x="114" y="-1"/>
                    <a:pt x="104" y="0"/>
                  </a:cubicBezTo>
                  <a:cubicBezTo>
                    <a:pt x="94" y="0"/>
                    <a:pt x="85" y="77"/>
                    <a:pt x="80" y="82"/>
                  </a:cubicBezTo>
                  <a:cubicBezTo>
                    <a:pt x="70" y="92"/>
                    <a:pt x="0" y="99"/>
                    <a:pt x="0" y="109"/>
                  </a:cubicBezTo>
                  <a:cubicBezTo>
                    <a:pt x="1" y="118"/>
                    <a:pt x="70" y="123"/>
                    <a:pt x="80" y="133"/>
                  </a:cubicBezTo>
                  <a:cubicBezTo>
                    <a:pt x="85" y="138"/>
                    <a:pt x="97" y="215"/>
                    <a:pt x="107" y="214"/>
                  </a:cubicBezTo>
                  <a:cubicBezTo>
                    <a:pt x="117" y="213"/>
                    <a:pt x="126" y="138"/>
                    <a:pt x="131" y="133"/>
                  </a:cubicBezTo>
                  <a:cubicBezTo>
                    <a:pt x="140" y="123"/>
                    <a:pt x="212" y="116"/>
                    <a:pt x="211" y="106"/>
                  </a:cubicBezTo>
                  <a:cubicBezTo>
                    <a:pt x="211" y="96"/>
                    <a:pt x="140" y="91"/>
                    <a:pt x="131" y="82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42700" rIns="120000" bIns="427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5" name="Google Shape;805;p28"/>
            <p:cNvSpPr/>
            <p:nvPr/>
          </p:nvSpPr>
          <p:spPr>
            <a:xfrm flipH="1">
              <a:off x="7427001" y="1126343"/>
              <a:ext cx="113559" cy="115481"/>
            </a:xfrm>
            <a:custGeom>
              <a:avLst/>
              <a:gdLst/>
              <a:ahLst/>
              <a:cxnLst/>
              <a:rect l="l" t="t" r="r" b="b"/>
              <a:pathLst>
                <a:path w="230" h="233" extrusionOk="0">
                  <a:moveTo>
                    <a:pt x="143" y="89"/>
                  </a:moveTo>
                  <a:cubicBezTo>
                    <a:pt x="137" y="83"/>
                    <a:pt x="124" y="-1"/>
                    <a:pt x="113" y="0"/>
                  </a:cubicBezTo>
                  <a:cubicBezTo>
                    <a:pt x="102" y="0"/>
                    <a:pt x="92" y="84"/>
                    <a:pt x="87" y="89"/>
                  </a:cubicBezTo>
                  <a:cubicBezTo>
                    <a:pt x="76" y="100"/>
                    <a:pt x="-1" y="108"/>
                    <a:pt x="0" y="119"/>
                  </a:cubicBezTo>
                  <a:cubicBezTo>
                    <a:pt x="1" y="129"/>
                    <a:pt x="76" y="134"/>
                    <a:pt x="87" y="144"/>
                  </a:cubicBezTo>
                  <a:cubicBezTo>
                    <a:pt x="93" y="150"/>
                    <a:pt x="106" y="233"/>
                    <a:pt x="117" y="233"/>
                  </a:cubicBezTo>
                  <a:cubicBezTo>
                    <a:pt x="129" y="232"/>
                    <a:pt x="137" y="150"/>
                    <a:pt x="143" y="144"/>
                  </a:cubicBezTo>
                  <a:cubicBezTo>
                    <a:pt x="153" y="134"/>
                    <a:pt x="231" y="125"/>
                    <a:pt x="230" y="115"/>
                  </a:cubicBezTo>
                  <a:cubicBezTo>
                    <a:pt x="229" y="104"/>
                    <a:pt x="153" y="99"/>
                    <a:pt x="143" y="8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51833" rIns="120000" bIns="51833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6" name="Google Shape;806;p28"/>
            <p:cNvSpPr/>
            <p:nvPr/>
          </p:nvSpPr>
          <p:spPr>
            <a:xfrm flipH="1">
              <a:off x="7412189" y="1015820"/>
              <a:ext cx="32587" cy="34198"/>
            </a:xfrm>
            <a:custGeom>
              <a:avLst/>
              <a:gdLst/>
              <a:ahLst/>
              <a:cxnLst/>
              <a:rect l="l" t="t" r="r" b="b"/>
              <a:pathLst>
                <a:path w="66" h="69" extrusionOk="0">
                  <a:moveTo>
                    <a:pt x="33" y="0"/>
                  </a:moveTo>
                  <a:cubicBezTo>
                    <a:pt x="-11" y="0"/>
                    <a:pt x="-11" y="69"/>
                    <a:pt x="33" y="69"/>
                  </a:cubicBezTo>
                  <a:cubicBezTo>
                    <a:pt x="77" y="69"/>
                    <a:pt x="77" y="0"/>
                    <a:pt x="3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7" name="Google Shape;807;p28"/>
            <p:cNvSpPr/>
            <p:nvPr/>
          </p:nvSpPr>
          <p:spPr>
            <a:xfrm flipH="1">
              <a:off x="7359853" y="1175906"/>
              <a:ext cx="33080" cy="33702"/>
            </a:xfrm>
            <a:custGeom>
              <a:avLst/>
              <a:gdLst/>
              <a:ahLst/>
              <a:cxnLst/>
              <a:rect l="l" t="t" r="r" b="b"/>
              <a:pathLst>
                <a:path w="67" h="68" extrusionOk="0">
                  <a:moveTo>
                    <a:pt x="33" y="0"/>
                  </a:moveTo>
                  <a:cubicBezTo>
                    <a:pt x="-11" y="0"/>
                    <a:pt x="-11" y="68"/>
                    <a:pt x="33" y="68"/>
                  </a:cubicBezTo>
                  <a:cubicBezTo>
                    <a:pt x="78" y="68"/>
                    <a:pt x="78" y="0"/>
                    <a:pt x="3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8" name="Google Shape;808;p28"/>
            <p:cNvSpPr/>
            <p:nvPr/>
          </p:nvSpPr>
          <p:spPr>
            <a:xfrm flipH="1">
              <a:off x="7544510" y="1226955"/>
              <a:ext cx="33080" cy="33702"/>
            </a:xfrm>
            <a:custGeom>
              <a:avLst/>
              <a:gdLst/>
              <a:ahLst/>
              <a:cxnLst/>
              <a:rect l="l" t="t" r="r" b="b"/>
              <a:pathLst>
                <a:path w="67" h="68" extrusionOk="0">
                  <a:moveTo>
                    <a:pt x="34" y="0"/>
                  </a:moveTo>
                  <a:cubicBezTo>
                    <a:pt x="-11" y="0"/>
                    <a:pt x="-10" y="68"/>
                    <a:pt x="34" y="68"/>
                  </a:cubicBezTo>
                  <a:cubicBezTo>
                    <a:pt x="79" y="68"/>
                    <a:pt x="78" y="0"/>
                    <a:pt x="3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9" name="Google Shape;809;p28"/>
            <p:cNvSpPr/>
            <p:nvPr/>
          </p:nvSpPr>
          <p:spPr>
            <a:xfrm flipH="1">
              <a:off x="7369234" y="1261648"/>
              <a:ext cx="33080" cy="34198"/>
            </a:xfrm>
            <a:custGeom>
              <a:avLst/>
              <a:gdLst/>
              <a:ahLst/>
              <a:cxnLst/>
              <a:rect l="l" t="t" r="r" b="b"/>
              <a:pathLst>
                <a:path w="67" h="69" extrusionOk="0">
                  <a:moveTo>
                    <a:pt x="34" y="0"/>
                  </a:moveTo>
                  <a:cubicBezTo>
                    <a:pt x="-11" y="0"/>
                    <a:pt x="-10" y="69"/>
                    <a:pt x="34" y="69"/>
                  </a:cubicBezTo>
                  <a:cubicBezTo>
                    <a:pt x="79" y="69"/>
                    <a:pt x="78" y="0"/>
                    <a:pt x="3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0" name="Google Shape;810;p28"/>
            <p:cNvSpPr/>
            <p:nvPr/>
          </p:nvSpPr>
          <p:spPr>
            <a:xfrm flipH="1">
              <a:off x="7273449" y="815588"/>
              <a:ext cx="33080" cy="33702"/>
            </a:xfrm>
            <a:custGeom>
              <a:avLst/>
              <a:gdLst/>
              <a:ahLst/>
              <a:cxnLst/>
              <a:rect l="l" t="t" r="r" b="b"/>
              <a:pathLst>
                <a:path w="67" h="68" extrusionOk="0">
                  <a:moveTo>
                    <a:pt x="34" y="0"/>
                  </a:moveTo>
                  <a:cubicBezTo>
                    <a:pt x="-11" y="0"/>
                    <a:pt x="-10" y="68"/>
                    <a:pt x="34" y="68"/>
                  </a:cubicBezTo>
                  <a:cubicBezTo>
                    <a:pt x="79" y="68"/>
                    <a:pt x="78" y="0"/>
                    <a:pt x="3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1" name="Google Shape;811;p28"/>
            <p:cNvSpPr/>
            <p:nvPr/>
          </p:nvSpPr>
          <p:spPr>
            <a:xfrm flipH="1">
              <a:off x="7400833" y="776930"/>
              <a:ext cx="32587" cy="34198"/>
            </a:xfrm>
            <a:custGeom>
              <a:avLst/>
              <a:gdLst/>
              <a:ahLst/>
              <a:cxnLst/>
              <a:rect l="l" t="t" r="r" b="b"/>
              <a:pathLst>
                <a:path w="66" h="69" extrusionOk="0">
                  <a:moveTo>
                    <a:pt x="33" y="0"/>
                  </a:moveTo>
                  <a:cubicBezTo>
                    <a:pt x="-11" y="0"/>
                    <a:pt x="-11" y="69"/>
                    <a:pt x="33" y="69"/>
                  </a:cubicBezTo>
                  <a:cubicBezTo>
                    <a:pt x="77" y="69"/>
                    <a:pt x="78" y="0"/>
                    <a:pt x="3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2" name="Google Shape;812;p28"/>
            <p:cNvSpPr/>
            <p:nvPr/>
          </p:nvSpPr>
          <p:spPr>
            <a:xfrm flipH="1">
              <a:off x="7318379" y="588098"/>
              <a:ext cx="33080" cy="34198"/>
            </a:xfrm>
            <a:custGeom>
              <a:avLst/>
              <a:gdLst/>
              <a:ahLst/>
              <a:cxnLst/>
              <a:rect l="l" t="t" r="r" b="b"/>
              <a:pathLst>
                <a:path w="67" h="69" extrusionOk="0">
                  <a:moveTo>
                    <a:pt x="33" y="0"/>
                  </a:moveTo>
                  <a:cubicBezTo>
                    <a:pt x="-11" y="0"/>
                    <a:pt x="-11" y="69"/>
                    <a:pt x="33" y="69"/>
                  </a:cubicBezTo>
                  <a:cubicBezTo>
                    <a:pt x="78" y="69"/>
                    <a:pt x="78" y="0"/>
                    <a:pt x="3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3" name="Google Shape;813;p28"/>
            <p:cNvSpPr/>
            <p:nvPr/>
          </p:nvSpPr>
          <p:spPr>
            <a:xfrm flipH="1">
              <a:off x="7221607" y="655502"/>
              <a:ext cx="32587" cy="34198"/>
            </a:xfrm>
            <a:custGeom>
              <a:avLst/>
              <a:gdLst/>
              <a:ahLst/>
              <a:cxnLst/>
              <a:rect l="l" t="t" r="r" b="b"/>
              <a:pathLst>
                <a:path w="66" h="69" extrusionOk="0">
                  <a:moveTo>
                    <a:pt x="33" y="0"/>
                  </a:moveTo>
                  <a:cubicBezTo>
                    <a:pt x="-11" y="0"/>
                    <a:pt x="-11" y="69"/>
                    <a:pt x="33" y="69"/>
                  </a:cubicBezTo>
                  <a:cubicBezTo>
                    <a:pt x="77" y="69"/>
                    <a:pt x="77" y="0"/>
                    <a:pt x="3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814" name="Google Shape;814;p28"/>
            <p:cNvGrpSpPr/>
            <p:nvPr/>
          </p:nvGrpSpPr>
          <p:grpSpPr>
            <a:xfrm flipH="1">
              <a:off x="7421571" y="574220"/>
              <a:ext cx="439424" cy="1182561"/>
              <a:chOff x="7628941" y="3342674"/>
              <a:chExt cx="439424" cy="1182561"/>
            </a:xfrm>
          </p:grpSpPr>
          <p:sp>
            <p:nvSpPr>
              <p:cNvPr id="815" name="Google Shape;815;p28"/>
              <p:cNvSpPr/>
              <p:nvPr/>
            </p:nvSpPr>
            <p:spPr>
              <a:xfrm>
                <a:off x="7628941" y="3342674"/>
                <a:ext cx="439424" cy="1182561"/>
              </a:xfrm>
              <a:custGeom>
                <a:avLst/>
                <a:gdLst/>
                <a:ahLst/>
                <a:cxnLst/>
                <a:rect l="l" t="t" r="r" b="b"/>
                <a:pathLst>
                  <a:path w="890" h="2386" extrusionOk="0">
                    <a:moveTo>
                      <a:pt x="888" y="46"/>
                    </a:moveTo>
                    <a:cubicBezTo>
                      <a:pt x="880" y="16"/>
                      <a:pt x="844" y="-8"/>
                      <a:pt x="813" y="3"/>
                    </a:cubicBezTo>
                    <a:lnTo>
                      <a:pt x="813" y="3"/>
                    </a:lnTo>
                    <a:cubicBezTo>
                      <a:pt x="800" y="8"/>
                      <a:pt x="788" y="13"/>
                      <a:pt x="776" y="20"/>
                    </a:cubicBezTo>
                    <a:cubicBezTo>
                      <a:pt x="765" y="26"/>
                      <a:pt x="754" y="34"/>
                      <a:pt x="745" y="41"/>
                    </a:cubicBezTo>
                    <a:lnTo>
                      <a:pt x="742" y="42"/>
                    </a:lnTo>
                    <a:cubicBezTo>
                      <a:pt x="319" y="151"/>
                      <a:pt x="109" y="646"/>
                      <a:pt x="35" y="1035"/>
                    </a:cubicBezTo>
                    <a:lnTo>
                      <a:pt x="35" y="1035"/>
                    </a:lnTo>
                    <a:cubicBezTo>
                      <a:pt x="12" y="1157"/>
                      <a:pt x="0" y="1281"/>
                      <a:pt x="0" y="1405"/>
                    </a:cubicBezTo>
                    <a:cubicBezTo>
                      <a:pt x="0" y="1738"/>
                      <a:pt x="84" y="2065"/>
                      <a:pt x="245" y="2356"/>
                    </a:cubicBezTo>
                    <a:cubicBezTo>
                      <a:pt x="283" y="2425"/>
                      <a:pt x="389" y="2363"/>
                      <a:pt x="350" y="2294"/>
                    </a:cubicBezTo>
                    <a:lnTo>
                      <a:pt x="350" y="2294"/>
                    </a:lnTo>
                    <a:cubicBezTo>
                      <a:pt x="243" y="2100"/>
                      <a:pt x="172" y="1889"/>
                      <a:pt x="141" y="1671"/>
                    </a:cubicBezTo>
                    <a:lnTo>
                      <a:pt x="141" y="1671"/>
                    </a:lnTo>
                    <a:cubicBezTo>
                      <a:pt x="143" y="1665"/>
                      <a:pt x="145" y="1659"/>
                      <a:pt x="146" y="1653"/>
                    </a:cubicBezTo>
                    <a:cubicBezTo>
                      <a:pt x="160" y="1530"/>
                      <a:pt x="178" y="1405"/>
                      <a:pt x="243" y="1297"/>
                    </a:cubicBezTo>
                    <a:lnTo>
                      <a:pt x="243" y="1297"/>
                    </a:lnTo>
                    <a:cubicBezTo>
                      <a:pt x="285" y="1229"/>
                      <a:pt x="341" y="1171"/>
                      <a:pt x="409" y="1128"/>
                    </a:cubicBezTo>
                    <a:cubicBezTo>
                      <a:pt x="410" y="1140"/>
                      <a:pt x="412" y="1152"/>
                      <a:pt x="414" y="1165"/>
                    </a:cubicBezTo>
                    <a:cubicBezTo>
                      <a:pt x="421" y="1197"/>
                      <a:pt x="460" y="1216"/>
                      <a:pt x="490" y="1207"/>
                    </a:cubicBezTo>
                    <a:lnTo>
                      <a:pt x="490" y="1207"/>
                    </a:lnTo>
                    <a:cubicBezTo>
                      <a:pt x="495" y="1206"/>
                      <a:pt x="499" y="1204"/>
                      <a:pt x="503" y="1202"/>
                    </a:cubicBezTo>
                    <a:cubicBezTo>
                      <a:pt x="513" y="1196"/>
                      <a:pt x="521" y="1188"/>
                      <a:pt x="526" y="1179"/>
                    </a:cubicBezTo>
                    <a:cubicBezTo>
                      <a:pt x="532" y="1169"/>
                      <a:pt x="535" y="1158"/>
                      <a:pt x="535" y="1147"/>
                    </a:cubicBezTo>
                    <a:cubicBezTo>
                      <a:pt x="535" y="1142"/>
                      <a:pt x="534" y="1137"/>
                      <a:pt x="533" y="1132"/>
                    </a:cubicBezTo>
                    <a:cubicBezTo>
                      <a:pt x="529" y="1110"/>
                      <a:pt x="516" y="1061"/>
                      <a:pt x="538" y="1044"/>
                    </a:cubicBezTo>
                    <a:cubicBezTo>
                      <a:pt x="565" y="1025"/>
                      <a:pt x="578" y="991"/>
                      <a:pt x="560" y="960"/>
                    </a:cubicBezTo>
                    <a:cubicBezTo>
                      <a:pt x="545" y="934"/>
                      <a:pt x="503" y="918"/>
                      <a:pt x="477" y="938"/>
                    </a:cubicBezTo>
                    <a:lnTo>
                      <a:pt x="477" y="938"/>
                    </a:lnTo>
                    <a:cubicBezTo>
                      <a:pt x="462" y="949"/>
                      <a:pt x="449" y="962"/>
                      <a:pt x="438" y="976"/>
                    </a:cubicBezTo>
                    <a:lnTo>
                      <a:pt x="438" y="976"/>
                    </a:lnTo>
                    <a:cubicBezTo>
                      <a:pt x="414" y="987"/>
                      <a:pt x="390" y="999"/>
                      <a:pt x="367" y="1012"/>
                    </a:cubicBezTo>
                    <a:cubicBezTo>
                      <a:pt x="279" y="1063"/>
                      <a:pt x="204" y="1133"/>
                      <a:pt x="148" y="1217"/>
                    </a:cubicBezTo>
                    <a:cubicBezTo>
                      <a:pt x="141" y="1228"/>
                      <a:pt x="134" y="1240"/>
                      <a:pt x="128" y="1251"/>
                    </a:cubicBezTo>
                    <a:cubicBezTo>
                      <a:pt x="132" y="1197"/>
                      <a:pt x="139" y="1143"/>
                      <a:pt x="149" y="1090"/>
                    </a:cubicBezTo>
                    <a:cubicBezTo>
                      <a:pt x="205" y="774"/>
                      <a:pt x="353" y="355"/>
                      <a:pt x="664" y="201"/>
                    </a:cubicBezTo>
                    <a:cubicBezTo>
                      <a:pt x="664" y="207"/>
                      <a:pt x="664" y="214"/>
                      <a:pt x="664" y="219"/>
                    </a:cubicBezTo>
                    <a:lnTo>
                      <a:pt x="664" y="219"/>
                    </a:lnTo>
                    <a:cubicBezTo>
                      <a:pt x="664" y="229"/>
                      <a:pt x="667" y="239"/>
                      <a:pt x="672" y="248"/>
                    </a:cubicBezTo>
                    <a:cubicBezTo>
                      <a:pt x="678" y="258"/>
                      <a:pt x="685" y="266"/>
                      <a:pt x="695" y="271"/>
                    </a:cubicBezTo>
                    <a:cubicBezTo>
                      <a:pt x="704" y="276"/>
                      <a:pt x="714" y="279"/>
                      <a:pt x="724" y="280"/>
                    </a:cubicBezTo>
                    <a:cubicBezTo>
                      <a:pt x="756" y="280"/>
                      <a:pt x="788" y="252"/>
                      <a:pt x="785" y="219"/>
                    </a:cubicBezTo>
                    <a:cubicBezTo>
                      <a:pt x="783" y="178"/>
                      <a:pt x="802" y="136"/>
                      <a:pt x="843" y="121"/>
                    </a:cubicBezTo>
                    <a:lnTo>
                      <a:pt x="843" y="121"/>
                    </a:lnTo>
                    <a:cubicBezTo>
                      <a:pt x="849" y="119"/>
                      <a:pt x="854" y="117"/>
                      <a:pt x="858" y="115"/>
                    </a:cubicBezTo>
                    <a:cubicBezTo>
                      <a:pt x="868" y="109"/>
                      <a:pt x="876" y="100"/>
                      <a:pt x="881" y="91"/>
                    </a:cubicBezTo>
                    <a:cubicBezTo>
                      <a:pt x="887" y="81"/>
                      <a:pt x="890" y="71"/>
                      <a:pt x="890" y="60"/>
                    </a:cubicBezTo>
                    <a:cubicBezTo>
                      <a:pt x="890" y="55"/>
                      <a:pt x="889" y="50"/>
                      <a:pt x="888" y="46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16" name="Google Shape;816;p28"/>
              <p:cNvSpPr/>
              <p:nvPr/>
            </p:nvSpPr>
            <p:spPr>
              <a:xfrm>
                <a:off x="7628941" y="3342674"/>
                <a:ext cx="439424" cy="1182561"/>
              </a:xfrm>
              <a:custGeom>
                <a:avLst/>
                <a:gdLst/>
                <a:ahLst/>
                <a:cxnLst/>
                <a:rect l="l" t="t" r="r" b="b"/>
                <a:pathLst>
                  <a:path w="890" h="2386" extrusionOk="0">
                    <a:moveTo>
                      <a:pt x="888" y="46"/>
                    </a:moveTo>
                    <a:cubicBezTo>
                      <a:pt x="880" y="16"/>
                      <a:pt x="844" y="-8"/>
                      <a:pt x="813" y="3"/>
                    </a:cubicBezTo>
                    <a:lnTo>
                      <a:pt x="813" y="3"/>
                    </a:lnTo>
                    <a:cubicBezTo>
                      <a:pt x="800" y="8"/>
                      <a:pt x="788" y="13"/>
                      <a:pt x="776" y="20"/>
                    </a:cubicBezTo>
                    <a:cubicBezTo>
                      <a:pt x="765" y="26"/>
                      <a:pt x="754" y="34"/>
                      <a:pt x="745" y="41"/>
                    </a:cubicBezTo>
                    <a:lnTo>
                      <a:pt x="742" y="42"/>
                    </a:lnTo>
                    <a:cubicBezTo>
                      <a:pt x="319" y="151"/>
                      <a:pt x="109" y="646"/>
                      <a:pt x="35" y="1035"/>
                    </a:cubicBezTo>
                    <a:lnTo>
                      <a:pt x="35" y="1035"/>
                    </a:lnTo>
                    <a:cubicBezTo>
                      <a:pt x="12" y="1157"/>
                      <a:pt x="0" y="1281"/>
                      <a:pt x="0" y="1405"/>
                    </a:cubicBezTo>
                    <a:cubicBezTo>
                      <a:pt x="0" y="1738"/>
                      <a:pt x="84" y="2065"/>
                      <a:pt x="245" y="2356"/>
                    </a:cubicBezTo>
                    <a:cubicBezTo>
                      <a:pt x="283" y="2425"/>
                      <a:pt x="389" y="2363"/>
                      <a:pt x="350" y="2294"/>
                    </a:cubicBezTo>
                    <a:lnTo>
                      <a:pt x="350" y="2294"/>
                    </a:lnTo>
                    <a:cubicBezTo>
                      <a:pt x="243" y="2100"/>
                      <a:pt x="172" y="1889"/>
                      <a:pt x="141" y="1671"/>
                    </a:cubicBezTo>
                    <a:lnTo>
                      <a:pt x="141" y="1671"/>
                    </a:lnTo>
                    <a:cubicBezTo>
                      <a:pt x="143" y="1665"/>
                      <a:pt x="145" y="1659"/>
                      <a:pt x="146" y="1653"/>
                    </a:cubicBezTo>
                    <a:cubicBezTo>
                      <a:pt x="160" y="1530"/>
                      <a:pt x="178" y="1405"/>
                      <a:pt x="243" y="1297"/>
                    </a:cubicBezTo>
                    <a:lnTo>
                      <a:pt x="243" y="1297"/>
                    </a:lnTo>
                    <a:cubicBezTo>
                      <a:pt x="285" y="1229"/>
                      <a:pt x="341" y="1171"/>
                      <a:pt x="409" y="1128"/>
                    </a:cubicBezTo>
                    <a:cubicBezTo>
                      <a:pt x="410" y="1140"/>
                      <a:pt x="412" y="1152"/>
                      <a:pt x="414" y="1165"/>
                    </a:cubicBezTo>
                    <a:cubicBezTo>
                      <a:pt x="421" y="1197"/>
                      <a:pt x="460" y="1216"/>
                      <a:pt x="490" y="1207"/>
                    </a:cubicBezTo>
                    <a:lnTo>
                      <a:pt x="490" y="1207"/>
                    </a:lnTo>
                    <a:cubicBezTo>
                      <a:pt x="495" y="1206"/>
                      <a:pt x="499" y="1204"/>
                      <a:pt x="503" y="1202"/>
                    </a:cubicBezTo>
                    <a:cubicBezTo>
                      <a:pt x="513" y="1196"/>
                      <a:pt x="521" y="1188"/>
                      <a:pt x="526" y="1179"/>
                    </a:cubicBezTo>
                    <a:cubicBezTo>
                      <a:pt x="532" y="1169"/>
                      <a:pt x="535" y="1158"/>
                      <a:pt x="535" y="1147"/>
                    </a:cubicBezTo>
                    <a:cubicBezTo>
                      <a:pt x="535" y="1142"/>
                      <a:pt x="534" y="1137"/>
                      <a:pt x="533" y="1132"/>
                    </a:cubicBezTo>
                    <a:cubicBezTo>
                      <a:pt x="529" y="1110"/>
                      <a:pt x="516" y="1061"/>
                      <a:pt x="538" y="1044"/>
                    </a:cubicBezTo>
                    <a:cubicBezTo>
                      <a:pt x="565" y="1025"/>
                      <a:pt x="578" y="991"/>
                      <a:pt x="560" y="960"/>
                    </a:cubicBezTo>
                    <a:cubicBezTo>
                      <a:pt x="545" y="934"/>
                      <a:pt x="503" y="918"/>
                      <a:pt x="477" y="938"/>
                    </a:cubicBezTo>
                    <a:lnTo>
                      <a:pt x="477" y="938"/>
                    </a:lnTo>
                    <a:cubicBezTo>
                      <a:pt x="462" y="949"/>
                      <a:pt x="449" y="962"/>
                      <a:pt x="438" y="976"/>
                    </a:cubicBezTo>
                    <a:lnTo>
                      <a:pt x="438" y="976"/>
                    </a:lnTo>
                    <a:cubicBezTo>
                      <a:pt x="414" y="987"/>
                      <a:pt x="390" y="999"/>
                      <a:pt x="367" y="1012"/>
                    </a:cubicBezTo>
                    <a:cubicBezTo>
                      <a:pt x="279" y="1063"/>
                      <a:pt x="204" y="1133"/>
                      <a:pt x="148" y="1217"/>
                    </a:cubicBezTo>
                    <a:cubicBezTo>
                      <a:pt x="141" y="1228"/>
                      <a:pt x="134" y="1240"/>
                      <a:pt x="128" y="1251"/>
                    </a:cubicBezTo>
                    <a:cubicBezTo>
                      <a:pt x="132" y="1197"/>
                      <a:pt x="139" y="1143"/>
                      <a:pt x="149" y="1090"/>
                    </a:cubicBezTo>
                    <a:cubicBezTo>
                      <a:pt x="205" y="774"/>
                      <a:pt x="353" y="355"/>
                      <a:pt x="664" y="201"/>
                    </a:cubicBezTo>
                    <a:cubicBezTo>
                      <a:pt x="664" y="207"/>
                      <a:pt x="664" y="214"/>
                      <a:pt x="664" y="219"/>
                    </a:cubicBezTo>
                    <a:lnTo>
                      <a:pt x="664" y="219"/>
                    </a:lnTo>
                    <a:cubicBezTo>
                      <a:pt x="664" y="229"/>
                      <a:pt x="667" y="239"/>
                      <a:pt x="672" y="248"/>
                    </a:cubicBezTo>
                    <a:cubicBezTo>
                      <a:pt x="678" y="258"/>
                      <a:pt x="685" y="266"/>
                      <a:pt x="695" y="271"/>
                    </a:cubicBezTo>
                    <a:cubicBezTo>
                      <a:pt x="704" y="276"/>
                      <a:pt x="714" y="279"/>
                      <a:pt x="724" y="280"/>
                    </a:cubicBezTo>
                    <a:cubicBezTo>
                      <a:pt x="756" y="280"/>
                      <a:pt x="788" y="252"/>
                      <a:pt x="785" y="219"/>
                    </a:cubicBezTo>
                    <a:cubicBezTo>
                      <a:pt x="783" y="178"/>
                      <a:pt x="802" y="136"/>
                      <a:pt x="843" y="121"/>
                    </a:cubicBezTo>
                    <a:lnTo>
                      <a:pt x="843" y="121"/>
                    </a:lnTo>
                    <a:cubicBezTo>
                      <a:pt x="849" y="119"/>
                      <a:pt x="854" y="117"/>
                      <a:pt x="858" y="115"/>
                    </a:cubicBezTo>
                    <a:cubicBezTo>
                      <a:pt x="868" y="109"/>
                      <a:pt x="876" y="100"/>
                      <a:pt x="881" y="91"/>
                    </a:cubicBezTo>
                    <a:cubicBezTo>
                      <a:pt x="887" y="81"/>
                      <a:pt x="890" y="71"/>
                      <a:pt x="890" y="60"/>
                    </a:cubicBezTo>
                    <a:cubicBezTo>
                      <a:pt x="890" y="55"/>
                      <a:pt x="889" y="50"/>
                      <a:pt x="888" y="46"/>
                    </a:cubicBezTo>
                    <a:close/>
                  </a:path>
                </a:pathLst>
              </a:custGeom>
              <a:solidFill>
                <a:srgbClr val="422809">
                  <a:alpha val="50000"/>
                </a:srgbClr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817" name="Google Shape;817;p28"/>
            <p:cNvSpPr/>
            <p:nvPr/>
          </p:nvSpPr>
          <p:spPr>
            <a:xfrm flipH="1">
              <a:off x="7769162" y="746201"/>
              <a:ext cx="661605" cy="858423"/>
            </a:xfrm>
            <a:custGeom>
              <a:avLst/>
              <a:gdLst/>
              <a:ahLst/>
              <a:cxnLst/>
              <a:rect l="l" t="t" r="r" b="b"/>
              <a:pathLst>
                <a:path w="1340" h="1732" extrusionOk="0">
                  <a:moveTo>
                    <a:pt x="1335" y="1670"/>
                  </a:moveTo>
                  <a:cubicBezTo>
                    <a:pt x="1222" y="1317"/>
                    <a:pt x="1245" y="913"/>
                    <a:pt x="1058" y="591"/>
                  </a:cubicBezTo>
                  <a:cubicBezTo>
                    <a:pt x="984" y="463"/>
                    <a:pt x="878" y="351"/>
                    <a:pt x="756" y="252"/>
                  </a:cubicBezTo>
                  <a:cubicBezTo>
                    <a:pt x="575" y="104"/>
                    <a:pt x="336" y="-22"/>
                    <a:pt x="27" y="3"/>
                  </a:cubicBezTo>
                  <a:lnTo>
                    <a:pt x="26" y="3"/>
                  </a:lnTo>
                  <a:lnTo>
                    <a:pt x="26" y="3"/>
                  </a:lnTo>
                  <a:cubicBezTo>
                    <a:pt x="22" y="3"/>
                    <a:pt x="18" y="4"/>
                    <a:pt x="14" y="6"/>
                  </a:cubicBezTo>
                  <a:cubicBezTo>
                    <a:pt x="10" y="9"/>
                    <a:pt x="7" y="13"/>
                    <a:pt x="4" y="17"/>
                  </a:cubicBezTo>
                  <a:cubicBezTo>
                    <a:pt x="2" y="21"/>
                    <a:pt x="0" y="26"/>
                    <a:pt x="0" y="31"/>
                  </a:cubicBezTo>
                  <a:cubicBezTo>
                    <a:pt x="0" y="36"/>
                    <a:pt x="2" y="41"/>
                    <a:pt x="4" y="46"/>
                  </a:cubicBezTo>
                  <a:cubicBezTo>
                    <a:pt x="7" y="50"/>
                    <a:pt x="10" y="54"/>
                    <a:pt x="14" y="56"/>
                  </a:cubicBezTo>
                  <a:cubicBezTo>
                    <a:pt x="14" y="56"/>
                    <a:pt x="15" y="56"/>
                    <a:pt x="15" y="57"/>
                  </a:cubicBezTo>
                  <a:lnTo>
                    <a:pt x="15" y="57"/>
                  </a:lnTo>
                  <a:cubicBezTo>
                    <a:pt x="15" y="57"/>
                    <a:pt x="16" y="57"/>
                    <a:pt x="17" y="57"/>
                  </a:cubicBezTo>
                  <a:cubicBezTo>
                    <a:pt x="67" y="87"/>
                    <a:pt x="111" y="125"/>
                    <a:pt x="147" y="171"/>
                  </a:cubicBezTo>
                  <a:cubicBezTo>
                    <a:pt x="290" y="342"/>
                    <a:pt x="360" y="551"/>
                    <a:pt x="424" y="759"/>
                  </a:cubicBezTo>
                  <a:cubicBezTo>
                    <a:pt x="488" y="967"/>
                    <a:pt x="549" y="1179"/>
                    <a:pt x="675" y="1359"/>
                  </a:cubicBezTo>
                  <a:lnTo>
                    <a:pt x="675" y="1359"/>
                  </a:lnTo>
                  <a:cubicBezTo>
                    <a:pt x="750" y="1467"/>
                    <a:pt x="847" y="1556"/>
                    <a:pt x="960" y="1622"/>
                  </a:cubicBezTo>
                  <a:cubicBezTo>
                    <a:pt x="970" y="1628"/>
                    <a:pt x="981" y="1633"/>
                    <a:pt x="991" y="1639"/>
                  </a:cubicBezTo>
                  <a:lnTo>
                    <a:pt x="991" y="1639"/>
                  </a:lnTo>
                  <a:cubicBezTo>
                    <a:pt x="1060" y="1673"/>
                    <a:pt x="1133" y="1700"/>
                    <a:pt x="1209" y="1719"/>
                  </a:cubicBezTo>
                  <a:cubicBezTo>
                    <a:pt x="1264" y="1734"/>
                    <a:pt x="1362" y="1754"/>
                    <a:pt x="1335" y="167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0000" tIns="60000" rIns="120000" bIns="60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8" name="Google Shape;818;p28"/>
            <p:cNvSpPr/>
            <p:nvPr/>
          </p:nvSpPr>
          <p:spPr>
            <a:xfrm flipH="1">
              <a:off x="7798292" y="906287"/>
              <a:ext cx="390544" cy="616558"/>
            </a:xfrm>
            <a:custGeom>
              <a:avLst/>
              <a:gdLst/>
              <a:ahLst/>
              <a:cxnLst/>
              <a:rect l="l" t="t" r="r" b="b"/>
              <a:pathLst>
                <a:path w="791" h="1244" extrusionOk="0">
                  <a:moveTo>
                    <a:pt x="791" y="1229"/>
                  </a:moveTo>
                  <a:lnTo>
                    <a:pt x="791" y="1229"/>
                  </a:lnTo>
                  <a:cubicBezTo>
                    <a:pt x="775" y="990"/>
                    <a:pt x="704" y="757"/>
                    <a:pt x="584" y="549"/>
                  </a:cubicBezTo>
                  <a:cubicBezTo>
                    <a:pt x="540" y="473"/>
                    <a:pt x="490" y="402"/>
                    <a:pt x="435" y="334"/>
                  </a:cubicBezTo>
                  <a:cubicBezTo>
                    <a:pt x="319" y="197"/>
                    <a:pt x="178" y="80"/>
                    <a:pt x="20" y="2"/>
                  </a:cubicBezTo>
                  <a:lnTo>
                    <a:pt x="20" y="2"/>
                  </a:lnTo>
                  <a:cubicBezTo>
                    <a:pt x="18" y="0"/>
                    <a:pt x="16" y="0"/>
                    <a:pt x="14" y="0"/>
                  </a:cubicBezTo>
                  <a:cubicBezTo>
                    <a:pt x="11" y="0"/>
                    <a:pt x="9" y="1"/>
                    <a:pt x="7" y="2"/>
                  </a:cubicBezTo>
                  <a:cubicBezTo>
                    <a:pt x="5" y="3"/>
                    <a:pt x="3" y="5"/>
                    <a:pt x="2" y="7"/>
                  </a:cubicBezTo>
                  <a:cubicBezTo>
                    <a:pt x="1" y="9"/>
                    <a:pt x="0" y="11"/>
                    <a:pt x="0" y="14"/>
                  </a:cubicBezTo>
                  <a:cubicBezTo>
                    <a:pt x="0" y="16"/>
                    <a:pt x="1" y="18"/>
                    <a:pt x="2" y="20"/>
                  </a:cubicBezTo>
                  <a:cubicBezTo>
                    <a:pt x="3" y="22"/>
                    <a:pt x="4" y="23"/>
                    <a:pt x="6" y="24"/>
                  </a:cubicBezTo>
                  <a:lnTo>
                    <a:pt x="6" y="24"/>
                  </a:lnTo>
                  <a:cubicBezTo>
                    <a:pt x="71" y="73"/>
                    <a:pt x="134" y="125"/>
                    <a:pt x="193" y="181"/>
                  </a:cubicBezTo>
                  <a:lnTo>
                    <a:pt x="193" y="181"/>
                  </a:lnTo>
                  <a:cubicBezTo>
                    <a:pt x="258" y="244"/>
                    <a:pt x="318" y="311"/>
                    <a:pt x="374" y="382"/>
                  </a:cubicBezTo>
                  <a:cubicBezTo>
                    <a:pt x="568" y="633"/>
                    <a:pt x="691" y="930"/>
                    <a:pt x="763" y="1233"/>
                  </a:cubicBezTo>
                  <a:lnTo>
                    <a:pt x="763" y="1233"/>
                  </a:lnTo>
                  <a:cubicBezTo>
                    <a:pt x="764" y="1234"/>
                    <a:pt x="764" y="1235"/>
                    <a:pt x="765" y="1237"/>
                  </a:cubicBezTo>
                  <a:cubicBezTo>
                    <a:pt x="766" y="1239"/>
                    <a:pt x="768" y="1241"/>
                    <a:pt x="770" y="1242"/>
                  </a:cubicBezTo>
                  <a:cubicBezTo>
                    <a:pt x="772" y="1243"/>
                    <a:pt x="775" y="1244"/>
                    <a:pt x="777" y="1244"/>
                  </a:cubicBezTo>
                  <a:cubicBezTo>
                    <a:pt x="780" y="1244"/>
                    <a:pt x="782" y="1243"/>
                    <a:pt x="784" y="1242"/>
                  </a:cubicBezTo>
                  <a:cubicBezTo>
                    <a:pt x="786" y="1241"/>
                    <a:pt x="788" y="1239"/>
                    <a:pt x="789" y="1237"/>
                  </a:cubicBezTo>
                  <a:cubicBezTo>
                    <a:pt x="790" y="1235"/>
                    <a:pt x="791" y="1232"/>
                    <a:pt x="791" y="1230"/>
                  </a:cubicBezTo>
                  <a:lnTo>
                    <a:pt x="791" y="1229"/>
                  </a:lnTo>
                  <a:close/>
                </a:path>
              </a:pathLst>
            </a:custGeom>
            <a:solidFill>
              <a:srgbClr val="422809">
                <a:alpha val="50000"/>
              </a:srgbClr>
            </a:solidFill>
            <a:ln>
              <a:noFill/>
            </a:ln>
          </p:spPr>
          <p:txBody>
            <a:bodyPr spcFirstLastPara="1" wrap="square" lIns="120000" tIns="60000" rIns="120000" bIns="60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9" name="Google Shape;819;p28"/>
            <p:cNvSpPr/>
            <p:nvPr/>
          </p:nvSpPr>
          <p:spPr>
            <a:xfrm flipH="1">
              <a:off x="7885189" y="1347887"/>
              <a:ext cx="111090" cy="123411"/>
            </a:xfrm>
            <a:custGeom>
              <a:avLst/>
              <a:gdLst/>
              <a:ahLst/>
              <a:cxnLst/>
              <a:rect l="l" t="t" r="r" b="b"/>
              <a:pathLst>
                <a:path w="225" h="249" extrusionOk="0">
                  <a:moveTo>
                    <a:pt x="203" y="55"/>
                  </a:moveTo>
                  <a:cubicBezTo>
                    <a:pt x="247" y="120"/>
                    <a:pt x="221" y="195"/>
                    <a:pt x="157" y="242"/>
                  </a:cubicBezTo>
                  <a:cubicBezTo>
                    <a:pt x="123" y="266"/>
                    <a:pt x="85" y="219"/>
                    <a:pt x="118" y="195"/>
                  </a:cubicBezTo>
                  <a:cubicBezTo>
                    <a:pt x="155" y="169"/>
                    <a:pt x="174" y="136"/>
                    <a:pt x="154" y="96"/>
                  </a:cubicBezTo>
                  <a:cubicBezTo>
                    <a:pt x="132" y="52"/>
                    <a:pt x="86" y="51"/>
                    <a:pt x="49" y="84"/>
                  </a:cubicBezTo>
                  <a:cubicBezTo>
                    <a:pt x="18" y="111"/>
                    <a:pt x="-20" y="64"/>
                    <a:pt x="11" y="37"/>
                  </a:cubicBezTo>
                  <a:cubicBezTo>
                    <a:pt x="75" y="-18"/>
                    <a:pt x="159" y="-11"/>
                    <a:pt x="203" y="5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0000" tIns="59500" rIns="120000" bIns="595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0" name="Google Shape;820;p28"/>
            <p:cNvSpPr/>
            <p:nvPr/>
          </p:nvSpPr>
          <p:spPr>
            <a:xfrm flipH="1">
              <a:off x="8055528" y="1085207"/>
              <a:ext cx="109609" cy="124402"/>
            </a:xfrm>
            <a:custGeom>
              <a:avLst/>
              <a:gdLst/>
              <a:ahLst/>
              <a:cxnLst/>
              <a:rect l="l" t="t" r="r" b="b"/>
              <a:pathLst>
                <a:path w="222" h="251" extrusionOk="0">
                  <a:moveTo>
                    <a:pt x="202" y="58"/>
                  </a:moveTo>
                  <a:cubicBezTo>
                    <a:pt x="244" y="125"/>
                    <a:pt x="216" y="199"/>
                    <a:pt x="150" y="245"/>
                  </a:cubicBezTo>
                  <a:cubicBezTo>
                    <a:pt x="116" y="268"/>
                    <a:pt x="80" y="220"/>
                    <a:pt x="114" y="196"/>
                  </a:cubicBezTo>
                  <a:cubicBezTo>
                    <a:pt x="151" y="171"/>
                    <a:pt x="171" y="138"/>
                    <a:pt x="152" y="98"/>
                  </a:cubicBezTo>
                  <a:cubicBezTo>
                    <a:pt x="131" y="53"/>
                    <a:pt x="86" y="51"/>
                    <a:pt x="48" y="82"/>
                  </a:cubicBezTo>
                  <a:cubicBezTo>
                    <a:pt x="16" y="108"/>
                    <a:pt x="-20" y="60"/>
                    <a:pt x="12" y="34"/>
                  </a:cubicBezTo>
                  <a:cubicBezTo>
                    <a:pt x="76" y="-18"/>
                    <a:pt x="160" y="-9"/>
                    <a:pt x="202" y="5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0000" tIns="60000" rIns="120000" bIns="60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1" name="Google Shape;821;p28"/>
            <p:cNvSpPr/>
            <p:nvPr/>
          </p:nvSpPr>
          <p:spPr>
            <a:xfrm flipH="1">
              <a:off x="7986898" y="1227450"/>
              <a:ext cx="98253" cy="103586"/>
            </a:xfrm>
            <a:custGeom>
              <a:avLst/>
              <a:gdLst/>
              <a:ahLst/>
              <a:cxnLst/>
              <a:rect l="l" t="t" r="r" b="b"/>
              <a:pathLst>
                <a:path w="199" h="209" extrusionOk="0">
                  <a:moveTo>
                    <a:pt x="60" y="11"/>
                  </a:moveTo>
                  <a:cubicBezTo>
                    <a:pt x="87" y="-19"/>
                    <a:pt x="134" y="20"/>
                    <a:pt x="106" y="50"/>
                  </a:cubicBezTo>
                  <a:cubicBezTo>
                    <a:pt x="87" y="67"/>
                    <a:pt x="54" y="95"/>
                    <a:pt x="62" y="123"/>
                  </a:cubicBezTo>
                  <a:cubicBezTo>
                    <a:pt x="74" y="162"/>
                    <a:pt x="124" y="148"/>
                    <a:pt x="150" y="133"/>
                  </a:cubicBezTo>
                  <a:cubicBezTo>
                    <a:pt x="186" y="112"/>
                    <a:pt x="219" y="162"/>
                    <a:pt x="184" y="183"/>
                  </a:cubicBezTo>
                  <a:cubicBezTo>
                    <a:pt x="42" y="270"/>
                    <a:pt x="-75" y="116"/>
                    <a:pt x="60" y="1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0000" tIns="40300" rIns="120000" bIns="403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2" name="Google Shape;822;p28"/>
            <p:cNvSpPr/>
            <p:nvPr/>
          </p:nvSpPr>
          <p:spPr>
            <a:xfrm flipH="1">
              <a:off x="8195255" y="827979"/>
              <a:ext cx="116028" cy="192798"/>
            </a:xfrm>
            <a:custGeom>
              <a:avLst/>
              <a:gdLst/>
              <a:ahLst/>
              <a:cxnLst/>
              <a:rect l="l" t="t" r="r" b="b"/>
              <a:pathLst>
                <a:path w="235" h="389" extrusionOk="0">
                  <a:moveTo>
                    <a:pt x="9" y="69"/>
                  </a:moveTo>
                  <a:lnTo>
                    <a:pt x="9" y="69"/>
                  </a:lnTo>
                  <a:cubicBezTo>
                    <a:pt x="28" y="96"/>
                    <a:pt x="47" y="124"/>
                    <a:pt x="63" y="153"/>
                  </a:cubicBezTo>
                  <a:cubicBezTo>
                    <a:pt x="101" y="218"/>
                    <a:pt x="130" y="286"/>
                    <a:pt x="152" y="358"/>
                  </a:cubicBezTo>
                  <a:cubicBezTo>
                    <a:pt x="167" y="411"/>
                    <a:pt x="250" y="392"/>
                    <a:pt x="233" y="333"/>
                  </a:cubicBezTo>
                  <a:lnTo>
                    <a:pt x="233" y="333"/>
                  </a:lnTo>
                  <a:cubicBezTo>
                    <a:pt x="210" y="256"/>
                    <a:pt x="178" y="181"/>
                    <a:pt x="137" y="111"/>
                  </a:cubicBezTo>
                  <a:cubicBezTo>
                    <a:pt x="119" y="80"/>
                    <a:pt x="99" y="49"/>
                    <a:pt x="78" y="20"/>
                  </a:cubicBezTo>
                  <a:cubicBezTo>
                    <a:pt x="41" y="-30"/>
                    <a:pt x="-24" y="25"/>
                    <a:pt x="9" y="6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60000" rIns="120000" bIns="60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3" name="Google Shape;823;p28"/>
            <p:cNvSpPr/>
            <p:nvPr/>
          </p:nvSpPr>
          <p:spPr>
            <a:xfrm flipH="1">
              <a:off x="8309802" y="776930"/>
              <a:ext cx="43449" cy="44111"/>
            </a:xfrm>
            <a:custGeom>
              <a:avLst/>
              <a:gdLst/>
              <a:ahLst/>
              <a:cxnLst/>
              <a:rect l="l" t="t" r="r" b="b"/>
              <a:pathLst>
                <a:path w="88" h="89" extrusionOk="0">
                  <a:moveTo>
                    <a:pt x="13" y="74"/>
                  </a:moveTo>
                  <a:cubicBezTo>
                    <a:pt x="50" y="115"/>
                    <a:pt x="116" y="62"/>
                    <a:pt x="74" y="16"/>
                  </a:cubicBezTo>
                  <a:cubicBezTo>
                    <a:pt x="31" y="-29"/>
                    <a:pt x="-27" y="34"/>
                    <a:pt x="13" y="74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4" name="Google Shape;824;p28"/>
            <p:cNvSpPr/>
            <p:nvPr/>
          </p:nvSpPr>
          <p:spPr>
            <a:xfrm flipH="1">
              <a:off x="8179455" y="1045557"/>
              <a:ext cx="42461" cy="44111"/>
            </a:xfrm>
            <a:custGeom>
              <a:avLst/>
              <a:gdLst/>
              <a:ahLst/>
              <a:cxnLst/>
              <a:rect l="l" t="t" r="r" b="b"/>
              <a:pathLst>
                <a:path w="86" h="89" extrusionOk="0">
                  <a:moveTo>
                    <a:pt x="1" y="51"/>
                  </a:moveTo>
                  <a:cubicBezTo>
                    <a:pt x="8" y="106"/>
                    <a:pt x="94" y="100"/>
                    <a:pt x="85" y="38"/>
                  </a:cubicBezTo>
                  <a:cubicBezTo>
                    <a:pt x="75" y="-23"/>
                    <a:pt x="-9" y="-3"/>
                    <a:pt x="1" y="5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5" name="Google Shape;825;p28"/>
            <p:cNvSpPr/>
            <p:nvPr/>
          </p:nvSpPr>
          <p:spPr>
            <a:xfrm flipH="1">
              <a:off x="7853096" y="1493104"/>
              <a:ext cx="32587" cy="34198"/>
            </a:xfrm>
            <a:custGeom>
              <a:avLst/>
              <a:gdLst/>
              <a:ahLst/>
              <a:cxnLst/>
              <a:rect l="l" t="t" r="r" b="b"/>
              <a:pathLst>
                <a:path w="66" h="69" extrusionOk="0">
                  <a:moveTo>
                    <a:pt x="33" y="0"/>
                  </a:moveTo>
                  <a:cubicBezTo>
                    <a:pt x="-11" y="0"/>
                    <a:pt x="-11" y="69"/>
                    <a:pt x="33" y="69"/>
                  </a:cubicBezTo>
                  <a:cubicBezTo>
                    <a:pt x="77" y="69"/>
                    <a:pt x="77" y="0"/>
                    <a:pt x="3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6" name="Google Shape;826;p28"/>
            <p:cNvSpPr/>
            <p:nvPr/>
          </p:nvSpPr>
          <p:spPr>
            <a:xfrm flipH="1">
              <a:off x="8027878" y="1393484"/>
              <a:ext cx="33080" cy="34198"/>
            </a:xfrm>
            <a:custGeom>
              <a:avLst/>
              <a:gdLst/>
              <a:ahLst/>
              <a:cxnLst/>
              <a:rect l="l" t="t" r="r" b="b"/>
              <a:pathLst>
                <a:path w="67" h="69" extrusionOk="0">
                  <a:moveTo>
                    <a:pt x="33" y="0"/>
                  </a:moveTo>
                  <a:cubicBezTo>
                    <a:pt x="-11" y="0"/>
                    <a:pt x="-11" y="69"/>
                    <a:pt x="33" y="69"/>
                  </a:cubicBezTo>
                  <a:cubicBezTo>
                    <a:pt x="78" y="69"/>
                    <a:pt x="78" y="0"/>
                    <a:pt x="3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7" name="Google Shape;827;p28"/>
            <p:cNvSpPr/>
            <p:nvPr/>
          </p:nvSpPr>
          <p:spPr>
            <a:xfrm flipH="1">
              <a:off x="7975542" y="1194244"/>
              <a:ext cx="32587" cy="34198"/>
            </a:xfrm>
            <a:custGeom>
              <a:avLst/>
              <a:gdLst/>
              <a:ahLst/>
              <a:cxnLst/>
              <a:rect l="l" t="t" r="r" b="b"/>
              <a:pathLst>
                <a:path w="66" h="69" extrusionOk="0">
                  <a:moveTo>
                    <a:pt x="33" y="0"/>
                  </a:moveTo>
                  <a:cubicBezTo>
                    <a:pt x="-11" y="0"/>
                    <a:pt x="-11" y="69"/>
                    <a:pt x="33" y="69"/>
                  </a:cubicBezTo>
                  <a:cubicBezTo>
                    <a:pt x="77" y="69"/>
                    <a:pt x="78" y="0"/>
                    <a:pt x="3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8" name="Google Shape;828;p28"/>
            <p:cNvSpPr/>
            <p:nvPr/>
          </p:nvSpPr>
          <p:spPr>
            <a:xfrm flipH="1">
              <a:off x="8175999" y="834918"/>
              <a:ext cx="33080" cy="34198"/>
            </a:xfrm>
            <a:custGeom>
              <a:avLst/>
              <a:gdLst/>
              <a:ahLst/>
              <a:cxnLst/>
              <a:rect l="l" t="t" r="r" b="b"/>
              <a:pathLst>
                <a:path w="67" h="69" extrusionOk="0">
                  <a:moveTo>
                    <a:pt x="33" y="0"/>
                  </a:moveTo>
                  <a:cubicBezTo>
                    <a:pt x="-11" y="0"/>
                    <a:pt x="-11" y="69"/>
                    <a:pt x="33" y="69"/>
                  </a:cubicBezTo>
                  <a:cubicBezTo>
                    <a:pt x="78" y="69"/>
                    <a:pt x="78" y="0"/>
                    <a:pt x="3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9" name="Google Shape;829;p28"/>
            <p:cNvSpPr/>
            <p:nvPr/>
          </p:nvSpPr>
          <p:spPr>
            <a:xfrm flipH="1">
              <a:off x="8051578" y="904800"/>
              <a:ext cx="32587" cy="33702"/>
            </a:xfrm>
            <a:custGeom>
              <a:avLst/>
              <a:gdLst/>
              <a:ahLst/>
              <a:cxnLst/>
              <a:rect l="l" t="t" r="r" b="b"/>
              <a:pathLst>
                <a:path w="66" h="68" extrusionOk="0">
                  <a:moveTo>
                    <a:pt x="33" y="0"/>
                  </a:moveTo>
                  <a:cubicBezTo>
                    <a:pt x="-11" y="0"/>
                    <a:pt x="-11" y="68"/>
                    <a:pt x="33" y="68"/>
                  </a:cubicBezTo>
                  <a:cubicBezTo>
                    <a:pt x="77" y="68"/>
                    <a:pt x="77" y="0"/>
                    <a:pt x="3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0" name="Google Shape;830;p28"/>
            <p:cNvSpPr/>
            <p:nvPr/>
          </p:nvSpPr>
          <p:spPr>
            <a:xfrm flipH="1">
              <a:off x="7936043" y="1020280"/>
              <a:ext cx="32587" cy="34198"/>
            </a:xfrm>
            <a:custGeom>
              <a:avLst/>
              <a:gdLst/>
              <a:ahLst/>
              <a:cxnLst/>
              <a:rect l="l" t="t" r="r" b="b"/>
              <a:pathLst>
                <a:path w="66" h="69" extrusionOk="0">
                  <a:moveTo>
                    <a:pt x="33" y="0"/>
                  </a:moveTo>
                  <a:cubicBezTo>
                    <a:pt x="-11" y="0"/>
                    <a:pt x="-11" y="69"/>
                    <a:pt x="33" y="69"/>
                  </a:cubicBezTo>
                  <a:cubicBezTo>
                    <a:pt x="78" y="69"/>
                    <a:pt x="77" y="0"/>
                    <a:pt x="3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831" name="Google Shape;831;p28"/>
          <p:cNvGrpSpPr/>
          <p:nvPr/>
        </p:nvGrpSpPr>
        <p:grpSpPr>
          <a:xfrm>
            <a:off x="2135371" y="4850151"/>
            <a:ext cx="1253983" cy="1207384"/>
            <a:chOff x="10032303" y="1928808"/>
            <a:chExt cx="940487" cy="905538"/>
          </a:xfrm>
        </p:grpSpPr>
        <p:sp>
          <p:nvSpPr>
            <p:cNvPr id="832" name="Google Shape;832;p28"/>
            <p:cNvSpPr/>
            <p:nvPr/>
          </p:nvSpPr>
          <p:spPr>
            <a:xfrm>
              <a:off x="10032303" y="1928808"/>
              <a:ext cx="940487" cy="905538"/>
            </a:xfrm>
            <a:custGeom>
              <a:avLst/>
              <a:gdLst/>
              <a:ahLst/>
              <a:cxnLst/>
              <a:rect l="l" t="t" r="r" b="b"/>
              <a:pathLst>
                <a:path w="1442" h="1387" extrusionOk="0">
                  <a:moveTo>
                    <a:pt x="1397" y="909"/>
                  </a:moveTo>
                  <a:cubicBezTo>
                    <a:pt x="1385" y="840"/>
                    <a:pt x="1328" y="787"/>
                    <a:pt x="1267" y="760"/>
                  </a:cubicBezTo>
                  <a:cubicBezTo>
                    <a:pt x="1206" y="733"/>
                    <a:pt x="1144" y="728"/>
                    <a:pt x="1080" y="731"/>
                  </a:cubicBezTo>
                  <a:cubicBezTo>
                    <a:pt x="1151" y="728"/>
                    <a:pt x="1291" y="623"/>
                    <a:pt x="1349" y="584"/>
                  </a:cubicBezTo>
                  <a:cubicBezTo>
                    <a:pt x="1393" y="555"/>
                    <a:pt x="1439" y="516"/>
                    <a:pt x="1442" y="464"/>
                  </a:cubicBezTo>
                  <a:cubicBezTo>
                    <a:pt x="1446" y="406"/>
                    <a:pt x="1393" y="356"/>
                    <a:pt x="1335" y="345"/>
                  </a:cubicBezTo>
                  <a:cubicBezTo>
                    <a:pt x="1278" y="334"/>
                    <a:pt x="1220" y="353"/>
                    <a:pt x="1166" y="376"/>
                  </a:cubicBezTo>
                  <a:lnTo>
                    <a:pt x="1166" y="376"/>
                  </a:lnTo>
                  <a:cubicBezTo>
                    <a:pt x="1120" y="395"/>
                    <a:pt x="1075" y="417"/>
                    <a:pt x="1032" y="442"/>
                  </a:cubicBezTo>
                  <a:cubicBezTo>
                    <a:pt x="990" y="466"/>
                    <a:pt x="949" y="493"/>
                    <a:pt x="910" y="523"/>
                  </a:cubicBezTo>
                  <a:lnTo>
                    <a:pt x="910" y="523"/>
                  </a:lnTo>
                  <a:cubicBezTo>
                    <a:pt x="929" y="493"/>
                    <a:pt x="948" y="464"/>
                    <a:pt x="965" y="433"/>
                  </a:cubicBezTo>
                  <a:cubicBezTo>
                    <a:pt x="995" y="382"/>
                    <a:pt x="1022" y="329"/>
                    <a:pt x="1047" y="274"/>
                  </a:cubicBezTo>
                  <a:cubicBezTo>
                    <a:pt x="1071" y="222"/>
                    <a:pt x="1093" y="165"/>
                    <a:pt x="1085" y="108"/>
                  </a:cubicBezTo>
                  <a:cubicBezTo>
                    <a:pt x="1077" y="51"/>
                    <a:pt x="1029" y="-5"/>
                    <a:pt x="971" y="0"/>
                  </a:cubicBezTo>
                  <a:cubicBezTo>
                    <a:pt x="914" y="4"/>
                    <a:pt x="876" y="65"/>
                    <a:pt x="854" y="120"/>
                  </a:cubicBezTo>
                  <a:cubicBezTo>
                    <a:pt x="817" y="209"/>
                    <a:pt x="781" y="310"/>
                    <a:pt x="766" y="404"/>
                  </a:cubicBezTo>
                  <a:lnTo>
                    <a:pt x="766" y="404"/>
                  </a:lnTo>
                  <a:cubicBezTo>
                    <a:pt x="759" y="375"/>
                    <a:pt x="749" y="347"/>
                    <a:pt x="737" y="319"/>
                  </a:cubicBezTo>
                  <a:lnTo>
                    <a:pt x="737" y="319"/>
                  </a:lnTo>
                  <a:cubicBezTo>
                    <a:pt x="731" y="304"/>
                    <a:pt x="723" y="289"/>
                    <a:pt x="715" y="275"/>
                  </a:cubicBezTo>
                  <a:cubicBezTo>
                    <a:pt x="704" y="256"/>
                    <a:pt x="692" y="238"/>
                    <a:pt x="679" y="221"/>
                  </a:cubicBezTo>
                  <a:lnTo>
                    <a:pt x="679" y="221"/>
                  </a:lnTo>
                  <a:cubicBezTo>
                    <a:pt x="659" y="196"/>
                    <a:pt x="635" y="174"/>
                    <a:pt x="608" y="157"/>
                  </a:cubicBezTo>
                  <a:cubicBezTo>
                    <a:pt x="559" y="127"/>
                    <a:pt x="491" y="108"/>
                    <a:pt x="442" y="147"/>
                  </a:cubicBezTo>
                  <a:lnTo>
                    <a:pt x="442" y="147"/>
                  </a:lnTo>
                  <a:cubicBezTo>
                    <a:pt x="432" y="155"/>
                    <a:pt x="424" y="165"/>
                    <a:pt x="418" y="175"/>
                  </a:cubicBezTo>
                  <a:cubicBezTo>
                    <a:pt x="408" y="192"/>
                    <a:pt x="404" y="210"/>
                    <a:pt x="404" y="229"/>
                  </a:cubicBezTo>
                  <a:cubicBezTo>
                    <a:pt x="404" y="231"/>
                    <a:pt x="404" y="234"/>
                    <a:pt x="404" y="237"/>
                  </a:cubicBezTo>
                  <a:lnTo>
                    <a:pt x="404" y="237"/>
                  </a:lnTo>
                  <a:cubicBezTo>
                    <a:pt x="408" y="272"/>
                    <a:pt x="419" y="305"/>
                    <a:pt x="436" y="336"/>
                  </a:cubicBezTo>
                  <a:cubicBezTo>
                    <a:pt x="438" y="338"/>
                    <a:pt x="440" y="341"/>
                    <a:pt x="441" y="344"/>
                  </a:cubicBezTo>
                  <a:cubicBezTo>
                    <a:pt x="466" y="387"/>
                    <a:pt x="493" y="427"/>
                    <a:pt x="519" y="469"/>
                  </a:cubicBezTo>
                  <a:lnTo>
                    <a:pt x="568" y="546"/>
                  </a:lnTo>
                  <a:lnTo>
                    <a:pt x="568" y="546"/>
                  </a:lnTo>
                  <a:cubicBezTo>
                    <a:pt x="543" y="528"/>
                    <a:pt x="518" y="512"/>
                    <a:pt x="492" y="497"/>
                  </a:cubicBezTo>
                  <a:cubicBezTo>
                    <a:pt x="459" y="477"/>
                    <a:pt x="424" y="460"/>
                    <a:pt x="388" y="446"/>
                  </a:cubicBezTo>
                  <a:cubicBezTo>
                    <a:pt x="309" y="414"/>
                    <a:pt x="220" y="403"/>
                    <a:pt x="137" y="425"/>
                  </a:cubicBezTo>
                  <a:lnTo>
                    <a:pt x="137" y="425"/>
                  </a:lnTo>
                  <a:cubicBezTo>
                    <a:pt x="114" y="430"/>
                    <a:pt x="92" y="439"/>
                    <a:pt x="71" y="451"/>
                  </a:cubicBezTo>
                  <a:cubicBezTo>
                    <a:pt x="56" y="460"/>
                    <a:pt x="41" y="471"/>
                    <a:pt x="28" y="483"/>
                  </a:cubicBezTo>
                  <a:lnTo>
                    <a:pt x="28" y="483"/>
                  </a:lnTo>
                  <a:cubicBezTo>
                    <a:pt x="21" y="489"/>
                    <a:pt x="16" y="496"/>
                    <a:pt x="11" y="504"/>
                  </a:cubicBezTo>
                  <a:cubicBezTo>
                    <a:pt x="6" y="514"/>
                    <a:pt x="1" y="525"/>
                    <a:pt x="0" y="537"/>
                  </a:cubicBezTo>
                  <a:lnTo>
                    <a:pt x="0" y="537"/>
                  </a:lnTo>
                  <a:lnTo>
                    <a:pt x="0" y="538"/>
                  </a:lnTo>
                  <a:cubicBezTo>
                    <a:pt x="0" y="552"/>
                    <a:pt x="4" y="566"/>
                    <a:pt x="11" y="579"/>
                  </a:cubicBezTo>
                  <a:cubicBezTo>
                    <a:pt x="14" y="585"/>
                    <a:pt x="19" y="591"/>
                    <a:pt x="24" y="596"/>
                  </a:cubicBezTo>
                  <a:cubicBezTo>
                    <a:pt x="76" y="655"/>
                    <a:pt x="151" y="690"/>
                    <a:pt x="227" y="708"/>
                  </a:cubicBezTo>
                  <a:lnTo>
                    <a:pt x="227" y="708"/>
                  </a:lnTo>
                  <a:cubicBezTo>
                    <a:pt x="291" y="722"/>
                    <a:pt x="357" y="729"/>
                    <a:pt x="423" y="729"/>
                  </a:cubicBezTo>
                  <a:lnTo>
                    <a:pt x="423" y="729"/>
                  </a:lnTo>
                  <a:cubicBezTo>
                    <a:pt x="373" y="748"/>
                    <a:pt x="325" y="771"/>
                    <a:pt x="278" y="796"/>
                  </a:cubicBezTo>
                  <a:lnTo>
                    <a:pt x="278" y="796"/>
                  </a:lnTo>
                  <a:cubicBezTo>
                    <a:pt x="269" y="800"/>
                    <a:pt x="260" y="805"/>
                    <a:pt x="251" y="810"/>
                  </a:cubicBezTo>
                  <a:cubicBezTo>
                    <a:pt x="193" y="844"/>
                    <a:pt x="140" y="888"/>
                    <a:pt x="96" y="940"/>
                  </a:cubicBezTo>
                  <a:cubicBezTo>
                    <a:pt x="71" y="971"/>
                    <a:pt x="49" y="1009"/>
                    <a:pt x="54" y="1051"/>
                  </a:cubicBezTo>
                  <a:cubicBezTo>
                    <a:pt x="59" y="1087"/>
                    <a:pt x="85" y="1121"/>
                    <a:pt x="123" y="1125"/>
                  </a:cubicBezTo>
                  <a:lnTo>
                    <a:pt x="123" y="1125"/>
                  </a:lnTo>
                  <a:cubicBezTo>
                    <a:pt x="125" y="1125"/>
                    <a:pt x="126" y="1125"/>
                    <a:pt x="128" y="1125"/>
                  </a:cubicBezTo>
                  <a:cubicBezTo>
                    <a:pt x="149" y="1125"/>
                    <a:pt x="170" y="1120"/>
                    <a:pt x="189" y="1110"/>
                  </a:cubicBezTo>
                  <a:cubicBezTo>
                    <a:pt x="208" y="1102"/>
                    <a:pt x="227" y="1093"/>
                    <a:pt x="245" y="1083"/>
                  </a:cubicBezTo>
                  <a:cubicBezTo>
                    <a:pt x="283" y="1064"/>
                    <a:pt x="319" y="1043"/>
                    <a:pt x="354" y="1021"/>
                  </a:cubicBezTo>
                  <a:lnTo>
                    <a:pt x="354" y="1021"/>
                  </a:lnTo>
                  <a:cubicBezTo>
                    <a:pt x="399" y="993"/>
                    <a:pt x="442" y="962"/>
                    <a:pt x="482" y="929"/>
                  </a:cubicBezTo>
                  <a:lnTo>
                    <a:pt x="482" y="929"/>
                  </a:lnTo>
                  <a:cubicBezTo>
                    <a:pt x="482" y="930"/>
                    <a:pt x="481" y="931"/>
                    <a:pt x="480" y="932"/>
                  </a:cubicBezTo>
                  <a:cubicBezTo>
                    <a:pt x="461" y="966"/>
                    <a:pt x="444" y="1002"/>
                    <a:pt x="430" y="1038"/>
                  </a:cubicBezTo>
                  <a:lnTo>
                    <a:pt x="430" y="1038"/>
                  </a:lnTo>
                  <a:cubicBezTo>
                    <a:pt x="415" y="1076"/>
                    <a:pt x="403" y="1115"/>
                    <a:pt x="394" y="1155"/>
                  </a:cubicBezTo>
                  <a:lnTo>
                    <a:pt x="394" y="1155"/>
                  </a:lnTo>
                  <a:cubicBezTo>
                    <a:pt x="386" y="1188"/>
                    <a:pt x="382" y="1222"/>
                    <a:pt x="382" y="1256"/>
                  </a:cubicBezTo>
                  <a:cubicBezTo>
                    <a:pt x="382" y="1259"/>
                    <a:pt x="382" y="1262"/>
                    <a:pt x="382" y="1264"/>
                  </a:cubicBezTo>
                  <a:lnTo>
                    <a:pt x="382" y="1264"/>
                  </a:lnTo>
                  <a:cubicBezTo>
                    <a:pt x="383" y="1291"/>
                    <a:pt x="390" y="1317"/>
                    <a:pt x="403" y="1339"/>
                  </a:cubicBezTo>
                  <a:cubicBezTo>
                    <a:pt x="407" y="1345"/>
                    <a:pt x="410" y="1351"/>
                    <a:pt x="414" y="1356"/>
                  </a:cubicBezTo>
                  <a:lnTo>
                    <a:pt x="414" y="1356"/>
                  </a:lnTo>
                  <a:cubicBezTo>
                    <a:pt x="420" y="1363"/>
                    <a:pt x="428" y="1370"/>
                    <a:pt x="437" y="1375"/>
                  </a:cubicBezTo>
                  <a:cubicBezTo>
                    <a:pt x="451" y="1383"/>
                    <a:pt x="467" y="1387"/>
                    <a:pt x="483" y="1387"/>
                  </a:cubicBezTo>
                  <a:cubicBezTo>
                    <a:pt x="492" y="1387"/>
                    <a:pt x="501" y="1386"/>
                    <a:pt x="509" y="1384"/>
                  </a:cubicBezTo>
                  <a:cubicBezTo>
                    <a:pt x="548" y="1373"/>
                    <a:pt x="580" y="1343"/>
                    <a:pt x="604" y="1311"/>
                  </a:cubicBezTo>
                  <a:lnTo>
                    <a:pt x="604" y="1311"/>
                  </a:lnTo>
                  <a:cubicBezTo>
                    <a:pt x="615" y="1295"/>
                    <a:pt x="626" y="1279"/>
                    <a:pt x="635" y="1263"/>
                  </a:cubicBezTo>
                  <a:cubicBezTo>
                    <a:pt x="647" y="1243"/>
                    <a:pt x="656" y="1223"/>
                    <a:pt x="665" y="1202"/>
                  </a:cubicBezTo>
                  <a:lnTo>
                    <a:pt x="665" y="1202"/>
                  </a:lnTo>
                  <a:cubicBezTo>
                    <a:pt x="690" y="1145"/>
                    <a:pt x="706" y="1086"/>
                    <a:pt x="715" y="1025"/>
                  </a:cubicBezTo>
                  <a:lnTo>
                    <a:pt x="715" y="1025"/>
                  </a:lnTo>
                  <a:cubicBezTo>
                    <a:pt x="728" y="1074"/>
                    <a:pt x="745" y="1122"/>
                    <a:pt x="765" y="1169"/>
                  </a:cubicBezTo>
                  <a:lnTo>
                    <a:pt x="765" y="1169"/>
                  </a:lnTo>
                  <a:cubicBezTo>
                    <a:pt x="780" y="1207"/>
                    <a:pt x="797" y="1244"/>
                    <a:pt x="818" y="1279"/>
                  </a:cubicBezTo>
                  <a:lnTo>
                    <a:pt x="818" y="1279"/>
                  </a:lnTo>
                  <a:cubicBezTo>
                    <a:pt x="818" y="1280"/>
                    <a:pt x="819" y="1281"/>
                    <a:pt x="820" y="1282"/>
                  </a:cubicBezTo>
                  <a:cubicBezTo>
                    <a:pt x="837" y="1312"/>
                    <a:pt x="859" y="1337"/>
                    <a:pt x="887" y="1357"/>
                  </a:cubicBezTo>
                  <a:lnTo>
                    <a:pt x="887" y="1357"/>
                  </a:lnTo>
                  <a:cubicBezTo>
                    <a:pt x="890" y="1359"/>
                    <a:pt x="893" y="1361"/>
                    <a:pt x="896" y="1363"/>
                  </a:cubicBezTo>
                  <a:cubicBezTo>
                    <a:pt x="914" y="1374"/>
                    <a:pt x="935" y="1379"/>
                    <a:pt x="956" y="1379"/>
                  </a:cubicBezTo>
                  <a:cubicBezTo>
                    <a:pt x="965" y="1379"/>
                    <a:pt x="974" y="1378"/>
                    <a:pt x="983" y="1376"/>
                  </a:cubicBezTo>
                  <a:lnTo>
                    <a:pt x="983" y="1376"/>
                  </a:lnTo>
                  <a:cubicBezTo>
                    <a:pt x="994" y="1373"/>
                    <a:pt x="1005" y="1369"/>
                    <a:pt x="1015" y="1363"/>
                  </a:cubicBezTo>
                  <a:cubicBezTo>
                    <a:pt x="1034" y="1352"/>
                    <a:pt x="1051" y="1336"/>
                    <a:pt x="1063" y="1317"/>
                  </a:cubicBezTo>
                  <a:lnTo>
                    <a:pt x="1063" y="1317"/>
                  </a:lnTo>
                  <a:cubicBezTo>
                    <a:pt x="1065" y="1314"/>
                    <a:pt x="1066" y="1311"/>
                    <a:pt x="1068" y="1308"/>
                  </a:cubicBezTo>
                  <a:cubicBezTo>
                    <a:pt x="1083" y="1283"/>
                    <a:pt x="1091" y="1254"/>
                    <a:pt x="1091" y="1225"/>
                  </a:cubicBezTo>
                  <a:cubicBezTo>
                    <a:pt x="1091" y="1223"/>
                    <a:pt x="1090" y="1220"/>
                    <a:pt x="1090" y="1218"/>
                  </a:cubicBezTo>
                  <a:lnTo>
                    <a:pt x="1090" y="1218"/>
                  </a:lnTo>
                  <a:cubicBezTo>
                    <a:pt x="1088" y="1178"/>
                    <a:pt x="1076" y="1139"/>
                    <a:pt x="1056" y="1105"/>
                  </a:cubicBezTo>
                  <a:cubicBezTo>
                    <a:pt x="1056" y="1104"/>
                    <a:pt x="1056" y="1104"/>
                    <a:pt x="1055" y="1104"/>
                  </a:cubicBezTo>
                  <a:cubicBezTo>
                    <a:pt x="1022" y="1044"/>
                    <a:pt x="973" y="996"/>
                    <a:pt x="933" y="942"/>
                  </a:cubicBezTo>
                  <a:lnTo>
                    <a:pt x="933" y="942"/>
                  </a:lnTo>
                  <a:cubicBezTo>
                    <a:pt x="956" y="957"/>
                    <a:pt x="980" y="971"/>
                    <a:pt x="1004" y="985"/>
                  </a:cubicBezTo>
                  <a:cubicBezTo>
                    <a:pt x="1035" y="1003"/>
                    <a:pt x="1067" y="1020"/>
                    <a:pt x="1099" y="1037"/>
                  </a:cubicBezTo>
                  <a:cubicBezTo>
                    <a:pt x="1167" y="1071"/>
                    <a:pt x="1256" y="1117"/>
                    <a:pt x="1330" y="1072"/>
                  </a:cubicBezTo>
                  <a:cubicBezTo>
                    <a:pt x="1385" y="1039"/>
                    <a:pt x="1407" y="969"/>
                    <a:pt x="1397" y="90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0000" tIns="60000" rIns="120000" bIns="60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3" name="Google Shape;833;p28"/>
            <p:cNvSpPr/>
            <p:nvPr/>
          </p:nvSpPr>
          <p:spPr>
            <a:xfrm>
              <a:off x="10152310" y="2082235"/>
              <a:ext cx="664602" cy="666585"/>
            </a:xfrm>
            <a:custGeom>
              <a:avLst/>
              <a:gdLst/>
              <a:ahLst/>
              <a:cxnLst/>
              <a:rect l="l" t="t" r="r" b="b"/>
              <a:pathLst>
                <a:path w="1019" h="1021" extrusionOk="0">
                  <a:moveTo>
                    <a:pt x="1007" y="717"/>
                  </a:moveTo>
                  <a:lnTo>
                    <a:pt x="1007" y="717"/>
                  </a:lnTo>
                  <a:cubicBezTo>
                    <a:pt x="952" y="694"/>
                    <a:pt x="899" y="667"/>
                    <a:pt x="847" y="637"/>
                  </a:cubicBezTo>
                  <a:cubicBezTo>
                    <a:pt x="818" y="620"/>
                    <a:pt x="789" y="602"/>
                    <a:pt x="761" y="583"/>
                  </a:cubicBezTo>
                  <a:cubicBezTo>
                    <a:pt x="749" y="576"/>
                    <a:pt x="737" y="568"/>
                    <a:pt x="726" y="559"/>
                  </a:cubicBezTo>
                  <a:lnTo>
                    <a:pt x="726" y="559"/>
                  </a:lnTo>
                  <a:cubicBezTo>
                    <a:pt x="776" y="573"/>
                    <a:pt x="825" y="590"/>
                    <a:pt x="873" y="611"/>
                  </a:cubicBezTo>
                  <a:lnTo>
                    <a:pt x="873" y="611"/>
                  </a:lnTo>
                  <a:cubicBezTo>
                    <a:pt x="876" y="612"/>
                    <a:pt x="878" y="613"/>
                    <a:pt x="881" y="613"/>
                  </a:cubicBezTo>
                  <a:lnTo>
                    <a:pt x="881" y="613"/>
                  </a:lnTo>
                  <a:cubicBezTo>
                    <a:pt x="885" y="613"/>
                    <a:pt x="888" y="612"/>
                    <a:pt x="891" y="610"/>
                  </a:cubicBezTo>
                  <a:cubicBezTo>
                    <a:pt x="895" y="608"/>
                    <a:pt x="897" y="605"/>
                    <a:pt x="899" y="602"/>
                  </a:cubicBezTo>
                  <a:cubicBezTo>
                    <a:pt x="901" y="599"/>
                    <a:pt x="902" y="595"/>
                    <a:pt x="902" y="592"/>
                  </a:cubicBezTo>
                  <a:cubicBezTo>
                    <a:pt x="902" y="588"/>
                    <a:pt x="901" y="584"/>
                    <a:pt x="899" y="581"/>
                  </a:cubicBezTo>
                  <a:cubicBezTo>
                    <a:pt x="897" y="577"/>
                    <a:pt x="895" y="577"/>
                    <a:pt x="891" y="574"/>
                  </a:cubicBezTo>
                  <a:cubicBezTo>
                    <a:pt x="890" y="573"/>
                    <a:pt x="890" y="573"/>
                    <a:pt x="889" y="572"/>
                  </a:cubicBezTo>
                  <a:lnTo>
                    <a:pt x="841" y="552"/>
                  </a:lnTo>
                  <a:cubicBezTo>
                    <a:pt x="825" y="545"/>
                    <a:pt x="808" y="537"/>
                    <a:pt x="791" y="530"/>
                  </a:cubicBezTo>
                  <a:cubicBezTo>
                    <a:pt x="835" y="534"/>
                    <a:pt x="880" y="538"/>
                    <a:pt x="925" y="538"/>
                  </a:cubicBezTo>
                  <a:cubicBezTo>
                    <a:pt x="943" y="538"/>
                    <a:pt x="960" y="537"/>
                    <a:pt x="976" y="536"/>
                  </a:cubicBezTo>
                  <a:lnTo>
                    <a:pt x="976" y="536"/>
                  </a:lnTo>
                  <a:cubicBezTo>
                    <a:pt x="979" y="536"/>
                    <a:pt x="982" y="534"/>
                    <a:pt x="985" y="533"/>
                  </a:cubicBezTo>
                  <a:cubicBezTo>
                    <a:pt x="988" y="531"/>
                    <a:pt x="991" y="528"/>
                    <a:pt x="993" y="525"/>
                  </a:cubicBezTo>
                  <a:cubicBezTo>
                    <a:pt x="995" y="521"/>
                    <a:pt x="996" y="518"/>
                    <a:pt x="996" y="515"/>
                  </a:cubicBezTo>
                  <a:cubicBezTo>
                    <a:pt x="996" y="511"/>
                    <a:pt x="995" y="507"/>
                    <a:pt x="993" y="504"/>
                  </a:cubicBezTo>
                  <a:cubicBezTo>
                    <a:pt x="991" y="501"/>
                    <a:pt x="988" y="498"/>
                    <a:pt x="985" y="496"/>
                  </a:cubicBezTo>
                  <a:cubicBezTo>
                    <a:pt x="982" y="494"/>
                    <a:pt x="978" y="493"/>
                    <a:pt x="975" y="493"/>
                  </a:cubicBezTo>
                  <a:lnTo>
                    <a:pt x="970" y="493"/>
                  </a:lnTo>
                  <a:lnTo>
                    <a:pt x="970" y="493"/>
                  </a:lnTo>
                  <a:cubicBezTo>
                    <a:pt x="903" y="491"/>
                    <a:pt x="835" y="484"/>
                    <a:pt x="769" y="471"/>
                  </a:cubicBezTo>
                  <a:lnTo>
                    <a:pt x="769" y="471"/>
                  </a:lnTo>
                  <a:cubicBezTo>
                    <a:pt x="713" y="461"/>
                    <a:pt x="657" y="454"/>
                    <a:pt x="600" y="450"/>
                  </a:cubicBezTo>
                  <a:lnTo>
                    <a:pt x="600" y="450"/>
                  </a:lnTo>
                  <a:cubicBezTo>
                    <a:pt x="608" y="434"/>
                    <a:pt x="617" y="418"/>
                    <a:pt x="626" y="403"/>
                  </a:cubicBezTo>
                  <a:cubicBezTo>
                    <a:pt x="644" y="372"/>
                    <a:pt x="662" y="343"/>
                    <a:pt x="682" y="314"/>
                  </a:cubicBezTo>
                  <a:cubicBezTo>
                    <a:pt x="693" y="297"/>
                    <a:pt x="704" y="280"/>
                    <a:pt x="715" y="263"/>
                  </a:cubicBezTo>
                  <a:cubicBezTo>
                    <a:pt x="761" y="190"/>
                    <a:pt x="786" y="116"/>
                    <a:pt x="814" y="27"/>
                  </a:cubicBezTo>
                  <a:lnTo>
                    <a:pt x="814" y="27"/>
                  </a:lnTo>
                  <a:cubicBezTo>
                    <a:pt x="815" y="25"/>
                    <a:pt x="815" y="23"/>
                    <a:pt x="815" y="21"/>
                  </a:cubicBezTo>
                  <a:cubicBezTo>
                    <a:pt x="815" y="17"/>
                    <a:pt x="814" y="14"/>
                    <a:pt x="812" y="10"/>
                  </a:cubicBezTo>
                  <a:cubicBezTo>
                    <a:pt x="812" y="10"/>
                    <a:pt x="811" y="9"/>
                    <a:pt x="811" y="8"/>
                  </a:cubicBezTo>
                  <a:lnTo>
                    <a:pt x="811" y="8"/>
                  </a:lnTo>
                  <a:cubicBezTo>
                    <a:pt x="809" y="6"/>
                    <a:pt x="807" y="4"/>
                    <a:pt x="805" y="3"/>
                  </a:cubicBezTo>
                  <a:cubicBezTo>
                    <a:pt x="801" y="1"/>
                    <a:pt x="798" y="0"/>
                    <a:pt x="794" y="0"/>
                  </a:cubicBezTo>
                  <a:lnTo>
                    <a:pt x="794" y="0"/>
                  </a:lnTo>
                  <a:lnTo>
                    <a:pt x="794" y="0"/>
                  </a:lnTo>
                  <a:cubicBezTo>
                    <a:pt x="790" y="0"/>
                    <a:pt x="788" y="1"/>
                    <a:pt x="784" y="3"/>
                  </a:cubicBezTo>
                  <a:cubicBezTo>
                    <a:pt x="781" y="5"/>
                    <a:pt x="778" y="7"/>
                    <a:pt x="776" y="10"/>
                  </a:cubicBezTo>
                  <a:cubicBezTo>
                    <a:pt x="775" y="11"/>
                    <a:pt x="775" y="12"/>
                    <a:pt x="775" y="13"/>
                  </a:cubicBezTo>
                  <a:lnTo>
                    <a:pt x="775" y="13"/>
                  </a:lnTo>
                  <a:cubicBezTo>
                    <a:pt x="751" y="68"/>
                    <a:pt x="725" y="121"/>
                    <a:pt x="695" y="172"/>
                  </a:cubicBezTo>
                  <a:cubicBezTo>
                    <a:pt x="678" y="202"/>
                    <a:pt x="660" y="231"/>
                    <a:pt x="641" y="259"/>
                  </a:cubicBezTo>
                  <a:cubicBezTo>
                    <a:pt x="633" y="271"/>
                    <a:pt x="625" y="282"/>
                    <a:pt x="617" y="294"/>
                  </a:cubicBezTo>
                  <a:lnTo>
                    <a:pt x="617" y="294"/>
                  </a:lnTo>
                  <a:cubicBezTo>
                    <a:pt x="631" y="244"/>
                    <a:pt x="649" y="195"/>
                    <a:pt x="669" y="147"/>
                  </a:cubicBezTo>
                  <a:lnTo>
                    <a:pt x="669" y="147"/>
                  </a:lnTo>
                  <a:cubicBezTo>
                    <a:pt x="670" y="144"/>
                    <a:pt x="671" y="141"/>
                    <a:pt x="671" y="139"/>
                  </a:cubicBezTo>
                  <a:cubicBezTo>
                    <a:pt x="671" y="135"/>
                    <a:pt x="670" y="132"/>
                    <a:pt x="668" y="128"/>
                  </a:cubicBezTo>
                  <a:lnTo>
                    <a:pt x="668" y="127"/>
                  </a:lnTo>
                  <a:lnTo>
                    <a:pt x="668" y="127"/>
                  </a:lnTo>
                  <a:cubicBezTo>
                    <a:pt x="666" y="125"/>
                    <a:pt x="664" y="122"/>
                    <a:pt x="661" y="121"/>
                  </a:cubicBezTo>
                  <a:cubicBezTo>
                    <a:pt x="657" y="118"/>
                    <a:pt x="654" y="118"/>
                    <a:pt x="650" y="118"/>
                  </a:cubicBezTo>
                  <a:lnTo>
                    <a:pt x="650" y="118"/>
                  </a:lnTo>
                  <a:lnTo>
                    <a:pt x="650" y="118"/>
                  </a:lnTo>
                  <a:cubicBezTo>
                    <a:pt x="646" y="118"/>
                    <a:pt x="644" y="119"/>
                    <a:pt x="640" y="121"/>
                  </a:cubicBezTo>
                  <a:cubicBezTo>
                    <a:pt x="637" y="123"/>
                    <a:pt x="634" y="125"/>
                    <a:pt x="632" y="129"/>
                  </a:cubicBezTo>
                  <a:cubicBezTo>
                    <a:pt x="632" y="129"/>
                    <a:pt x="631" y="130"/>
                    <a:pt x="631" y="131"/>
                  </a:cubicBezTo>
                  <a:cubicBezTo>
                    <a:pt x="624" y="147"/>
                    <a:pt x="617" y="162"/>
                    <a:pt x="610" y="178"/>
                  </a:cubicBezTo>
                  <a:cubicBezTo>
                    <a:pt x="603" y="193"/>
                    <a:pt x="596" y="212"/>
                    <a:pt x="588" y="228"/>
                  </a:cubicBezTo>
                  <a:lnTo>
                    <a:pt x="588" y="228"/>
                  </a:lnTo>
                  <a:cubicBezTo>
                    <a:pt x="593" y="186"/>
                    <a:pt x="596" y="142"/>
                    <a:pt x="596" y="99"/>
                  </a:cubicBezTo>
                  <a:cubicBezTo>
                    <a:pt x="596" y="81"/>
                    <a:pt x="596" y="63"/>
                    <a:pt x="595" y="44"/>
                  </a:cubicBezTo>
                  <a:lnTo>
                    <a:pt x="595" y="44"/>
                  </a:lnTo>
                  <a:cubicBezTo>
                    <a:pt x="594" y="41"/>
                    <a:pt x="594" y="38"/>
                    <a:pt x="592" y="35"/>
                  </a:cubicBezTo>
                  <a:cubicBezTo>
                    <a:pt x="591" y="32"/>
                    <a:pt x="587" y="29"/>
                    <a:pt x="584" y="27"/>
                  </a:cubicBezTo>
                  <a:cubicBezTo>
                    <a:pt x="580" y="25"/>
                    <a:pt x="577" y="24"/>
                    <a:pt x="573" y="24"/>
                  </a:cubicBezTo>
                  <a:lnTo>
                    <a:pt x="573" y="24"/>
                  </a:lnTo>
                  <a:lnTo>
                    <a:pt x="573" y="24"/>
                  </a:lnTo>
                  <a:cubicBezTo>
                    <a:pt x="569" y="24"/>
                    <a:pt x="565" y="25"/>
                    <a:pt x="562" y="27"/>
                  </a:cubicBezTo>
                  <a:cubicBezTo>
                    <a:pt x="560" y="28"/>
                    <a:pt x="559" y="29"/>
                    <a:pt x="558" y="30"/>
                  </a:cubicBezTo>
                  <a:lnTo>
                    <a:pt x="558" y="30"/>
                  </a:lnTo>
                  <a:cubicBezTo>
                    <a:pt x="556" y="32"/>
                    <a:pt x="555" y="33"/>
                    <a:pt x="554" y="35"/>
                  </a:cubicBezTo>
                  <a:cubicBezTo>
                    <a:pt x="552" y="38"/>
                    <a:pt x="551" y="42"/>
                    <a:pt x="551" y="45"/>
                  </a:cubicBezTo>
                  <a:lnTo>
                    <a:pt x="551" y="46"/>
                  </a:lnTo>
                  <a:lnTo>
                    <a:pt x="551" y="46"/>
                  </a:lnTo>
                  <a:cubicBezTo>
                    <a:pt x="550" y="115"/>
                    <a:pt x="543" y="184"/>
                    <a:pt x="529" y="252"/>
                  </a:cubicBezTo>
                  <a:lnTo>
                    <a:pt x="529" y="252"/>
                  </a:lnTo>
                  <a:cubicBezTo>
                    <a:pt x="519" y="307"/>
                    <a:pt x="512" y="362"/>
                    <a:pt x="508" y="418"/>
                  </a:cubicBezTo>
                  <a:lnTo>
                    <a:pt x="508" y="418"/>
                  </a:lnTo>
                  <a:cubicBezTo>
                    <a:pt x="477" y="397"/>
                    <a:pt x="446" y="377"/>
                    <a:pt x="414" y="358"/>
                  </a:cubicBezTo>
                  <a:cubicBezTo>
                    <a:pt x="398" y="349"/>
                    <a:pt x="382" y="340"/>
                    <a:pt x="365" y="332"/>
                  </a:cubicBezTo>
                  <a:lnTo>
                    <a:pt x="365" y="332"/>
                  </a:lnTo>
                  <a:cubicBezTo>
                    <a:pt x="349" y="323"/>
                    <a:pt x="332" y="314"/>
                    <a:pt x="315" y="304"/>
                  </a:cubicBezTo>
                  <a:cubicBezTo>
                    <a:pt x="272" y="279"/>
                    <a:pt x="230" y="251"/>
                    <a:pt x="190" y="221"/>
                  </a:cubicBezTo>
                  <a:lnTo>
                    <a:pt x="190" y="221"/>
                  </a:lnTo>
                  <a:cubicBezTo>
                    <a:pt x="189" y="221"/>
                    <a:pt x="188" y="220"/>
                    <a:pt x="188" y="220"/>
                  </a:cubicBezTo>
                  <a:cubicBezTo>
                    <a:pt x="184" y="218"/>
                    <a:pt x="180" y="217"/>
                    <a:pt x="176" y="216"/>
                  </a:cubicBezTo>
                  <a:lnTo>
                    <a:pt x="176" y="216"/>
                  </a:lnTo>
                  <a:cubicBezTo>
                    <a:pt x="173" y="216"/>
                    <a:pt x="169" y="217"/>
                    <a:pt x="166" y="219"/>
                  </a:cubicBezTo>
                  <a:cubicBezTo>
                    <a:pt x="162" y="221"/>
                    <a:pt x="160" y="223"/>
                    <a:pt x="158" y="227"/>
                  </a:cubicBezTo>
                  <a:cubicBezTo>
                    <a:pt x="156" y="230"/>
                    <a:pt x="155" y="234"/>
                    <a:pt x="155" y="238"/>
                  </a:cubicBezTo>
                  <a:cubicBezTo>
                    <a:pt x="155" y="242"/>
                    <a:pt x="156" y="246"/>
                    <a:pt x="158" y="249"/>
                  </a:cubicBezTo>
                  <a:cubicBezTo>
                    <a:pt x="159" y="251"/>
                    <a:pt x="160" y="253"/>
                    <a:pt x="162" y="254"/>
                  </a:cubicBezTo>
                  <a:lnTo>
                    <a:pt x="162" y="254"/>
                  </a:lnTo>
                  <a:cubicBezTo>
                    <a:pt x="208" y="295"/>
                    <a:pt x="258" y="331"/>
                    <a:pt x="311" y="364"/>
                  </a:cubicBezTo>
                  <a:lnTo>
                    <a:pt x="258" y="350"/>
                  </a:lnTo>
                  <a:cubicBezTo>
                    <a:pt x="241" y="345"/>
                    <a:pt x="225" y="341"/>
                    <a:pt x="208" y="336"/>
                  </a:cubicBezTo>
                  <a:lnTo>
                    <a:pt x="208" y="336"/>
                  </a:lnTo>
                  <a:cubicBezTo>
                    <a:pt x="207" y="336"/>
                    <a:pt x="206" y="336"/>
                    <a:pt x="205" y="336"/>
                  </a:cubicBezTo>
                  <a:cubicBezTo>
                    <a:pt x="204" y="336"/>
                    <a:pt x="203" y="336"/>
                    <a:pt x="202" y="336"/>
                  </a:cubicBezTo>
                  <a:lnTo>
                    <a:pt x="202" y="336"/>
                  </a:lnTo>
                  <a:lnTo>
                    <a:pt x="202" y="336"/>
                  </a:lnTo>
                  <a:cubicBezTo>
                    <a:pt x="198" y="336"/>
                    <a:pt x="196" y="337"/>
                    <a:pt x="192" y="339"/>
                  </a:cubicBezTo>
                  <a:cubicBezTo>
                    <a:pt x="189" y="341"/>
                    <a:pt x="186" y="344"/>
                    <a:pt x="184" y="347"/>
                  </a:cubicBezTo>
                  <a:cubicBezTo>
                    <a:pt x="183" y="349"/>
                    <a:pt x="182" y="352"/>
                    <a:pt x="181" y="355"/>
                  </a:cubicBezTo>
                  <a:lnTo>
                    <a:pt x="181" y="355"/>
                  </a:lnTo>
                  <a:cubicBezTo>
                    <a:pt x="181" y="356"/>
                    <a:pt x="181" y="357"/>
                    <a:pt x="181" y="357"/>
                  </a:cubicBezTo>
                  <a:cubicBezTo>
                    <a:pt x="181" y="361"/>
                    <a:pt x="182" y="365"/>
                    <a:pt x="184" y="368"/>
                  </a:cubicBezTo>
                  <a:cubicBezTo>
                    <a:pt x="186" y="371"/>
                    <a:pt x="188" y="373"/>
                    <a:pt x="191" y="375"/>
                  </a:cubicBezTo>
                  <a:cubicBezTo>
                    <a:pt x="193" y="376"/>
                    <a:pt x="195" y="377"/>
                    <a:pt x="196" y="377"/>
                  </a:cubicBezTo>
                  <a:lnTo>
                    <a:pt x="196" y="377"/>
                  </a:lnTo>
                  <a:cubicBezTo>
                    <a:pt x="247" y="391"/>
                    <a:pt x="296" y="407"/>
                    <a:pt x="344" y="427"/>
                  </a:cubicBezTo>
                  <a:cubicBezTo>
                    <a:pt x="330" y="427"/>
                    <a:pt x="316" y="426"/>
                    <a:pt x="302" y="424"/>
                  </a:cubicBezTo>
                  <a:lnTo>
                    <a:pt x="302" y="424"/>
                  </a:lnTo>
                  <a:cubicBezTo>
                    <a:pt x="209" y="417"/>
                    <a:pt x="116" y="401"/>
                    <a:pt x="26" y="376"/>
                  </a:cubicBezTo>
                  <a:lnTo>
                    <a:pt x="26" y="376"/>
                  </a:lnTo>
                  <a:cubicBezTo>
                    <a:pt x="24" y="375"/>
                    <a:pt x="23" y="375"/>
                    <a:pt x="21" y="375"/>
                  </a:cubicBezTo>
                  <a:lnTo>
                    <a:pt x="21" y="375"/>
                  </a:lnTo>
                  <a:cubicBezTo>
                    <a:pt x="17" y="375"/>
                    <a:pt x="13" y="376"/>
                    <a:pt x="10" y="378"/>
                  </a:cubicBezTo>
                  <a:cubicBezTo>
                    <a:pt x="7" y="380"/>
                    <a:pt x="4" y="382"/>
                    <a:pt x="2" y="386"/>
                  </a:cubicBezTo>
                  <a:cubicBezTo>
                    <a:pt x="1" y="388"/>
                    <a:pt x="0" y="390"/>
                    <a:pt x="0" y="392"/>
                  </a:cubicBezTo>
                  <a:lnTo>
                    <a:pt x="0" y="392"/>
                  </a:lnTo>
                  <a:cubicBezTo>
                    <a:pt x="0" y="393"/>
                    <a:pt x="0" y="395"/>
                    <a:pt x="0" y="396"/>
                  </a:cubicBezTo>
                  <a:cubicBezTo>
                    <a:pt x="0" y="400"/>
                    <a:pt x="1" y="403"/>
                    <a:pt x="2" y="406"/>
                  </a:cubicBezTo>
                  <a:cubicBezTo>
                    <a:pt x="4" y="409"/>
                    <a:pt x="7" y="412"/>
                    <a:pt x="10" y="414"/>
                  </a:cubicBezTo>
                  <a:cubicBezTo>
                    <a:pt x="11" y="415"/>
                    <a:pt x="12" y="415"/>
                    <a:pt x="13" y="415"/>
                  </a:cubicBezTo>
                  <a:cubicBezTo>
                    <a:pt x="100" y="449"/>
                    <a:pt x="174" y="475"/>
                    <a:pt x="260" y="484"/>
                  </a:cubicBezTo>
                  <a:cubicBezTo>
                    <a:pt x="280" y="486"/>
                    <a:pt x="300" y="488"/>
                    <a:pt x="319" y="490"/>
                  </a:cubicBezTo>
                  <a:lnTo>
                    <a:pt x="319" y="490"/>
                  </a:lnTo>
                  <a:cubicBezTo>
                    <a:pt x="372" y="493"/>
                    <a:pt x="425" y="500"/>
                    <a:pt x="477" y="509"/>
                  </a:cubicBezTo>
                  <a:lnTo>
                    <a:pt x="477" y="509"/>
                  </a:lnTo>
                  <a:cubicBezTo>
                    <a:pt x="456" y="541"/>
                    <a:pt x="435" y="574"/>
                    <a:pt x="416" y="607"/>
                  </a:cubicBezTo>
                  <a:cubicBezTo>
                    <a:pt x="407" y="623"/>
                    <a:pt x="398" y="639"/>
                    <a:pt x="389" y="655"/>
                  </a:cubicBezTo>
                  <a:lnTo>
                    <a:pt x="389" y="655"/>
                  </a:lnTo>
                  <a:cubicBezTo>
                    <a:pt x="381" y="672"/>
                    <a:pt x="371" y="689"/>
                    <a:pt x="362" y="706"/>
                  </a:cubicBezTo>
                  <a:cubicBezTo>
                    <a:pt x="337" y="749"/>
                    <a:pt x="309" y="791"/>
                    <a:pt x="279" y="831"/>
                  </a:cubicBezTo>
                  <a:lnTo>
                    <a:pt x="279" y="831"/>
                  </a:lnTo>
                  <a:cubicBezTo>
                    <a:pt x="278" y="832"/>
                    <a:pt x="278" y="833"/>
                    <a:pt x="277" y="834"/>
                  </a:cubicBezTo>
                  <a:cubicBezTo>
                    <a:pt x="275" y="837"/>
                    <a:pt x="274" y="840"/>
                    <a:pt x="274" y="844"/>
                  </a:cubicBezTo>
                  <a:cubicBezTo>
                    <a:pt x="274" y="847"/>
                    <a:pt x="275" y="850"/>
                    <a:pt x="276" y="853"/>
                  </a:cubicBezTo>
                  <a:lnTo>
                    <a:pt x="276" y="853"/>
                  </a:lnTo>
                  <a:cubicBezTo>
                    <a:pt x="277" y="854"/>
                    <a:pt x="277" y="854"/>
                    <a:pt x="277" y="855"/>
                  </a:cubicBezTo>
                  <a:cubicBezTo>
                    <a:pt x="279" y="858"/>
                    <a:pt x="282" y="861"/>
                    <a:pt x="285" y="863"/>
                  </a:cubicBezTo>
                  <a:cubicBezTo>
                    <a:pt x="288" y="864"/>
                    <a:pt x="292" y="865"/>
                    <a:pt x="296" y="865"/>
                  </a:cubicBezTo>
                  <a:cubicBezTo>
                    <a:pt x="300" y="865"/>
                    <a:pt x="304" y="864"/>
                    <a:pt x="307" y="863"/>
                  </a:cubicBezTo>
                  <a:cubicBezTo>
                    <a:pt x="310" y="861"/>
                    <a:pt x="311" y="860"/>
                    <a:pt x="312" y="858"/>
                  </a:cubicBezTo>
                  <a:lnTo>
                    <a:pt x="312" y="858"/>
                  </a:lnTo>
                  <a:cubicBezTo>
                    <a:pt x="353" y="812"/>
                    <a:pt x="389" y="762"/>
                    <a:pt x="421" y="710"/>
                  </a:cubicBezTo>
                  <a:cubicBezTo>
                    <a:pt x="417" y="728"/>
                    <a:pt x="412" y="745"/>
                    <a:pt x="407" y="763"/>
                  </a:cubicBezTo>
                  <a:cubicBezTo>
                    <a:pt x="403" y="780"/>
                    <a:pt x="399" y="796"/>
                    <a:pt x="394" y="813"/>
                  </a:cubicBezTo>
                  <a:lnTo>
                    <a:pt x="394" y="813"/>
                  </a:lnTo>
                  <a:cubicBezTo>
                    <a:pt x="394" y="815"/>
                    <a:pt x="394" y="816"/>
                    <a:pt x="394" y="818"/>
                  </a:cubicBezTo>
                  <a:cubicBezTo>
                    <a:pt x="394" y="822"/>
                    <a:pt x="395" y="826"/>
                    <a:pt x="397" y="830"/>
                  </a:cubicBezTo>
                  <a:cubicBezTo>
                    <a:pt x="397" y="830"/>
                    <a:pt x="397" y="831"/>
                    <a:pt x="398" y="831"/>
                  </a:cubicBezTo>
                  <a:lnTo>
                    <a:pt x="398" y="831"/>
                  </a:lnTo>
                  <a:cubicBezTo>
                    <a:pt x="399" y="833"/>
                    <a:pt x="401" y="835"/>
                    <a:pt x="404" y="837"/>
                  </a:cubicBezTo>
                  <a:cubicBezTo>
                    <a:pt x="407" y="838"/>
                    <a:pt x="411" y="839"/>
                    <a:pt x="414" y="839"/>
                  </a:cubicBezTo>
                  <a:lnTo>
                    <a:pt x="414" y="839"/>
                  </a:lnTo>
                  <a:lnTo>
                    <a:pt x="414" y="839"/>
                  </a:lnTo>
                  <a:cubicBezTo>
                    <a:pt x="418" y="839"/>
                    <a:pt x="422" y="838"/>
                    <a:pt x="425" y="837"/>
                  </a:cubicBezTo>
                  <a:cubicBezTo>
                    <a:pt x="428" y="835"/>
                    <a:pt x="430" y="832"/>
                    <a:pt x="432" y="829"/>
                  </a:cubicBezTo>
                  <a:cubicBezTo>
                    <a:pt x="433" y="828"/>
                    <a:pt x="434" y="826"/>
                    <a:pt x="434" y="824"/>
                  </a:cubicBezTo>
                  <a:lnTo>
                    <a:pt x="434" y="824"/>
                  </a:lnTo>
                  <a:cubicBezTo>
                    <a:pt x="448" y="774"/>
                    <a:pt x="465" y="725"/>
                    <a:pt x="485" y="677"/>
                  </a:cubicBezTo>
                  <a:cubicBezTo>
                    <a:pt x="484" y="691"/>
                    <a:pt x="483" y="705"/>
                    <a:pt x="482" y="719"/>
                  </a:cubicBezTo>
                  <a:lnTo>
                    <a:pt x="482" y="719"/>
                  </a:lnTo>
                  <a:cubicBezTo>
                    <a:pt x="474" y="812"/>
                    <a:pt x="458" y="904"/>
                    <a:pt x="433" y="994"/>
                  </a:cubicBezTo>
                  <a:lnTo>
                    <a:pt x="433" y="994"/>
                  </a:lnTo>
                  <a:cubicBezTo>
                    <a:pt x="432" y="996"/>
                    <a:pt x="432" y="998"/>
                    <a:pt x="432" y="1000"/>
                  </a:cubicBezTo>
                  <a:cubicBezTo>
                    <a:pt x="432" y="1004"/>
                    <a:pt x="433" y="1006"/>
                    <a:pt x="435" y="1010"/>
                  </a:cubicBezTo>
                  <a:cubicBezTo>
                    <a:pt x="437" y="1013"/>
                    <a:pt x="440" y="1016"/>
                    <a:pt x="443" y="1018"/>
                  </a:cubicBezTo>
                  <a:cubicBezTo>
                    <a:pt x="446" y="1020"/>
                    <a:pt x="450" y="1021"/>
                    <a:pt x="453" y="1021"/>
                  </a:cubicBezTo>
                  <a:lnTo>
                    <a:pt x="453" y="1021"/>
                  </a:lnTo>
                  <a:lnTo>
                    <a:pt x="453" y="1021"/>
                  </a:lnTo>
                  <a:cubicBezTo>
                    <a:pt x="457" y="1021"/>
                    <a:pt x="461" y="1020"/>
                    <a:pt x="464" y="1018"/>
                  </a:cubicBezTo>
                  <a:cubicBezTo>
                    <a:pt x="468" y="1016"/>
                    <a:pt x="469" y="1014"/>
                    <a:pt x="471" y="1011"/>
                  </a:cubicBezTo>
                  <a:cubicBezTo>
                    <a:pt x="472" y="1010"/>
                    <a:pt x="472" y="1009"/>
                    <a:pt x="472" y="1008"/>
                  </a:cubicBezTo>
                  <a:cubicBezTo>
                    <a:pt x="506" y="920"/>
                    <a:pt x="532" y="847"/>
                    <a:pt x="541" y="760"/>
                  </a:cubicBezTo>
                  <a:cubicBezTo>
                    <a:pt x="543" y="740"/>
                    <a:pt x="545" y="721"/>
                    <a:pt x="547" y="701"/>
                  </a:cubicBezTo>
                  <a:lnTo>
                    <a:pt x="547" y="701"/>
                  </a:lnTo>
                  <a:cubicBezTo>
                    <a:pt x="550" y="647"/>
                    <a:pt x="557" y="594"/>
                    <a:pt x="567" y="541"/>
                  </a:cubicBezTo>
                  <a:lnTo>
                    <a:pt x="567" y="541"/>
                  </a:lnTo>
                  <a:cubicBezTo>
                    <a:pt x="584" y="549"/>
                    <a:pt x="600" y="558"/>
                    <a:pt x="617" y="568"/>
                  </a:cubicBezTo>
                  <a:cubicBezTo>
                    <a:pt x="647" y="585"/>
                    <a:pt x="677" y="604"/>
                    <a:pt x="706" y="624"/>
                  </a:cubicBezTo>
                  <a:cubicBezTo>
                    <a:pt x="722" y="635"/>
                    <a:pt x="739" y="645"/>
                    <a:pt x="756" y="656"/>
                  </a:cubicBezTo>
                  <a:cubicBezTo>
                    <a:pt x="829" y="703"/>
                    <a:pt x="903" y="728"/>
                    <a:pt x="992" y="755"/>
                  </a:cubicBezTo>
                  <a:lnTo>
                    <a:pt x="992" y="755"/>
                  </a:lnTo>
                  <a:cubicBezTo>
                    <a:pt x="994" y="756"/>
                    <a:pt x="996" y="756"/>
                    <a:pt x="999" y="756"/>
                  </a:cubicBezTo>
                  <a:lnTo>
                    <a:pt x="999" y="756"/>
                  </a:lnTo>
                  <a:lnTo>
                    <a:pt x="999" y="756"/>
                  </a:lnTo>
                  <a:lnTo>
                    <a:pt x="999" y="756"/>
                  </a:lnTo>
                  <a:cubicBezTo>
                    <a:pt x="1002" y="756"/>
                    <a:pt x="1006" y="755"/>
                    <a:pt x="1009" y="754"/>
                  </a:cubicBezTo>
                  <a:cubicBezTo>
                    <a:pt x="1012" y="752"/>
                    <a:pt x="1015" y="749"/>
                    <a:pt x="1017" y="746"/>
                  </a:cubicBezTo>
                  <a:cubicBezTo>
                    <a:pt x="1018" y="744"/>
                    <a:pt x="1019" y="742"/>
                    <a:pt x="1019" y="740"/>
                  </a:cubicBezTo>
                  <a:lnTo>
                    <a:pt x="1019" y="740"/>
                  </a:lnTo>
                  <a:cubicBezTo>
                    <a:pt x="1019" y="738"/>
                    <a:pt x="1019" y="737"/>
                    <a:pt x="1019" y="736"/>
                  </a:cubicBezTo>
                  <a:cubicBezTo>
                    <a:pt x="1019" y="732"/>
                    <a:pt x="1019" y="729"/>
                    <a:pt x="1017" y="726"/>
                  </a:cubicBezTo>
                  <a:cubicBezTo>
                    <a:pt x="1016" y="722"/>
                    <a:pt x="1012" y="719"/>
                    <a:pt x="1009" y="718"/>
                  </a:cubicBezTo>
                  <a:cubicBezTo>
                    <a:pt x="1008" y="717"/>
                    <a:pt x="1007" y="717"/>
                    <a:pt x="1007" y="71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0000" tIns="60000" rIns="120000" bIns="60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4" name="Google Shape;834;p28"/>
            <p:cNvSpPr/>
            <p:nvPr/>
          </p:nvSpPr>
          <p:spPr>
            <a:xfrm>
              <a:off x="10355148" y="2257206"/>
              <a:ext cx="292842" cy="293141"/>
            </a:xfrm>
            <a:custGeom>
              <a:avLst/>
              <a:gdLst/>
              <a:ahLst/>
              <a:cxnLst/>
              <a:rect l="l" t="t" r="r" b="b"/>
              <a:pathLst>
                <a:path w="449" h="449" extrusionOk="0">
                  <a:moveTo>
                    <a:pt x="260" y="3"/>
                  </a:moveTo>
                  <a:cubicBezTo>
                    <a:pt x="299" y="9"/>
                    <a:pt x="336" y="25"/>
                    <a:pt x="366" y="50"/>
                  </a:cubicBezTo>
                  <a:cubicBezTo>
                    <a:pt x="397" y="75"/>
                    <a:pt x="420" y="107"/>
                    <a:pt x="434" y="144"/>
                  </a:cubicBezTo>
                  <a:cubicBezTo>
                    <a:pt x="448" y="180"/>
                    <a:pt x="453" y="221"/>
                    <a:pt x="446" y="260"/>
                  </a:cubicBezTo>
                  <a:cubicBezTo>
                    <a:pt x="440" y="299"/>
                    <a:pt x="424" y="335"/>
                    <a:pt x="399" y="366"/>
                  </a:cubicBezTo>
                  <a:cubicBezTo>
                    <a:pt x="374" y="396"/>
                    <a:pt x="341" y="420"/>
                    <a:pt x="304" y="434"/>
                  </a:cubicBezTo>
                  <a:cubicBezTo>
                    <a:pt x="268" y="448"/>
                    <a:pt x="228" y="452"/>
                    <a:pt x="189" y="446"/>
                  </a:cubicBezTo>
                  <a:cubicBezTo>
                    <a:pt x="150" y="440"/>
                    <a:pt x="114" y="423"/>
                    <a:pt x="83" y="398"/>
                  </a:cubicBezTo>
                  <a:cubicBezTo>
                    <a:pt x="53" y="373"/>
                    <a:pt x="29" y="341"/>
                    <a:pt x="15" y="304"/>
                  </a:cubicBezTo>
                  <a:cubicBezTo>
                    <a:pt x="1" y="267"/>
                    <a:pt x="-3" y="227"/>
                    <a:pt x="3" y="189"/>
                  </a:cubicBezTo>
                  <a:cubicBezTo>
                    <a:pt x="9" y="150"/>
                    <a:pt x="27" y="113"/>
                    <a:pt x="51" y="83"/>
                  </a:cubicBezTo>
                  <a:cubicBezTo>
                    <a:pt x="76" y="52"/>
                    <a:pt x="108" y="28"/>
                    <a:pt x="145" y="14"/>
                  </a:cubicBezTo>
                  <a:cubicBezTo>
                    <a:pt x="182" y="0"/>
                    <a:pt x="221" y="-4"/>
                    <a:pt x="260" y="3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0000" tIns="60000" rIns="120000" bIns="60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5" name="Google Shape;835;p28"/>
            <p:cNvSpPr/>
            <p:nvPr/>
          </p:nvSpPr>
          <p:spPr>
            <a:xfrm>
              <a:off x="10567769" y="2319883"/>
              <a:ext cx="98484" cy="81609"/>
            </a:xfrm>
            <a:custGeom>
              <a:avLst/>
              <a:gdLst/>
              <a:ahLst/>
              <a:cxnLst/>
              <a:rect l="l" t="t" r="r" b="b"/>
              <a:pathLst>
                <a:path w="151" h="125" extrusionOk="0">
                  <a:moveTo>
                    <a:pt x="46" y="6"/>
                  </a:moveTo>
                  <a:cubicBezTo>
                    <a:pt x="90" y="-12"/>
                    <a:pt x="130" y="13"/>
                    <a:pt x="149" y="56"/>
                  </a:cubicBezTo>
                  <a:cubicBezTo>
                    <a:pt x="159" y="79"/>
                    <a:pt x="127" y="95"/>
                    <a:pt x="117" y="73"/>
                  </a:cubicBezTo>
                  <a:cubicBezTo>
                    <a:pt x="106" y="48"/>
                    <a:pt x="90" y="33"/>
                    <a:pt x="64" y="39"/>
                  </a:cubicBezTo>
                  <a:cubicBezTo>
                    <a:pt x="35" y="47"/>
                    <a:pt x="29" y="73"/>
                    <a:pt x="43" y="99"/>
                  </a:cubicBezTo>
                  <a:lnTo>
                    <a:pt x="43" y="99"/>
                  </a:lnTo>
                  <a:cubicBezTo>
                    <a:pt x="45" y="101"/>
                    <a:pt x="45" y="104"/>
                    <a:pt x="45" y="107"/>
                  </a:cubicBezTo>
                  <a:cubicBezTo>
                    <a:pt x="45" y="110"/>
                    <a:pt x="45" y="113"/>
                    <a:pt x="43" y="116"/>
                  </a:cubicBezTo>
                  <a:cubicBezTo>
                    <a:pt x="42" y="118"/>
                    <a:pt x="39" y="120"/>
                    <a:pt x="36" y="122"/>
                  </a:cubicBezTo>
                  <a:cubicBezTo>
                    <a:pt x="33" y="123"/>
                    <a:pt x="30" y="125"/>
                    <a:pt x="27" y="125"/>
                  </a:cubicBezTo>
                  <a:cubicBezTo>
                    <a:pt x="24" y="125"/>
                    <a:pt x="21" y="123"/>
                    <a:pt x="18" y="122"/>
                  </a:cubicBezTo>
                  <a:cubicBezTo>
                    <a:pt x="15" y="120"/>
                    <a:pt x="13" y="118"/>
                    <a:pt x="12" y="116"/>
                  </a:cubicBezTo>
                  <a:cubicBezTo>
                    <a:pt x="11" y="115"/>
                    <a:pt x="11" y="115"/>
                    <a:pt x="11" y="115"/>
                  </a:cubicBezTo>
                  <a:cubicBezTo>
                    <a:pt x="-13" y="71"/>
                    <a:pt x="2" y="23"/>
                    <a:pt x="46" y="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6" name="Google Shape;836;p28"/>
            <p:cNvSpPr/>
            <p:nvPr/>
          </p:nvSpPr>
          <p:spPr>
            <a:xfrm>
              <a:off x="10338843" y="2407369"/>
              <a:ext cx="99136" cy="80304"/>
            </a:xfrm>
            <a:custGeom>
              <a:avLst/>
              <a:gdLst/>
              <a:ahLst/>
              <a:cxnLst/>
              <a:rect l="l" t="t" r="r" b="b"/>
              <a:pathLst>
                <a:path w="152" h="123" extrusionOk="0">
                  <a:moveTo>
                    <a:pt x="48" y="5"/>
                  </a:moveTo>
                  <a:cubicBezTo>
                    <a:pt x="92" y="-11"/>
                    <a:pt x="132" y="14"/>
                    <a:pt x="150" y="59"/>
                  </a:cubicBezTo>
                  <a:cubicBezTo>
                    <a:pt x="159" y="81"/>
                    <a:pt x="126" y="97"/>
                    <a:pt x="117" y="74"/>
                  </a:cubicBezTo>
                  <a:cubicBezTo>
                    <a:pt x="107" y="49"/>
                    <a:pt x="91" y="33"/>
                    <a:pt x="65" y="39"/>
                  </a:cubicBezTo>
                  <a:cubicBezTo>
                    <a:pt x="36" y="46"/>
                    <a:pt x="29" y="72"/>
                    <a:pt x="42" y="98"/>
                  </a:cubicBezTo>
                  <a:lnTo>
                    <a:pt x="42" y="98"/>
                  </a:lnTo>
                  <a:cubicBezTo>
                    <a:pt x="43" y="100"/>
                    <a:pt x="44" y="103"/>
                    <a:pt x="44" y="105"/>
                  </a:cubicBezTo>
                  <a:cubicBezTo>
                    <a:pt x="44" y="108"/>
                    <a:pt x="44" y="111"/>
                    <a:pt x="42" y="114"/>
                  </a:cubicBezTo>
                  <a:cubicBezTo>
                    <a:pt x="41" y="116"/>
                    <a:pt x="38" y="119"/>
                    <a:pt x="35" y="121"/>
                  </a:cubicBezTo>
                  <a:cubicBezTo>
                    <a:pt x="32" y="122"/>
                    <a:pt x="29" y="123"/>
                    <a:pt x="26" y="123"/>
                  </a:cubicBezTo>
                  <a:cubicBezTo>
                    <a:pt x="23" y="123"/>
                    <a:pt x="20" y="122"/>
                    <a:pt x="17" y="121"/>
                  </a:cubicBezTo>
                  <a:cubicBezTo>
                    <a:pt x="14" y="119"/>
                    <a:pt x="13" y="116"/>
                    <a:pt x="11" y="114"/>
                  </a:cubicBezTo>
                  <a:cubicBezTo>
                    <a:pt x="11" y="113"/>
                    <a:pt x="10" y="113"/>
                    <a:pt x="10" y="113"/>
                  </a:cubicBezTo>
                  <a:cubicBezTo>
                    <a:pt x="-13" y="69"/>
                    <a:pt x="3" y="21"/>
                    <a:pt x="48" y="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7" name="Google Shape;837;p28"/>
            <p:cNvSpPr/>
            <p:nvPr/>
          </p:nvSpPr>
          <p:spPr>
            <a:xfrm>
              <a:off x="10460154" y="2381906"/>
              <a:ext cx="82178" cy="73122"/>
            </a:xfrm>
            <a:custGeom>
              <a:avLst/>
              <a:gdLst/>
              <a:ahLst/>
              <a:cxnLst/>
              <a:rect l="l" t="t" r="r" b="b"/>
              <a:pathLst>
                <a:path w="126" h="112" extrusionOk="0">
                  <a:moveTo>
                    <a:pt x="4" y="63"/>
                  </a:moveTo>
                  <a:cubicBezTo>
                    <a:pt x="-11" y="43"/>
                    <a:pt x="18" y="20"/>
                    <a:pt x="32" y="41"/>
                  </a:cubicBezTo>
                  <a:cubicBezTo>
                    <a:pt x="39" y="54"/>
                    <a:pt x="52" y="76"/>
                    <a:pt x="69" y="75"/>
                  </a:cubicBezTo>
                  <a:cubicBezTo>
                    <a:pt x="93" y="73"/>
                    <a:pt x="91" y="42"/>
                    <a:pt x="85" y="25"/>
                  </a:cubicBezTo>
                  <a:cubicBezTo>
                    <a:pt x="78" y="2"/>
                    <a:pt x="111" y="-11"/>
                    <a:pt x="119" y="12"/>
                  </a:cubicBezTo>
                  <a:cubicBezTo>
                    <a:pt x="152" y="106"/>
                    <a:pt x="48" y="154"/>
                    <a:pt x="4" y="6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8" name="Google Shape;838;p28"/>
            <p:cNvSpPr/>
            <p:nvPr/>
          </p:nvSpPr>
          <p:spPr>
            <a:xfrm>
              <a:off x="10713212" y="2199753"/>
              <a:ext cx="131094" cy="73122"/>
            </a:xfrm>
            <a:custGeom>
              <a:avLst/>
              <a:gdLst/>
              <a:ahLst/>
              <a:cxnLst/>
              <a:rect l="l" t="t" r="r" b="b"/>
              <a:pathLst>
                <a:path w="201" h="112" extrusionOk="0">
                  <a:moveTo>
                    <a:pt x="171" y="1"/>
                  </a:moveTo>
                  <a:lnTo>
                    <a:pt x="14" y="68"/>
                  </a:lnTo>
                  <a:lnTo>
                    <a:pt x="14" y="68"/>
                  </a:lnTo>
                  <a:cubicBezTo>
                    <a:pt x="13" y="68"/>
                    <a:pt x="13" y="69"/>
                    <a:pt x="12" y="69"/>
                  </a:cubicBezTo>
                  <a:cubicBezTo>
                    <a:pt x="8" y="71"/>
                    <a:pt x="5" y="74"/>
                    <a:pt x="3" y="78"/>
                  </a:cubicBezTo>
                  <a:cubicBezTo>
                    <a:pt x="1" y="81"/>
                    <a:pt x="0" y="85"/>
                    <a:pt x="0" y="89"/>
                  </a:cubicBezTo>
                  <a:cubicBezTo>
                    <a:pt x="0" y="93"/>
                    <a:pt x="1" y="96"/>
                    <a:pt x="3" y="100"/>
                  </a:cubicBezTo>
                  <a:cubicBezTo>
                    <a:pt x="5" y="103"/>
                    <a:pt x="9" y="107"/>
                    <a:pt x="12" y="109"/>
                  </a:cubicBezTo>
                  <a:cubicBezTo>
                    <a:pt x="16" y="111"/>
                    <a:pt x="19" y="112"/>
                    <a:pt x="23" y="112"/>
                  </a:cubicBezTo>
                  <a:cubicBezTo>
                    <a:pt x="26" y="112"/>
                    <a:pt x="29" y="111"/>
                    <a:pt x="32" y="110"/>
                  </a:cubicBezTo>
                  <a:lnTo>
                    <a:pt x="189" y="43"/>
                  </a:lnTo>
                  <a:lnTo>
                    <a:pt x="189" y="43"/>
                  </a:lnTo>
                  <a:lnTo>
                    <a:pt x="190" y="42"/>
                  </a:lnTo>
                  <a:cubicBezTo>
                    <a:pt x="193" y="40"/>
                    <a:pt x="196" y="37"/>
                    <a:pt x="198" y="34"/>
                  </a:cubicBezTo>
                  <a:cubicBezTo>
                    <a:pt x="200" y="30"/>
                    <a:pt x="201" y="27"/>
                    <a:pt x="201" y="23"/>
                  </a:cubicBezTo>
                  <a:cubicBezTo>
                    <a:pt x="201" y="19"/>
                    <a:pt x="200" y="14"/>
                    <a:pt x="198" y="11"/>
                  </a:cubicBezTo>
                  <a:cubicBezTo>
                    <a:pt x="196" y="7"/>
                    <a:pt x="194" y="5"/>
                    <a:pt x="190" y="3"/>
                  </a:cubicBezTo>
                  <a:cubicBezTo>
                    <a:pt x="187" y="1"/>
                    <a:pt x="182" y="0"/>
                    <a:pt x="178" y="0"/>
                  </a:cubicBezTo>
                  <a:cubicBezTo>
                    <a:pt x="176" y="0"/>
                    <a:pt x="173" y="0"/>
                    <a:pt x="17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9" name="Google Shape;839;p28"/>
            <p:cNvSpPr/>
            <p:nvPr/>
          </p:nvSpPr>
          <p:spPr>
            <a:xfrm>
              <a:off x="10856047" y="2182125"/>
              <a:ext cx="30002" cy="30032"/>
            </a:xfrm>
            <a:custGeom>
              <a:avLst/>
              <a:gdLst/>
              <a:ahLst/>
              <a:cxnLst/>
              <a:rect l="l" t="t" r="r" b="b"/>
              <a:pathLst>
                <a:path w="46" h="46" extrusionOk="0">
                  <a:moveTo>
                    <a:pt x="14" y="2"/>
                  </a:moveTo>
                  <a:lnTo>
                    <a:pt x="14" y="2"/>
                  </a:lnTo>
                  <a:cubicBezTo>
                    <a:pt x="13" y="2"/>
                    <a:pt x="12" y="3"/>
                    <a:pt x="12" y="3"/>
                  </a:cubicBezTo>
                  <a:cubicBezTo>
                    <a:pt x="8" y="5"/>
                    <a:pt x="5" y="7"/>
                    <a:pt x="3" y="11"/>
                  </a:cubicBezTo>
                  <a:cubicBezTo>
                    <a:pt x="1" y="14"/>
                    <a:pt x="0" y="19"/>
                    <a:pt x="0" y="23"/>
                  </a:cubicBezTo>
                  <a:cubicBezTo>
                    <a:pt x="0" y="27"/>
                    <a:pt x="1" y="30"/>
                    <a:pt x="3" y="34"/>
                  </a:cubicBezTo>
                  <a:cubicBezTo>
                    <a:pt x="5" y="37"/>
                    <a:pt x="9" y="41"/>
                    <a:pt x="12" y="43"/>
                  </a:cubicBezTo>
                  <a:cubicBezTo>
                    <a:pt x="16" y="45"/>
                    <a:pt x="19" y="46"/>
                    <a:pt x="23" y="46"/>
                  </a:cubicBezTo>
                  <a:cubicBezTo>
                    <a:pt x="26" y="46"/>
                    <a:pt x="29" y="45"/>
                    <a:pt x="32" y="44"/>
                  </a:cubicBezTo>
                  <a:lnTo>
                    <a:pt x="32" y="44"/>
                  </a:lnTo>
                  <a:cubicBezTo>
                    <a:pt x="33" y="43"/>
                    <a:pt x="34" y="43"/>
                    <a:pt x="34" y="43"/>
                  </a:cubicBezTo>
                  <a:cubicBezTo>
                    <a:pt x="38" y="41"/>
                    <a:pt x="41" y="37"/>
                    <a:pt x="43" y="34"/>
                  </a:cubicBezTo>
                  <a:cubicBezTo>
                    <a:pt x="45" y="30"/>
                    <a:pt x="46" y="27"/>
                    <a:pt x="46" y="23"/>
                  </a:cubicBezTo>
                  <a:cubicBezTo>
                    <a:pt x="46" y="19"/>
                    <a:pt x="45" y="14"/>
                    <a:pt x="43" y="11"/>
                  </a:cubicBezTo>
                  <a:cubicBezTo>
                    <a:pt x="41" y="7"/>
                    <a:pt x="38" y="5"/>
                    <a:pt x="34" y="3"/>
                  </a:cubicBezTo>
                  <a:cubicBezTo>
                    <a:pt x="31" y="1"/>
                    <a:pt x="27" y="0"/>
                    <a:pt x="23" y="0"/>
                  </a:cubicBezTo>
                  <a:cubicBezTo>
                    <a:pt x="20" y="0"/>
                    <a:pt x="17" y="1"/>
                    <a:pt x="14" y="2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0" name="Google Shape;840;p28"/>
            <p:cNvSpPr/>
            <p:nvPr/>
          </p:nvSpPr>
          <p:spPr>
            <a:xfrm>
              <a:off x="10670819" y="2261124"/>
              <a:ext cx="30002" cy="30032"/>
            </a:xfrm>
            <a:custGeom>
              <a:avLst/>
              <a:gdLst/>
              <a:ahLst/>
              <a:cxnLst/>
              <a:rect l="l" t="t" r="r" b="b"/>
              <a:pathLst>
                <a:path w="46" h="46" extrusionOk="0">
                  <a:moveTo>
                    <a:pt x="14" y="2"/>
                  </a:moveTo>
                  <a:lnTo>
                    <a:pt x="14" y="2"/>
                  </a:lnTo>
                  <a:cubicBezTo>
                    <a:pt x="13" y="2"/>
                    <a:pt x="12" y="2"/>
                    <a:pt x="11" y="3"/>
                  </a:cubicBezTo>
                  <a:cubicBezTo>
                    <a:pt x="8" y="5"/>
                    <a:pt x="5" y="8"/>
                    <a:pt x="3" y="12"/>
                  </a:cubicBezTo>
                  <a:cubicBezTo>
                    <a:pt x="1" y="15"/>
                    <a:pt x="0" y="19"/>
                    <a:pt x="0" y="23"/>
                  </a:cubicBezTo>
                  <a:cubicBezTo>
                    <a:pt x="0" y="27"/>
                    <a:pt x="1" y="30"/>
                    <a:pt x="3" y="34"/>
                  </a:cubicBezTo>
                  <a:cubicBezTo>
                    <a:pt x="5" y="37"/>
                    <a:pt x="8" y="41"/>
                    <a:pt x="11" y="43"/>
                  </a:cubicBezTo>
                  <a:cubicBezTo>
                    <a:pt x="15" y="45"/>
                    <a:pt x="19" y="46"/>
                    <a:pt x="23" y="46"/>
                  </a:cubicBezTo>
                  <a:cubicBezTo>
                    <a:pt x="26" y="46"/>
                    <a:pt x="29" y="45"/>
                    <a:pt x="32" y="44"/>
                  </a:cubicBezTo>
                  <a:lnTo>
                    <a:pt x="32" y="44"/>
                  </a:lnTo>
                  <a:cubicBezTo>
                    <a:pt x="33" y="44"/>
                    <a:pt x="33" y="43"/>
                    <a:pt x="34" y="43"/>
                  </a:cubicBezTo>
                  <a:cubicBezTo>
                    <a:pt x="38" y="41"/>
                    <a:pt x="40" y="37"/>
                    <a:pt x="42" y="34"/>
                  </a:cubicBezTo>
                  <a:cubicBezTo>
                    <a:pt x="44" y="30"/>
                    <a:pt x="46" y="27"/>
                    <a:pt x="46" y="23"/>
                  </a:cubicBezTo>
                  <a:cubicBezTo>
                    <a:pt x="46" y="19"/>
                    <a:pt x="44" y="15"/>
                    <a:pt x="42" y="12"/>
                  </a:cubicBezTo>
                  <a:cubicBezTo>
                    <a:pt x="40" y="8"/>
                    <a:pt x="38" y="5"/>
                    <a:pt x="34" y="3"/>
                  </a:cubicBezTo>
                  <a:cubicBezTo>
                    <a:pt x="31" y="1"/>
                    <a:pt x="27" y="0"/>
                    <a:pt x="23" y="0"/>
                  </a:cubicBezTo>
                  <a:cubicBezTo>
                    <a:pt x="20" y="0"/>
                    <a:pt x="17" y="1"/>
                    <a:pt x="14" y="2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1" name="Google Shape;841;p28"/>
            <p:cNvSpPr/>
            <p:nvPr/>
          </p:nvSpPr>
          <p:spPr>
            <a:xfrm>
              <a:off x="10134048" y="2255901"/>
              <a:ext cx="37828" cy="39172"/>
            </a:xfrm>
            <a:custGeom>
              <a:avLst/>
              <a:gdLst/>
              <a:ahLst/>
              <a:cxnLst/>
              <a:rect l="l" t="t" r="r" b="b"/>
              <a:pathLst>
                <a:path w="58" h="60" extrusionOk="0">
                  <a:moveTo>
                    <a:pt x="29" y="0"/>
                  </a:moveTo>
                  <a:cubicBezTo>
                    <a:pt x="-9" y="0"/>
                    <a:pt x="-9" y="60"/>
                    <a:pt x="29" y="60"/>
                  </a:cubicBezTo>
                  <a:cubicBezTo>
                    <a:pt x="68" y="60"/>
                    <a:pt x="68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2" name="Google Shape;842;p28"/>
            <p:cNvSpPr/>
            <p:nvPr/>
          </p:nvSpPr>
          <p:spPr>
            <a:xfrm>
              <a:off x="10443197" y="2331635"/>
              <a:ext cx="37828" cy="39172"/>
            </a:xfrm>
            <a:custGeom>
              <a:avLst/>
              <a:gdLst/>
              <a:ahLst/>
              <a:cxnLst/>
              <a:rect l="l" t="t" r="r" b="b"/>
              <a:pathLst>
                <a:path w="58" h="60" extrusionOk="0">
                  <a:moveTo>
                    <a:pt x="29" y="0"/>
                  </a:moveTo>
                  <a:cubicBezTo>
                    <a:pt x="-9" y="0"/>
                    <a:pt x="-9" y="60"/>
                    <a:pt x="29" y="60"/>
                  </a:cubicBezTo>
                  <a:cubicBezTo>
                    <a:pt x="68" y="60"/>
                    <a:pt x="68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3" name="Google Shape;843;p28"/>
            <p:cNvSpPr/>
            <p:nvPr/>
          </p:nvSpPr>
          <p:spPr>
            <a:xfrm>
              <a:off x="10407325" y="2202364"/>
              <a:ext cx="37828" cy="39172"/>
            </a:xfrm>
            <a:custGeom>
              <a:avLst/>
              <a:gdLst/>
              <a:ahLst/>
              <a:cxnLst/>
              <a:rect l="l" t="t" r="r" b="b"/>
              <a:pathLst>
                <a:path w="58" h="60" extrusionOk="0">
                  <a:moveTo>
                    <a:pt x="29" y="0"/>
                  </a:moveTo>
                  <a:cubicBezTo>
                    <a:pt x="-9" y="0"/>
                    <a:pt x="-9" y="60"/>
                    <a:pt x="29" y="60"/>
                  </a:cubicBezTo>
                  <a:cubicBezTo>
                    <a:pt x="68" y="60"/>
                    <a:pt x="68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4" name="Google Shape;844;p28"/>
            <p:cNvSpPr/>
            <p:nvPr/>
          </p:nvSpPr>
          <p:spPr>
            <a:xfrm>
              <a:off x="10323842" y="2066566"/>
              <a:ext cx="37828" cy="39172"/>
            </a:xfrm>
            <a:custGeom>
              <a:avLst/>
              <a:gdLst/>
              <a:ahLst/>
              <a:cxnLst/>
              <a:rect l="l" t="t" r="r" b="b"/>
              <a:pathLst>
                <a:path w="58" h="60" extrusionOk="0">
                  <a:moveTo>
                    <a:pt x="29" y="0"/>
                  </a:moveTo>
                  <a:cubicBezTo>
                    <a:pt x="-10" y="0"/>
                    <a:pt x="-9" y="60"/>
                    <a:pt x="29" y="60"/>
                  </a:cubicBezTo>
                  <a:cubicBezTo>
                    <a:pt x="68" y="60"/>
                    <a:pt x="67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5" name="Google Shape;845;p28"/>
            <p:cNvSpPr/>
            <p:nvPr/>
          </p:nvSpPr>
          <p:spPr>
            <a:xfrm>
              <a:off x="10646687" y="2018252"/>
              <a:ext cx="37828" cy="39172"/>
            </a:xfrm>
            <a:custGeom>
              <a:avLst/>
              <a:gdLst/>
              <a:ahLst/>
              <a:cxnLst/>
              <a:rect l="l" t="t" r="r" b="b"/>
              <a:pathLst>
                <a:path w="58" h="60" extrusionOk="0">
                  <a:moveTo>
                    <a:pt x="29" y="0"/>
                  </a:moveTo>
                  <a:cubicBezTo>
                    <a:pt x="-9" y="0"/>
                    <a:pt x="-10" y="60"/>
                    <a:pt x="29" y="60"/>
                  </a:cubicBezTo>
                  <a:cubicBezTo>
                    <a:pt x="68" y="60"/>
                    <a:pt x="68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6" name="Google Shape;846;p28"/>
            <p:cNvSpPr/>
            <p:nvPr/>
          </p:nvSpPr>
          <p:spPr>
            <a:xfrm>
              <a:off x="10706690" y="2329676"/>
              <a:ext cx="37828" cy="39172"/>
            </a:xfrm>
            <a:custGeom>
              <a:avLst/>
              <a:gdLst/>
              <a:ahLst/>
              <a:cxnLst/>
              <a:rect l="l" t="t" r="r" b="b"/>
              <a:pathLst>
                <a:path w="58" h="60" extrusionOk="0">
                  <a:moveTo>
                    <a:pt x="29" y="0"/>
                  </a:moveTo>
                  <a:cubicBezTo>
                    <a:pt x="-10" y="0"/>
                    <a:pt x="-10" y="60"/>
                    <a:pt x="29" y="60"/>
                  </a:cubicBezTo>
                  <a:cubicBezTo>
                    <a:pt x="68" y="60"/>
                    <a:pt x="67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7" name="Google Shape;847;p28"/>
            <p:cNvSpPr/>
            <p:nvPr/>
          </p:nvSpPr>
          <p:spPr>
            <a:xfrm>
              <a:off x="10831915" y="2264388"/>
              <a:ext cx="37828" cy="38520"/>
            </a:xfrm>
            <a:custGeom>
              <a:avLst/>
              <a:gdLst/>
              <a:ahLst/>
              <a:cxnLst/>
              <a:rect l="l" t="t" r="r" b="b"/>
              <a:pathLst>
                <a:path w="58" h="59" extrusionOk="0">
                  <a:moveTo>
                    <a:pt x="29" y="0"/>
                  </a:moveTo>
                  <a:cubicBezTo>
                    <a:pt x="-9" y="0"/>
                    <a:pt x="-9" y="59"/>
                    <a:pt x="29" y="59"/>
                  </a:cubicBezTo>
                  <a:cubicBezTo>
                    <a:pt x="68" y="59"/>
                    <a:pt x="68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8" name="Google Shape;848;p28"/>
            <p:cNvSpPr/>
            <p:nvPr/>
          </p:nvSpPr>
          <p:spPr>
            <a:xfrm>
              <a:off x="10844307" y="2501383"/>
              <a:ext cx="37828" cy="39172"/>
            </a:xfrm>
            <a:custGeom>
              <a:avLst/>
              <a:gdLst/>
              <a:ahLst/>
              <a:cxnLst/>
              <a:rect l="l" t="t" r="r" b="b"/>
              <a:pathLst>
                <a:path w="58" h="60" extrusionOk="0">
                  <a:moveTo>
                    <a:pt x="29" y="0"/>
                  </a:moveTo>
                  <a:cubicBezTo>
                    <a:pt x="-10" y="0"/>
                    <a:pt x="-9" y="60"/>
                    <a:pt x="29" y="60"/>
                  </a:cubicBezTo>
                  <a:cubicBezTo>
                    <a:pt x="68" y="60"/>
                    <a:pt x="67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9" name="Google Shape;849;p28"/>
            <p:cNvSpPr/>
            <p:nvPr/>
          </p:nvSpPr>
          <p:spPr>
            <a:xfrm>
              <a:off x="10569073" y="2589522"/>
              <a:ext cx="37828" cy="39172"/>
            </a:xfrm>
            <a:custGeom>
              <a:avLst/>
              <a:gdLst/>
              <a:ahLst/>
              <a:cxnLst/>
              <a:rect l="l" t="t" r="r" b="b"/>
              <a:pathLst>
                <a:path w="58" h="60" extrusionOk="0">
                  <a:moveTo>
                    <a:pt x="29" y="0"/>
                  </a:moveTo>
                  <a:cubicBezTo>
                    <a:pt x="-10" y="0"/>
                    <a:pt x="-9" y="60"/>
                    <a:pt x="29" y="60"/>
                  </a:cubicBezTo>
                  <a:cubicBezTo>
                    <a:pt x="68" y="60"/>
                    <a:pt x="67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0" name="Google Shape;850;p28"/>
            <p:cNvSpPr/>
            <p:nvPr/>
          </p:nvSpPr>
          <p:spPr>
            <a:xfrm>
              <a:off x="10620598" y="2717486"/>
              <a:ext cx="37828" cy="38520"/>
            </a:xfrm>
            <a:custGeom>
              <a:avLst/>
              <a:gdLst/>
              <a:ahLst/>
              <a:cxnLst/>
              <a:rect l="l" t="t" r="r" b="b"/>
              <a:pathLst>
                <a:path w="58" h="59" extrusionOk="0">
                  <a:moveTo>
                    <a:pt x="29" y="0"/>
                  </a:moveTo>
                  <a:cubicBezTo>
                    <a:pt x="-9" y="0"/>
                    <a:pt x="-9" y="59"/>
                    <a:pt x="29" y="59"/>
                  </a:cubicBezTo>
                  <a:cubicBezTo>
                    <a:pt x="68" y="59"/>
                    <a:pt x="68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1" name="Google Shape;851;p28"/>
            <p:cNvSpPr/>
            <p:nvPr/>
          </p:nvSpPr>
          <p:spPr>
            <a:xfrm>
              <a:off x="10347321" y="2723362"/>
              <a:ext cx="37828" cy="39172"/>
            </a:xfrm>
            <a:custGeom>
              <a:avLst/>
              <a:gdLst/>
              <a:ahLst/>
              <a:cxnLst/>
              <a:rect l="l" t="t" r="r" b="b"/>
              <a:pathLst>
                <a:path w="58" h="60" extrusionOk="0">
                  <a:moveTo>
                    <a:pt x="29" y="0"/>
                  </a:moveTo>
                  <a:cubicBezTo>
                    <a:pt x="-9" y="0"/>
                    <a:pt x="-9" y="60"/>
                    <a:pt x="29" y="60"/>
                  </a:cubicBezTo>
                  <a:cubicBezTo>
                    <a:pt x="68" y="60"/>
                    <a:pt x="68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2" name="Google Shape;852;p28"/>
            <p:cNvSpPr/>
            <p:nvPr/>
          </p:nvSpPr>
          <p:spPr>
            <a:xfrm>
              <a:off x="10271665" y="2517705"/>
              <a:ext cx="37828" cy="39172"/>
            </a:xfrm>
            <a:custGeom>
              <a:avLst/>
              <a:gdLst/>
              <a:ahLst/>
              <a:cxnLst/>
              <a:rect l="l" t="t" r="r" b="b"/>
              <a:pathLst>
                <a:path w="58" h="60" extrusionOk="0">
                  <a:moveTo>
                    <a:pt x="29" y="0"/>
                  </a:moveTo>
                  <a:cubicBezTo>
                    <a:pt x="-9" y="0"/>
                    <a:pt x="-9" y="60"/>
                    <a:pt x="29" y="60"/>
                  </a:cubicBezTo>
                  <a:cubicBezTo>
                    <a:pt x="68" y="60"/>
                    <a:pt x="68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3" name="Google Shape;853;p28"/>
            <p:cNvSpPr/>
            <p:nvPr/>
          </p:nvSpPr>
          <p:spPr>
            <a:xfrm>
              <a:off x="10152310" y="2559489"/>
              <a:ext cx="37828" cy="39172"/>
            </a:xfrm>
            <a:custGeom>
              <a:avLst/>
              <a:gdLst/>
              <a:ahLst/>
              <a:cxnLst/>
              <a:rect l="l" t="t" r="r" b="b"/>
              <a:pathLst>
                <a:path w="58" h="60" extrusionOk="0">
                  <a:moveTo>
                    <a:pt x="29" y="0"/>
                  </a:moveTo>
                  <a:cubicBezTo>
                    <a:pt x="-10" y="0"/>
                    <a:pt x="-9" y="60"/>
                    <a:pt x="29" y="60"/>
                  </a:cubicBezTo>
                  <a:cubicBezTo>
                    <a:pt x="68" y="60"/>
                    <a:pt x="67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854" name="Google Shape;854;p28"/>
          <p:cNvGrpSpPr/>
          <p:nvPr/>
        </p:nvGrpSpPr>
        <p:grpSpPr>
          <a:xfrm>
            <a:off x="2491914" y="4095421"/>
            <a:ext cx="813089" cy="770395"/>
            <a:chOff x="10299710" y="1362762"/>
            <a:chExt cx="609817" cy="577796"/>
          </a:xfrm>
        </p:grpSpPr>
        <p:sp>
          <p:nvSpPr>
            <p:cNvPr id="855" name="Google Shape;855;p28"/>
            <p:cNvSpPr/>
            <p:nvPr/>
          </p:nvSpPr>
          <p:spPr>
            <a:xfrm>
              <a:off x="10388411" y="1534469"/>
              <a:ext cx="521116" cy="406088"/>
            </a:xfrm>
            <a:custGeom>
              <a:avLst/>
              <a:gdLst/>
              <a:ahLst/>
              <a:cxnLst/>
              <a:rect l="l" t="t" r="r" b="b"/>
              <a:pathLst>
                <a:path w="799" h="622" extrusionOk="0">
                  <a:moveTo>
                    <a:pt x="678" y="249"/>
                  </a:moveTo>
                  <a:cubicBezTo>
                    <a:pt x="744" y="214"/>
                    <a:pt x="731" y="120"/>
                    <a:pt x="792" y="84"/>
                  </a:cubicBezTo>
                  <a:cubicBezTo>
                    <a:pt x="806" y="76"/>
                    <a:pt x="798" y="53"/>
                    <a:pt x="784" y="52"/>
                  </a:cubicBezTo>
                  <a:cubicBezTo>
                    <a:pt x="690" y="48"/>
                    <a:pt x="597" y="-45"/>
                    <a:pt x="509" y="28"/>
                  </a:cubicBezTo>
                  <a:cubicBezTo>
                    <a:pt x="334" y="118"/>
                    <a:pt x="318" y="-5"/>
                    <a:pt x="212" y="236"/>
                  </a:cubicBezTo>
                  <a:cubicBezTo>
                    <a:pt x="188" y="271"/>
                    <a:pt x="154" y="278"/>
                    <a:pt x="122" y="301"/>
                  </a:cubicBezTo>
                  <a:cubicBezTo>
                    <a:pt x="56" y="357"/>
                    <a:pt x="79" y="464"/>
                    <a:pt x="4" y="516"/>
                  </a:cubicBezTo>
                  <a:cubicBezTo>
                    <a:pt x="-22" y="548"/>
                    <a:pt x="72" y="642"/>
                    <a:pt x="107" y="618"/>
                  </a:cubicBezTo>
                  <a:cubicBezTo>
                    <a:pt x="168" y="562"/>
                    <a:pt x="264" y="608"/>
                    <a:pt x="333" y="568"/>
                  </a:cubicBezTo>
                  <a:cubicBezTo>
                    <a:pt x="388" y="537"/>
                    <a:pt x="402" y="462"/>
                    <a:pt x="462" y="439"/>
                  </a:cubicBezTo>
                  <a:cubicBezTo>
                    <a:pt x="623" y="399"/>
                    <a:pt x="530" y="281"/>
                    <a:pt x="678" y="249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0000" tIns="60000" rIns="120000" bIns="60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6" name="Google Shape;856;p28"/>
            <p:cNvSpPr/>
            <p:nvPr/>
          </p:nvSpPr>
          <p:spPr>
            <a:xfrm>
              <a:off x="10299710" y="1362762"/>
              <a:ext cx="237404" cy="527523"/>
            </a:xfrm>
            <a:custGeom>
              <a:avLst/>
              <a:gdLst/>
              <a:ahLst/>
              <a:cxnLst/>
              <a:rect l="l" t="t" r="r" b="b"/>
              <a:pathLst>
                <a:path w="364" h="808" extrusionOk="0">
                  <a:moveTo>
                    <a:pt x="77" y="215"/>
                  </a:moveTo>
                  <a:cubicBezTo>
                    <a:pt x="89" y="274"/>
                    <a:pt x="12" y="300"/>
                    <a:pt x="21" y="362"/>
                  </a:cubicBezTo>
                  <a:cubicBezTo>
                    <a:pt x="51" y="452"/>
                    <a:pt x="9" y="487"/>
                    <a:pt x="0" y="569"/>
                  </a:cubicBezTo>
                  <a:cubicBezTo>
                    <a:pt x="3" y="639"/>
                    <a:pt x="83" y="691"/>
                    <a:pt x="72" y="761"/>
                  </a:cubicBezTo>
                  <a:cubicBezTo>
                    <a:pt x="81" y="803"/>
                    <a:pt x="139" y="803"/>
                    <a:pt x="173" y="808"/>
                  </a:cubicBezTo>
                  <a:cubicBezTo>
                    <a:pt x="182" y="808"/>
                    <a:pt x="193" y="805"/>
                    <a:pt x="195" y="793"/>
                  </a:cubicBezTo>
                  <a:cubicBezTo>
                    <a:pt x="198" y="714"/>
                    <a:pt x="287" y="685"/>
                    <a:pt x="296" y="611"/>
                  </a:cubicBezTo>
                  <a:cubicBezTo>
                    <a:pt x="282" y="543"/>
                    <a:pt x="310" y="490"/>
                    <a:pt x="348" y="434"/>
                  </a:cubicBezTo>
                  <a:cubicBezTo>
                    <a:pt x="401" y="352"/>
                    <a:pt x="299" y="285"/>
                    <a:pt x="309" y="202"/>
                  </a:cubicBezTo>
                  <a:cubicBezTo>
                    <a:pt x="320" y="103"/>
                    <a:pt x="207" y="75"/>
                    <a:pt x="160" y="6"/>
                  </a:cubicBezTo>
                  <a:cubicBezTo>
                    <a:pt x="152" y="-4"/>
                    <a:pt x="132" y="0"/>
                    <a:pt x="133" y="14"/>
                  </a:cubicBezTo>
                  <a:cubicBezTo>
                    <a:pt x="130" y="86"/>
                    <a:pt x="32" y="134"/>
                    <a:pt x="77" y="215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0000" tIns="60000" rIns="120000" bIns="60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7" name="Google Shape;857;p28"/>
            <p:cNvSpPr/>
            <p:nvPr/>
          </p:nvSpPr>
          <p:spPr>
            <a:xfrm>
              <a:off x="10445153" y="1584741"/>
              <a:ext cx="372412" cy="321867"/>
            </a:xfrm>
            <a:custGeom>
              <a:avLst/>
              <a:gdLst/>
              <a:ahLst/>
              <a:cxnLst/>
              <a:rect l="l" t="t" r="r" b="b"/>
              <a:pathLst>
                <a:path w="571" h="493" extrusionOk="0">
                  <a:moveTo>
                    <a:pt x="14" y="490"/>
                  </a:moveTo>
                  <a:cubicBezTo>
                    <a:pt x="154" y="299"/>
                    <a:pt x="345" y="137"/>
                    <a:pt x="568" y="12"/>
                  </a:cubicBezTo>
                  <a:cubicBezTo>
                    <a:pt x="575" y="8"/>
                    <a:pt x="568" y="-2"/>
                    <a:pt x="560" y="1"/>
                  </a:cubicBezTo>
                  <a:cubicBezTo>
                    <a:pt x="322" y="99"/>
                    <a:pt x="109" y="281"/>
                    <a:pt x="1" y="484"/>
                  </a:cubicBezTo>
                  <a:cubicBezTo>
                    <a:pt x="-3" y="490"/>
                    <a:pt x="9" y="497"/>
                    <a:pt x="14" y="490"/>
                  </a:cubicBezTo>
                  <a:close/>
                </a:path>
              </a:pathLst>
            </a:custGeom>
            <a:solidFill>
              <a:srgbClr val="422809">
                <a:alpha val="50000"/>
              </a:srgbClr>
            </a:solidFill>
            <a:ln>
              <a:noFill/>
            </a:ln>
          </p:spPr>
          <p:txBody>
            <a:bodyPr spcFirstLastPara="1" wrap="square" lIns="120000" tIns="60000" rIns="120000" bIns="60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8" name="Google Shape;858;p28"/>
            <p:cNvSpPr/>
            <p:nvPr/>
          </p:nvSpPr>
          <p:spPr>
            <a:xfrm>
              <a:off x="10368844" y="1411727"/>
              <a:ext cx="45002" cy="456360"/>
            </a:xfrm>
            <a:custGeom>
              <a:avLst/>
              <a:gdLst/>
              <a:ahLst/>
              <a:cxnLst/>
              <a:rect l="l" t="t" r="r" b="b"/>
              <a:pathLst>
                <a:path w="69" h="699" extrusionOk="0">
                  <a:moveTo>
                    <a:pt x="55" y="693"/>
                  </a:moveTo>
                  <a:lnTo>
                    <a:pt x="55" y="693"/>
                  </a:lnTo>
                  <a:cubicBezTo>
                    <a:pt x="37" y="592"/>
                    <a:pt x="29" y="490"/>
                    <a:pt x="29" y="387"/>
                  </a:cubicBezTo>
                  <a:cubicBezTo>
                    <a:pt x="29" y="259"/>
                    <a:pt x="42" y="132"/>
                    <a:pt x="69" y="7"/>
                  </a:cubicBezTo>
                  <a:lnTo>
                    <a:pt x="69" y="7"/>
                  </a:lnTo>
                  <a:cubicBezTo>
                    <a:pt x="69" y="6"/>
                    <a:pt x="69" y="6"/>
                    <a:pt x="69" y="5"/>
                  </a:cubicBezTo>
                  <a:cubicBezTo>
                    <a:pt x="69" y="4"/>
                    <a:pt x="69" y="4"/>
                    <a:pt x="68" y="3"/>
                  </a:cubicBezTo>
                  <a:cubicBezTo>
                    <a:pt x="67" y="2"/>
                    <a:pt x="67" y="1"/>
                    <a:pt x="66" y="0"/>
                  </a:cubicBezTo>
                  <a:cubicBezTo>
                    <a:pt x="65" y="-1"/>
                    <a:pt x="64" y="0"/>
                    <a:pt x="63" y="0"/>
                  </a:cubicBezTo>
                  <a:cubicBezTo>
                    <a:pt x="62" y="0"/>
                    <a:pt x="61" y="-1"/>
                    <a:pt x="60" y="0"/>
                  </a:cubicBezTo>
                  <a:cubicBezTo>
                    <a:pt x="59" y="1"/>
                    <a:pt x="58" y="2"/>
                    <a:pt x="58" y="3"/>
                  </a:cubicBezTo>
                  <a:lnTo>
                    <a:pt x="58" y="3"/>
                  </a:lnTo>
                  <a:lnTo>
                    <a:pt x="58" y="3"/>
                  </a:lnTo>
                  <a:cubicBezTo>
                    <a:pt x="19" y="123"/>
                    <a:pt x="0" y="248"/>
                    <a:pt x="0" y="373"/>
                  </a:cubicBezTo>
                  <a:cubicBezTo>
                    <a:pt x="0" y="482"/>
                    <a:pt x="15" y="590"/>
                    <a:pt x="43" y="695"/>
                  </a:cubicBezTo>
                  <a:lnTo>
                    <a:pt x="43" y="695"/>
                  </a:lnTo>
                  <a:cubicBezTo>
                    <a:pt x="43" y="696"/>
                    <a:pt x="44" y="696"/>
                    <a:pt x="44" y="697"/>
                  </a:cubicBezTo>
                  <a:cubicBezTo>
                    <a:pt x="44" y="697"/>
                    <a:pt x="45" y="698"/>
                    <a:pt x="46" y="699"/>
                  </a:cubicBezTo>
                  <a:cubicBezTo>
                    <a:pt x="47" y="699"/>
                    <a:pt x="48" y="699"/>
                    <a:pt x="49" y="699"/>
                  </a:cubicBezTo>
                  <a:cubicBezTo>
                    <a:pt x="50" y="699"/>
                    <a:pt x="51" y="699"/>
                    <a:pt x="52" y="699"/>
                  </a:cubicBezTo>
                  <a:cubicBezTo>
                    <a:pt x="53" y="698"/>
                    <a:pt x="53" y="698"/>
                    <a:pt x="54" y="697"/>
                  </a:cubicBezTo>
                  <a:cubicBezTo>
                    <a:pt x="55" y="696"/>
                    <a:pt x="55" y="695"/>
                    <a:pt x="55" y="694"/>
                  </a:cubicBezTo>
                  <a:lnTo>
                    <a:pt x="55" y="693"/>
                  </a:lnTo>
                  <a:close/>
                </a:path>
              </a:pathLst>
            </a:custGeom>
            <a:solidFill>
              <a:srgbClr val="422809">
                <a:alpha val="50000"/>
              </a:srgbClr>
            </a:solidFill>
            <a:ln>
              <a:noFill/>
            </a:ln>
          </p:spPr>
          <p:txBody>
            <a:bodyPr spcFirstLastPara="1" wrap="square" lIns="120000" tIns="60000" rIns="120000" bIns="60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9" name="Google Shape;859;p28"/>
            <p:cNvSpPr/>
            <p:nvPr/>
          </p:nvSpPr>
          <p:spPr>
            <a:xfrm>
              <a:off x="10433413" y="1719234"/>
              <a:ext cx="37828" cy="39172"/>
            </a:xfrm>
            <a:custGeom>
              <a:avLst/>
              <a:gdLst/>
              <a:ahLst/>
              <a:cxnLst/>
              <a:rect l="l" t="t" r="r" b="b"/>
              <a:pathLst>
                <a:path w="58" h="60" extrusionOk="0">
                  <a:moveTo>
                    <a:pt x="29" y="0"/>
                  </a:moveTo>
                  <a:cubicBezTo>
                    <a:pt x="-9" y="0"/>
                    <a:pt x="-9" y="60"/>
                    <a:pt x="29" y="60"/>
                  </a:cubicBezTo>
                  <a:cubicBezTo>
                    <a:pt x="68" y="60"/>
                    <a:pt x="68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0" name="Google Shape;860;p28"/>
            <p:cNvSpPr/>
            <p:nvPr/>
          </p:nvSpPr>
          <p:spPr>
            <a:xfrm>
              <a:off x="10437327" y="1535775"/>
              <a:ext cx="37828" cy="38520"/>
            </a:xfrm>
            <a:custGeom>
              <a:avLst/>
              <a:gdLst/>
              <a:ahLst/>
              <a:cxnLst/>
              <a:rect l="l" t="t" r="r" b="b"/>
              <a:pathLst>
                <a:path w="58" h="59" extrusionOk="0">
                  <a:moveTo>
                    <a:pt x="29" y="0"/>
                  </a:moveTo>
                  <a:cubicBezTo>
                    <a:pt x="-9" y="0"/>
                    <a:pt x="-10" y="59"/>
                    <a:pt x="29" y="59"/>
                  </a:cubicBezTo>
                  <a:cubicBezTo>
                    <a:pt x="68" y="59"/>
                    <a:pt x="68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1" name="Google Shape;861;p28"/>
            <p:cNvSpPr/>
            <p:nvPr/>
          </p:nvSpPr>
          <p:spPr>
            <a:xfrm>
              <a:off x="10778434" y="1645458"/>
              <a:ext cx="37828" cy="39172"/>
            </a:xfrm>
            <a:custGeom>
              <a:avLst/>
              <a:gdLst/>
              <a:ahLst/>
              <a:cxnLst/>
              <a:rect l="l" t="t" r="r" b="b"/>
              <a:pathLst>
                <a:path w="58" h="60" extrusionOk="0">
                  <a:moveTo>
                    <a:pt x="29" y="0"/>
                  </a:moveTo>
                  <a:cubicBezTo>
                    <a:pt x="-10" y="0"/>
                    <a:pt x="-10" y="60"/>
                    <a:pt x="29" y="60"/>
                  </a:cubicBezTo>
                  <a:cubicBezTo>
                    <a:pt x="68" y="60"/>
                    <a:pt x="68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2" name="Google Shape;862;p28"/>
            <p:cNvSpPr/>
            <p:nvPr/>
          </p:nvSpPr>
          <p:spPr>
            <a:xfrm>
              <a:off x="10622555" y="1774728"/>
              <a:ext cx="37828" cy="39172"/>
            </a:xfrm>
            <a:custGeom>
              <a:avLst/>
              <a:gdLst/>
              <a:ahLst/>
              <a:cxnLst/>
              <a:rect l="l" t="t" r="r" b="b"/>
              <a:pathLst>
                <a:path w="58" h="60" extrusionOk="0">
                  <a:moveTo>
                    <a:pt x="29" y="0"/>
                  </a:moveTo>
                  <a:cubicBezTo>
                    <a:pt x="-9" y="0"/>
                    <a:pt x="-9" y="60"/>
                    <a:pt x="29" y="60"/>
                  </a:cubicBezTo>
                  <a:cubicBezTo>
                    <a:pt x="68" y="60"/>
                    <a:pt x="68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3" name="Google Shape;863;p28"/>
            <p:cNvSpPr/>
            <p:nvPr/>
          </p:nvSpPr>
          <p:spPr>
            <a:xfrm>
              <a:off x="10610815" y="1627178"/>
              <a:ext cx="37828" cy="39173"/>
            </a:xfrm>
            <a:custGeom>
              <a:avLst/>
              <a:gdLst/>
              <a:ahLst/>
              <a:cxnLst/>
              <a:rect l="l" t="t" r="r" b="b"/>
              <a:pathLst>
                <a:path w="58" h="60" extrusionOk="0">
                  <a:moveTo>
                    <a:pt x="29" y="0"/>
                  </a:moveTo>
                  <a:cubicBezTo>
                    <a:pt x="-9" y="0"/>
                    <a:pt x="-10" y="60"/>
                    <a:pt x="29" y="60"/>
                  </a:cubicBezTo>
                  <a:cubicBezTo>
                    <a:pt x="68" y="60"/>
                    <a:pt x="68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864" name="Google Shape;864;p28"/>
          <p:cNvGrpSpPr/>
          <p:nvPr/>
        </p:nvGrpSpPr>
        <p:grpSpPr>
          <a:xfrm>
            <a:off x="950954" y="3994443"/>
            <a:ext cx="1513997" cy="2145792"/>
            <a:chOff x="713215" y="2995832"/>
            <a:chExt cx="1135498" cy="1609344"/>
          </a:xfrm>
        </p:grpSpPr>
        <p:grpSp>
          <p:nvGrpSpPr>
            <p:cNvPr id="865" name="Google Shape;865;p28"/>
            <p:cNvGrpSpPr/>
            <p:nvPr/>
          </p:nvGrpSpPr>
          <p:grpSpPr>
            <a:xfrm>
              <a:off x="852136" y="4026729"/>
              <a:ext cx="715476" cy="578447"/>
              <a:chOff x="9282911" y="2317924"/>
              <a:chExt cx="715476" cy="578447"/>
            </a:xfrm>
          </p:grpSpPr>
          <p:sp>
            <p:nvSpPr>
              <p:cNvPr id="866" name="Google Shape;866;p28"/>
              <p:cNvSpPr/>
              <p:nvPr/>
            </p:nvSpPr>
            <p:spPr>
              <a:xfrm>
                <a:off x="9282911" y="2352527"/>
                <a:ext cx="695256" cy="429592"/>
              </a:xfrm>
              <a:custGeom>
                <a:avLst/>
                <a:gdLst/>
                <a:ahLst/>
                <a:cxnLst/>
                <a:rect l="l" t="t" r="r" b="b"/>
                <a:pathLst>
                  <a:path w="1066" h="658" extrusionOk="0">
                    <a:moveTo>
                      <a:pt x="211" y="540"/>
                    </a:moveTo>
                    <a:cubicBezTo>
                      <a:pt x="125" y="550"/>
                      <a:pt x="96" y="414"/>
                      <a:pt x="14" y="420"/>
                    </a:cubicBezTo>
                    <a:cubicBezTo>
                      <a:pt x="-46" y="397"/>
                      <a:pt x="101" y="284"/>
                      <a:pt x="113" y="237"/>
                    </a:cubicBezTo>
                    <a:cubicBezTo>
                      <a:pt x="211" y="45"/>
                      <a:pt x="262" y="141"/>
                      <a:pt x="402" y="67"/>
                    </a:cubicBezTo>
                    <a:cubicBezTo>
                      <a:pt x="460" y="16"/>
                      <a:pt x="535" y="-31"/>
                      <a:pt x="603" y="27"/>
                    </a:cubicBezTo>
                    <a:cubicBezTo>
                      <a:pt x="776" y="226"/>
                      <a:pt x="813" y="23"/>
                      <a:pt x="923" y="202"/>
                    </a:cubicBezTo>
                    <a:cubicBezTo>
                      <a:pt x="983" y="316"/>
                      <a:pt x="1076" y="277"/>
                      <a:pt x="1065" y="342"/>
                    </a:cubicBezTo>
                    <a:cubicBezTo>
                      <a:pt x="1050" y="404"/>
                      <a:pt x="1049" y="502"/>
                      <a:pt x="986" y="526"/>
                    </a:cubicBezTo>
                    <a:cubicBezTo>
                      <a:pt x="896" y="506"/>
                      <a:pt x="814" y="651"/>
                      <a:pt x="722" y="658"/>
                    </a:cubicBezTo>
                    <a:cubicBezTo>
                      <a:pt x="588" y="642"/>
                      <a:pt x="621" y="563"/>
                      <a:pt x="453" y="620"/>
                    </a:cubicBezTo>
                    <a:cubicBezTo>
                      <a:pt x="323" y="617"/>
                      <a:pt x="369" y="461"/>
                      <a:pt x="211" y="54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867" name="Google Shape;867;p28"/>
              <p:cNvGrpSpPr/>
              <p:nvPr/>
            </p:nvGrpSpPr>
            <p:grpSpPr>
              <a:xfrm>
                <a:off x="9847075" y="2317924"/>
                <a:ext cx="151313" cy="578447"/>
                <a:chOff x="9847075" y="2317924"/>
                <a:chExt cx="151313" cy="578447"/>
              </a:xfrm>
            </p:grpSpPr>
            <p:sp>
              <p:nvSpPr>
                <p:cNvPr id="868" name="Google Shape;868;p28"/>
                <p:cNvSpPr/>
                <p:nvPr/>
              </p:nvSpPr>
              <p:spPr>
                <a:xfrm>
                  <a:off x="9847075" y="2317924"/>
                  <a:ext cx="151313" cy="5784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2" h="886" extrusionOk="0">
                      <a:moveTo>
                        <a:pt x="6" y="81"/>
                      </a:moveTo>
                      <a:cubicBezTo>
                        <a:pt x="129" y="312"/>
                        <a:pt x="131" y="579"/>
                        <a:pt x="122" y="834"/>
                      </a:cubicBezTo>
                      <a:cubicBezTo>
                        <a:pt x="120" y="903"/>
                        <a:pt x="227" y="903"/>
                        <a:pt x="229" y="834"/>
                      </a:cubicBezTo>
                      <a:cubicBezTo>
                        <a:pt x="239" y="559"/>
                        <a:pt x="231" y="275"/>
                        <a:pt x="99" y="27"/>
                      </a:cubicBezTo>
                      <a:cubicBezTo>
                        <a:pt x="67" y="-34"/>
                        <a:pt x="-26" y="20"/>
                        <a:pt x="6" y="8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120000" tIns="60000" rIns="120000" bIns="60000" anchor="ctr" anchorCtr="1">
                  <a:noAutofit/>
                </a:bodyPr>
                <a:lstStyle/>
                <a:p>
                  <a:pPr defTabSz="1219170">
                    <a:buClr>
                      <a:srgbClr val="000000"/>
                    </a:buClr>
                  </a:pPr>
                  <a:endParaRPr sz="2400" kern="0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69" name="Google Shape;869;p28"/>
                <p:cNvSpPr/>
                <p:nvPr/>
              </p:nvSpPr>
              <p:spPr>
                <a:xfrm>
                  <a:off x="9847075" y="2317924"/>
                  <a:ext cx="151313" cy="5784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2" h="886" extrusionOk="0">
                      <a:moveTo>
                        <a:pt x="6" y="81"/>
                      </a:moveTo>
                      <a:cubicBezTo>
                        <a:pt x="129" y="312"/>
                        <a:pt x="131" y="579"/>
                        <a:pt x="122" y="834"/>
                      </a:cubicBezTo>
                      <a:cubicBezTo>
                        <a:pt x="120" y="903"/>
                        <a:pt x="227" y="903"/>
                        <a:pt x="229" y="834"/>
                      </a:cubicBezTo>
                      <a:cubicBezTo>
                        <a:pt x="239" y="559"/>
                        <a:pt x="231" y="275"/>
                        <a:pt x="99" y="27"/>
                      </a:cubicBezTo>
                      <a:cubicBezTo>
                        <a:pt x="67" y="-34"/>
                        <a:pt x="-26" y="20"/>
                        <a:pt x="6" y="81"/>
                      </a:cubicBezTo>
                      <a:close/>
                    </a:path>
                  </a:pathLst>
                </a:custGeom>
                <a:solidFill>
                  <a:srgbClr val="422809">
                    <a:alpha val="50000"/>
                  </a:srgbClr>
                </a:solidFill>
                <a:ln>
                  <a:noFill/>
                </a:ln>
              </p:spPr>
              <p:txBody>
                <a:bodyPr spcFirstLastPara="1" wrap="square" lIns="120000" tIns="60000" rIns="120000" bIns="60000" anchor="ctr" anchorCtr="1">
                  <a:noAutofit/>
                </a:bodyPr>
                <a:lstStyle/>
                <a:p>
                  <a:pPr defTabSz="1219170">
                    <a:buClr>
                      <a:srgbClr val="000000"/>
                    </a:buClr>
                  </a:pPr>
                  <a:endParaRPr sz="2400" kern="0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870" name="Google Shape;870;p28"/>
              <p:cNvSpPr/>
              <p:nvPr/>
            </p:nvSpPr>
            <p:spPr>
              <a:xfrm>
                <a:off x="9357916" y="2553614"/>
                <a:ext cx="534160" cy="54189"/>
              </a:xfrm>
              <a:custGeom>
                <a:avLst/>
                <a:gdLst/>
                <a:ahLst/>
                <a:cxnLst/>
                <a:rect l="l" t="t" r="r" b="b"/>
                <a:pathLst>
                  <a:path w="819" h="83" extrusionOk="0">
                    <a:moveTo>
                      <a:pt x="8" y="72"/>
                    </a:moveTo>
                    <a:lnTo>
                      <a:pt x="8" y="72"/>
                    </a:lnTo>
                    <a:cubicBezTo>
                      <a:pt x="132" y="48"/>
                      <a:pt x="257" y="37"/>
                      <a:pt x="383" y="37"/>
                    </a:cubicBezTo>
                    <a:cubicBezTo>
                      <a:pt x="527" y="37"/>
                      <a:pt x="671" y="52"/>
                      <a:pt x="811" y="83"/>
                    </a:cubicBezTo>
                    <a:cubicBezTo>
                      <a:pt x="820" y="85"/>
                      <a:pt x="822" y="72"/>
                      <a:pt x="814" y="69"/>
                    </a:cubicBezTo>
                    <a:cubicBezTo>
                      <a:pt x="556" y="-18"/>
                      <a:pt x="249" y="-24"/>
                      <a:pt x="4" y="58"/>
                    </a:cubicBezTo>
                    <a:cubicBezTo>
                      <a:pt x="-4" y="61"/>
                      <a:pt x="0" y="74"/>
                      <a:pt x="8" y="72"/>
                    </a:cubicBezTo>
                    <a:close/>
                  </a:path>
                </a:pathLst>
              </a:custGeom>
              <a:solidFill>
                <a:srgbClr val="422809">
                  <a:alpha val="50000"/>
                </a:srgbClr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71" name="Google Shape;871;p28"/>
              <p:cNvSpPr/>
              <p:nvPr/>
            </p:nvSpPr>
            <p:spPr>
              <a:xfrm>
                <a:off x="9575102" y="2388435"/>
                <a:ext cx="131094" cy="132534"/>
              </a:xfrm>
              <a:custGeom>
                <a:avLst/>
                <a:gdLst/>
                <a:ahLst/>
                <a:cxnLst/>
                <a:rect l="l" t="t" r="r" b="b"/>
                <a:pathLst>
                  <a:path w="201" h="203" extrusionOk="0">
                    <a:moveTo>
                      <a:pt x="125" y="78"/>
                    </a:moveTo>
                    <a:cubicBezTo>
                      <a:pt x="120" y="72"/>
                      <a:pt x="109" y="-1"/>
                      <a:pt x="99" y="0"/>
                    </a:cubicBezTo>
                    <a:cubicBezTo>
                      <a:pt x="89" y="0"/>
                      <a:pt x="81" y="73"/>
                      <a:pt x="76" y="78"/>
                    </a:cubicBezTo>
                    <a:cubicBezTo>
                      <a:pt x="67" y="87"/>
                      <a:pt x="0" y="93"/>
                      <a:pt x="0" y="103"/>
                    </a:cubicBezTo>
                    <a:cubicBezTo>
                      <a:pt x="1" y="112"/>
                      <a:pt x="67" y="117"/>
                      <a:pt x="76" y="126"/>
                    </a:cubicBezTo>
                    <a:cubicBezTo>
                      <a:pt x="81" y="131"/>
                      <a:pt x="92" y="203"/>
                      <a:pt x="102" y="203"/>
                    </a:cubicBezTo>
                    <a:cubicBezTo>
                      <a:pt x="112" y="202"/>
                      <a:pt x="120" y="130"/>
                      <a:pt x="125" y="126"/>
                    </a:cubicBezTo>
                    <a:cubicBezTo>
                      <a:pt x="134" y="116"/>
                      <a:pt x="202" y="109"/>
                      <a:pt x="201" y="100"/>
                    </a:cubicBezTo>
                    <a:cubicBezTo>
                      <a:pt x="201" y="91"/>
                      <a:pt x="134" y="86"/>
                      <a:pt x="125" y="78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37433" rIns="120000" bIns="37433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72" name="Google Shape;872;p28"/>
              <p:cNvSpPr/>
              <p:nvPr/>
            </p:nvSpPr>
            <p:spPr>
              <a:xfrm>
                <a:off x="9773375" y="2657421"/>
                <a:ext cx="37828" cy="39172"/>
              </a:xfrm>
              <a:custGeom>
                <a:avLst/>
                <a:gdLst/>
                <a:ahLst/>
                <a:cxnLst/>
                <a:rect l="l" t="t" r="r" b="b"/>
                <a:pathLst>
                  <a:path w="58" h="60" extrusionOk="0">
                    <a:moveTo>
                      <a:pt x="29" y="0"/>
                    </a:moveTo>
                    <a:cubicBezTo>
                      <a:pt x="-10" y="0"/>
                      <a:pt x="-10" y="60"/>
                      <a:pt x="29" y="60"/>
                    </a:cubicBezTo>
                    <a:cubicBezTo>
                      <a:pt x="68" y="60"/>
                      <a:pt x="68" y="0"/>
                      <a:pt x="2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73" name="Google Shape;873;p28"/>
              <p:cNvSpPr/>
              <p:nvPr/>
            </p:nvSpPr>
            <p:spPr>
              <a:xfrm>
                <a:off x="9588146" y="2663950"/>
                <a:ext cx="37828" cy="38520"/>
              </a:xfrm>
              <a:custGeom>
                <a:avLst/>
                <a:gdLst/>
                <a:ahLst/>
                <a:cxnLst/>
                <a:rect l="l" t="t" r="r" b="b"/>
                <a:pathLst>
                  <a:path w="58" h="59" extrusionOk="0">
                    <a:moveTo>
                      <a:pt x="29" y="0"/>
                    </a:moveTo>
                    <a:cubicBezTo>
                      <a:pt x="-10" y="0"/>
                      <a:pt x="-9" y="59"/>
                      <a:pt x="29" y="59"/>
                    </a:cubicBezTo>
                    <a:cubicBezTo>
                      <a:pt x="68" y="59"/>
                      <a:pt x="67" y="0"/>
                      <a:pt x="2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74" name="Google Shape;874;p28"/>
              <p:cNvSpPr/>
              <p:nvPr/>
            </p:nvSpPr>
            <p:spPr>
              <a:xfrm>
                <a:off x="9398353" y="2625430"/>
                <a:ext cx="37828" cy="39172"/>
              </a:xfrm>
              <a:custGeom>
                <a:avLst/>
                <a:gdLst/>
                <a:ahLst/>
                <a:cxnLst/>
                <a:rect l="l" t="t" r="r" b="b"/>
                <a:pathLst>
                  <a:path w="58" h="60" extrusionOk="0">
                    <a:moveTo>
                      <a:pt x="29" y="0"/>
                    </a:moveTo>
                    <a:cubicBezTo>
                      <a:pt x="-9" y="0"/>
                      <a:pt x="-10" y="60"/>
                      <a:pt x="29" y="60"/>
                    </a:cubicBezTo>
                    <a:cubicBezTo>
                      <a:pt x="68" y="60"/>
                      <a:pt x="68" y="0"/>
                      <a:pt x="2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75" name="Google Shape;875;p28"/>
              <p:cNvSpPr/>
              <p:nvPr/>
            </p:nvSpPr>
            <p:spPr>
              <a:xfrm>
                <a:off x="9428354" y="2481797"/>
                <a:ext cx="37828" cy="39172"/>
              </a:xfrm>
              <a:custGeom>
                <a:avLst/>
                <a:gdLst/>
                <a:ahLst/>
                <a:cxnLst/>
                <a:rect l="l" t="t" r="r" b="b"/>
                <a:pathLst>
                  <a:path w="58" h="60" extrusionOk="0">
                    <a:moveTo>
                      <a:pt x="29" y="0"/>
                    </a:moveTo>
                    <a:cubicBezTo>
                      <a:pt x="-10" y="0"/>
                      <a:pt x="-10" y="60"/>
                      <a:pt x="29" y="60"/>
                    </a:cubicBezTo>
                    <a:cubicBezTo>
                      <a:pt x="68" y="60"/>
                      <a:pt x="68" y="0"/>
                      <a:pt x="2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76" name="Google Shape;876;p28"/>
              <p:cNvSpPr/>
              <p:nvPr/>
            </p:nvSpPr>
            <p:spPr>
              <a:xfrm>
                <a:off x="9783810" y="2481797"/>
                <a:ext cx="37176" cy="39172"/>
              </a:xfrm>
              <a:custGeom>
                <a:avLst/>
                <a:gdLst/>
                <a:ahLst/>
                <a:cxnLst/>
                <a:rect l="l" t="t" r="r" b="b"/>
                <a:pathLst>
                  <a:path w="57" h="60" extrusionOk="0">
                    <a:moveTo>
                      <a:pt x="28" y="0"/>
                    </a:moveTo>
                    <a:cubicBezTo>
                      <a:pt x="-10" y="0"/>
                      <a:pt x="-10" y="60"/>
                      <a:pt x="28" y="60"/>
                    </a:cubicBezTo>
                    <a:cubicBezTo>
                      <a:pt x="67" y="60"/>
                      <a:pt x="67" y="0"/>
                      <a:pt x="28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877" name="Google Shape;877;p28"/>
            <p:cNvGrpSpPr/>
            <p:nvPr/>
          </p:nvGrpSpPr>
          <p:grpSpPr>
            <a:xfrm>
              <a:off x="713215" y="2995832"/>
              <a:ext cx="1135498" cy="1030890"/>
              <a:chOff x="9143990" y="1287028"/>
              <a:chExt cx="1135498" cy="1030890"/>
            </a:xfrm>
          </p:grpSpPr>
          <p:sp>
            <p:nvSpPr>
              <p:cNvPr id="878" name="Google Shape;878;p28"/>
              <p:cNvSpPr/>
              <p:nvPr/>
            </p:nvSpPr>
            <p:spPr>
              <a:xfrm>
                <a:off x="9143990" y="1287028"/>
                <a:ext cx="1135498" cy="1030890"/>
              </a:xfrm>
              <a:custGeom>
                <a:avLst/>
                <a:gdLst/>
                <a:ahLst/>
                <a:cxnLst/>
                <a:rect l="l" t="t" r="r" b="b"/>
                <a:pathLst>
                  <a:path w="1741" h="1579" extrusionOk="0">
                    <a:moveTo>
                      <a:pt x="170" y="429"/>
                    </a:moveTo>
                    <a:cubicBezTo>
                      <a:pt x="166" y="510"/>
                      <a:pt x="218" y="585"/>
                      <a:pt x="280" y="632"/>
                    </a:cubicBezTo>
                    <a:cubicBezTo>
                      <a:pt x="343" y="678"/>
                      <a:pt x="414" y="701"/>
                      <a:pt x="487" y="714"/>
                    </a:cubicBezTo>
                    <a:cubicBezTo>
                      <a:pt x="404" y="699"/>
                      <a:pt x="218" y="784"/>
                      <a:pt x="141" y="813"/>
                    </a:cubicBezTo>
                    <a:cubicBezTo>
                      <a:pt x="84" y="834"/>
                      <a:pt x="21" y="867"/>
                      <a:pt x="4" y="926"/>
                    </a:cubicBezTo>
                    <a:cubicBezTo>
                      <a:pt x="-16" y="991"/>
                      <a:pt x="33" y="1062"/>
                      <a:pt x="95" y="1089"/>
                    </a:cubicBezTo>
                    <a:cubicBezTo>
                      <a:pt x="158" y="1116"/>
                      <a:pt x="230" y="1110"/>
                      <a:pt x="297" y="1098"/>
                    </a:cubicBezTo>
                    <a:lnTo>
                      <a:pt x="297" y="1098"/>
                    </a:lnTo>
                    <a:cubicBezTo>
                      <a:pt x="411" y="1078"/>
                      <a:pt x="522" y="1044"/>
                      <a:pt x="627" y="996"/>
                    </a:cubicBezTo>
                    <a:lnTo>
                      <a:pt x="627" y="996"/>
                    </a:lnTo>
                    <a:cubicBezTo>
                      <a:pt x="548" y="1073"/>
                      <a:pt x="474" y="1156"/>
                      <a:pt x="407" y="1245"/>
                    </a:cubicBezTo>
                    <a:cubicBezTo>
                      <a:pt x="366" y="1298"/>
                      <a:pt x="326" y="1358"/>
                      <a:pt x="320" y="1425"/>
                    </a:cubicBezTo>
                    <a:cubicBezTo>
                      <a:pt x="314" y="1492"/>
                      <a:pt x="356" y="1568"/>
                      <a:pt x="423" y="1578"/>
                    </a:cubicBezTo>
                    <a:cubicBezTo>
                      <a:pt x="490" y="1587"/>
                      <a:pt x="549" y="1528"/>
                      <a:pt x="588" y="1471"/>
                    </a:cubicBezTo>
                    <a:cubicBezTo>
                      <a:pt x="652" y="1378"/>
                      <a:pt x="719" y="1273"/>
                      <a:pt x="761" y="1169"/>
                    </a:cubicBezTo>
                    <a:lnTo>
                      <a:pt x="761" y="1169"/>
                    </a:lnTo>
                    <a:cubicBezTo>
                      <a:pt x="762" y="1204"/>
                      <a:pt x="766" y="1239"/>
                      <a:pt x="772" y="1273"/>
                    </a:cubicBezTo>
                    <a:lnTo>
                      <a:pt x="772" y="1273"/>
                    </a:lnTo>
                    <a:cubicBezTo>
                      <a:pt x="781" y="1317"/>
                      <a:pt x="795" y="1360"/>
                      <a:pt x="814" y="1400"/>
                    </a:cubicBezTo>
                    <a:lnTo>
                      <a:pt x="814" y="1400"/>
                    </a:lnTo>
                    <a:cubicBezTo>
                      <a:pt x="818" y="1409"/>
                      <a:pt x="823" y="1418"/>
                      <a:pt x="828" y="1427"/>
                    </a:cubicBezTo>
                    <a:cubicBezTo>
                      <a:pt x="842" y="1451"/>
                      <a:pt x="859" y="1473"/>
                      <a:pt x="879" y="1493"/>
                    </a:cubicBezTo>
                    <a:cubicBezTo>
                      <a:pt x="926" y="1539"/>
                      <a:pt x="1000" y="1578"/>
                      <a:pt x="1066" y="1546"/>
                    </a:cubicBezTo>
                    <a:lnTo>
                      <a:pt x="1066" y="1546"/>
                    </a:lnTo>
                    <a:cubicBezTo>
                      <a:pt x="1068" y="1545"/>
                      <a:pt x="1070" y="1544"/>
                      <a:pt x="1072" y="1543"/>
                    </a:cubicBezTo>
                    <a:cubicBezTo>
                      <a:pt x="1091" y="1532"/>
                      <a:pt x="1106" y="1516"/>
                      <a:pt x="1117" y="1498"/>
                    </a:cubicBezTo>
                    <a:cubicBezTo>
                      <a:pt x="1125" y="1484"/>
                      <a:pt x="1130" y="1469"/>
                      <a:pt x="1133" y="1453"/>
                    </a:cubicBezTo>
                    <a:cubicBezTo>
                      <a:pt x="1140" y="1409"/>
                      <a:pt x="1130" y="1363"/>
                      <a:pt x="1117" y="1321"/>
                    </a:cubicBezTo>
                    <a:cubicBezTo>
                      <a:pt x="1100" y="1266"/>
                      <a:pt x="1080" y="1212"/>
                      <a:pt x="1061" y="1158"/>
                    </a:cubicBezTo>
                    <a:cubicBezTo>
                      <a:pt x="1049" y="1125"/>
                      <a:pt x="1037" y="1091"/>
                      <a:pt x="1025" y="1058"/>
                    </a:cubicBezTo>
                    <a:lnTo>
                      <a:pt x="1025" y="1058"/>
                    </a:lnTo>
                    <a:cubicBezTo>
                      <a:pt x="1078" y="1118"/>
                      <a:pt x="1138" y="1172"/>
                      <a:pt x="1203" y="1219"/>
                    </a:cubicBezTo>
                    <a:cubicBezTo>
                      <a:pt x="1286" y="1275"/>
                      <a:pt x="1385" y="1311"/>
                      <a:pt x="1485" y="1307"/>
                    </a:cubicBezTo>
                    <a:lnTo>
                      <a:pt x="1485" y="1307"/>
                    </a:lnTo>
                    <a:cubicBezTo>
                      <a:pt x="1534" y="1306"/>
                      <a:pt x="1582" y="1293"/>
                      <a:pt x="1625" y="1269"/>
                    </a:cubicBezTo>
                    <a:lnTo>
                      <a:pt x="1625" y="1269"/>
                    </a:lnTo>
                    <a:cubicBezTo>
                      <a:pt x="1625" y="1269"/>
                      <a:pt x="1625" y="1268"/>
                      <a:pt x="1626" y="1268"/>
                    </a:cubicBezTo>
                    <a:cubicBezTo>
                      <a:pt x="1641" y="1259"/>
                      <a:pt x="1654" y="1246"/>
                      <a:pt x="1663" y="1231"/>
                    </a:cubicBezTo>
                    <a:cubicBezTo>
                      <a:pt x="1666" y="1226"/>
                      <a:pt x="1669" y="1220"/>
                      <a:pt x="1671" y="1214"/>
                    </a:cubicBezTo>
                    <a:cubicBezTo>
                      <a:pt x="1679" y="1189"/>
                      <a:pt x="1670" y="1163"/>
                      <a:pt x="1658" y="1141"/>
                    </a:cubicBezTo>
                    <a:cubicBezTo>
                      <a:pt x="1613" y="1059"/>
                      <a:pt x="1536" y="1001"/>
                      <a:pt x="1455" y="961"/>
                    </a:cubicBezTo>
                    <a:lnTo>
                      <a:pt x="1455" y="961"/>
                    </a:lnTo>
                    <a:cubicBezTo>
                      <a:pt x="1385" y="928"/>
                      <a:pt x="1311" y="903"/>
                      <a:pt x="1236" y="885"/>
                    </a:cubicBezTo>
                    <a:lnTo>
                      <a:pt x="1236" y="885"/>
                    </a:lnTo>
                    <a:cubicBezTo>
                      <a:pt x="1298" y="876"/>
                      <a:pt x="1359" y="863"/>
                      <a:pt x="1419" y="847"/>
                    </a:cubicBezTo>
                    <a:cubicBezTo>
                      <a:pt x="1506" y="822"/>
                      <a:pt x="1593" y="786"/>
                      <a:pt x="1664" y="729"/>
                    </a:cubicBezTo>
                    <a:cubicBezTo>
                      <a:pt x="1701" y="700"/>
                      <a:pt x="1736" y="661"/>
                      <a:pt x="1740" y="612"/>
                    </a:cubicBezTo>
                    <a:cubicBezTo>
                      <a:pt x="1744" y="569"/>
                      <a:pt x="1723" y="525"/>
                      <a:pt x="1681" y="510"/>
                    </a:cubicBezTo>
                    <a:cubicBezTo>
                      <a:pt x="1655" y="501"/>
                      <a:pt x="1627" y="505"/>
                      <a:pt x="1601" y="510"/>
                    </a:cubicBezTo>
                    <a:cubicBezTo>
                      <a:pt x="1578" y="515"/>
                      <a:pt x="1554" y="520"/>
                      <a:pt x="1530" y="526"/>
                    </a:cubicBezTo>
                    <a:cubicBezTo>
                      <a:pt x="1483" y="538"/>
                      <a:pt x="1436" y="552"/>
                      <a:pt x="1389" y="569"/>
                    </a:cubicBezTo>
                    <a:lnTo>
                      <a:pt x="1389" y="569"/>
                    </a:lnTo>
                    <a:cubicBezTo>
                      <a:pt x="1331" y="590"/>
                      <a:pt x="1275" y="614"/>
                      <a:pt x="1219" y="641"/>
                    </a:cubicBezTo>
                    <a:lnTo>
                      <a:pt x="1219" y="641"/>
                    </a:lnTo>
                    <a:cubicBezTo>
                      <a:pt x="1252" y="606"/>
                      <a:pt x="1281" y="569"/>
                      <a:pt x="1308" y="530"/>
                    </a:cubicBezTo>
                    <a:lnTo>
                      <a:pt x="1308" y="530"/>
                    </a:lnTo>
                    <a:cubicBezTo>
                      <a:pt x="1320" y="513"/>
                      <a:pt x="1331" y="495"/>
                      <a:pt x="1341" y="477"/>
                    </a:cubicBezTo>
                    <a:cubicBezTo>
                      <a:pt x="1354" y="454"/>
                      <a:pt x="1367" y="430"/>
                      <a:pt x="1378" y="405"/>
                    </a:cubicBezTo>
                    <a:lnTo>
                      <a:pt x="1378" y="405"/>
                    </a:lnTo>
                    <a:cubicBezTo>
                      <a:pt x="1397" y="367"/>
                      <a:pt x="1412" y="326"/>
                      <a:pt x="1420" y="284"/>
                    </a:cubicBezTo>
                    <a:lnTo>
                      <a:pt x="1420" y="284"/>
                    </a:lnTo>
                    <a:cubicBezTo>
                      <a:pt x="1423" y="271"/>
                      <a:pt x="1424" y="259"/>
                      <a:pt x="1424" y="246"/>
                    </a:cubicBezTo>
                    <a:cubicBezTo>
                      <a:pt x="1424" y="220"/>
                      <a:pt x="1419" y="195"/>
                      <a:pt x="1408" y="171"/>
                    </a:cubicBezTo>
                    <a:lnTo>
                      <a:pt x="1408" y="171"/>
                    </a:lnTo>
                    <a:cubicBezTo>
                      <a:pt x="1408" y="170"/>
                      <a:pt x="1407" y="170"/>
                      <a:pt x="1407" y="169"/>
                    </a:cubicBezTo>
                    <a:cubicBezTo>
                      <a:pt x="1397" y="152"/>
                      <a:pt x="1384" y="139"/>
                      <a:pt x="1367" y="129"/>
                    </a:cubicBezTo>
                    <a:cubicBezTo>
                      <a:pt x="1351" y="119"/>
                      <a:pt x="1331" y="114"/>
                      <a:pt x="1312" y="114"/>
                    </a:cubicBezTo>
                    <a:cubicBezTo>
                      <a:pt x="1310" y="114"/>
                      <a:pt x="1308" y="114"/>
                      <a:pt x="1306" y="115"/>
                    </a:cubicBezTo>
                    <a:cubicBezTo>
                      <a:pt x="1258" y="117"/>
                      <a:pt x="1215" y="143"/>
                      <a:pt x="1179" y="173"/>
                    </a:cubicBezTo>
                    <a:lnTo>
                      <a:pt x="1179" y="173"/>
                    </a:lnTo>
                    <a:cubicBezTo>
                      <a:pt x="1142" y="205"/>
                      <a:pt x="1109" y="242"/>
                      <a:pt x="1081" y="282"/>
                    </a:cubicBezTo>
                    <a:lnTo>
                      <a:pt x="1081" y="282"/>
                    </a:lnTo>
                    <a:cubicBezTo>
                      <a:pt x="1064" y="305"/>
                      <a:pt x="1049" y="329"/>
                      <a:pt x="1034" y="354"/>
                    </a:cubicBezTo>
                    <a:cubicBezTo>
                      <a:pt x="1013" y="391"/>
                      <a:pt x="994" y="431"/>
                      <a:pt x="978" y="471"/>
                    </a:cubicBezTo>
                    <a:lnTo>
                      <a:pt x="978" y="471"/>
                    </a:lnTo>
                    <a:cubicBezTo>
                      <a:pt x="976" y="412"/>
                      <a:pt x="969" y="352"/>
                      <a:pt x="959" y="293"/>
                    </a:cubicBezTo>
                    <a:lnTo>
                      <a:pt x="959" y="293"/>
                    </a:lnTo>
                    <a:cubicBezTo>
                      <a:pt x="951" y="246"/>
                      <a:pt x="940" y="200"/>
                      <a:pt x="926" y="154"/>
                    </a:cubicBezTo>
                    <a:lnTo>
                      <a:pt x="926" y="154"/>
                    </a:lnTo>
                    <a:cubicBezTo>
                      <a:pt x="920" y="132"/>
                      <a:pt x="911" y="111"/>
                      <a:pt x="899" y="92"/>
                    </a:cubicBezTo>
                    <a:cubicBezTo>
                      <a:pt x="890" y="76"/>
                      <a:pt x="880" y="61"/>
                      <a:pt x="867" y="47"/>
                    </a:cubicBezTo>
                    <a:lnTo>
                      <a:pt x="867" y="47"/>
                    </a:lnTo>
                    <a:cubicBezTo>
                      <a:pt x="858" y="36"/>
                      <a:pt x="846" y="26"/>
                      <a:pt x="833" y="19"/>
                    </a:cubicBezTo>
                    <a:cubicBezTo>
                      <a:pt x="812" y="7"/>
                      <a:pt x="787" y="0"/>
                      <a:pt x="762" y="0"/>
                    </a:cubicBezTo>
                    <a:lnTo>
                      <a:pt x="762" y="0"/>
                    </a:lnTo>
                    <a:lnTo>
                      <a:pt x="762" y="0"/>
                    </a:lnTo>
                    <a:cubicBezTo>
                      <a:pt x="737" y="1"/>
                      <a:pt x="712" y="9"/>
                      <a:pt x="690" y="22"/>
                    </a:cubicBezTo>
                    <a:cubicBezTo>
                      <a:pt x="677" y="29"/>
                      <a:pt x="666" y="37"/>
                      <a:pt x="656" y="47"/>
                    </a:cubicBezTo>
                    <a:lnTo>
                      <a:pt x="656" y="47"/>
                    </a:lnTo>
                    <a:cubicBezTo>
                      <a:pt x="643" y="60"/>
                      <a:pt x="631" y="75"/>
                      <a:pt x="622" y="91"/>
                    </a:cubicBezTo>
                    <a:cubicBezTo>
                      <a:pt x="611" y="110"/>
                      <a:pt x="603" y="132"/>
                      <a:pt x="599" y="154"/>
                    </a:cubicBezTo>
                    <a:lnTo>
                      <a:pt x="599" y="154"/>
                    </a:lnTo>
                    <a:cubicBezTo>
                      <a:pt x="596" y="169"/>
                      <a:pt x="595" y="185"/>
                      <a:pt x="595" y="201"/>
                    </a:cubicBezTo>
                    <a:cubicBezTo>
                      <a:pt x="595" y="232"/>
                      <a:pt x="600" y="263"/>
                      <a:pt x="609" y="293"/>
                    </a:cubicBezTo>
                    <a:cubicBezTo>
                      <a:pt x="632" y="370"/>
                      <a:pt x="676" y="438"/>
                      <a:pt x="708" y="510"/>
                    </a:cubicBezTo>
                    <a:lnTo>
                      <a:pt x="708" y="510"/>
                    </a:lnTo>
                    <a:cubicBezTo>
                      <a:pt x="655" y="457"/>
                      <a:pt x="600" y="406"/>
                      <a:pt x="542" y="359"/>
                    </a:cubicBezTo>
                    <a:cubicBezTo>
                      <a:pt x="473" y="302"/>
                      <a:pt x="384" y="225"/>
                      <a:pt x="288" y="259"/>
                    </a:cubicBezTo>
                    <a:cubicBezTo>
                      <a:pt x="217" y="284"/>
                      <a:pt x="174" y="357"/>
                      <a:pt x="170" y="429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879" name="Google Shape;879;p28"/>
              <p:cNvGrpSpPr/>
              <p:nvPr/>
            </p:nvGrpSpPr>
            <p:grpSpPr>
              <a:xfrm>
                <a:off x="9395744" y="1440454"/>
                <a:ext cx="712866" cy="713592"/>
                <a:chOff x="9395744" y="1440454"/>
                <a:chExt cx="712866" cy="713592"/>
              </a:xfrm>
            </p:grpSpPr>
            <p:sp>
              <p:nvSpPr>
                <p:cNvPr id="880" name="Google Shape;880;p28"/>
                <p:cNvSpPr/>
                <p:nvPr/>
              </p:nvSpPr>
              <p:spPr>
                <a:xfrm>
                  <a:off x="9395744" y="1440454"/>
                  <a:ext cx="712866" cy="71359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3" h="1093" extrusionOk="0">
                      <a:moveTo>
                        <a:pt x="39" y="203"/>
                      </a:moveTo>
                      <a:lnTo>
                        <a:pt x="39" y="203"/>
                      </a:lnTo>
                      <a:cubicBezTo>
                        <a:pt x="126" y="266"/>
                        <a:pt x="207" y="337"/>
                        <a:pt x="282" y="416"/>
                      </a:cubicBezTo>
                      <a:cubicBezTo>
                        <a:pt x="293" y="428"/>
                        <a:pt x="304" y="439"/>
                        <a:pt x="315" y="451"/>
                      </a:cubicBezTo>
                      <a:lnTo>
                        <a:pt x="315" y="451"/>
                      </a:lnTo>
                      <a:cubicBezTo>
                        <a:pt x="303" y="445"/>
                        <a:pt x="292" y="439"/>
                        <a:pt x="281" y="432"/>
                      </a:cubicBezTo>
                      <a:cubicBezTo>
                        <a:pt x="240" y="409"/>
                        <a:pt x="201" y="383"/>
                        <a:pt x="163" y="356"/>
                      </a:cubicBezTo>
                      <a:lnTo>
                        <a:pt x="163" y="356"/>
                      </a:lnTo>
                      <a:cubicBezTo>
                        <a:pt x="163" y="355"/>
                        <a:pt x="162" y="355"/>
                        <a:pt x="161" y="354"/>
                      </a:cubicBezTo>
                      <a:cubicBezTo>
                        <a:pt x="159" y="353"/>
                        <a:pt x="157" y="352"/>
                        <a:pt x="154" y="352"/>
                      </a:cubicBezTo>
                      <a:lnTo>
                        <a:pt x="154" y="352"/>
                      </a:lnTo>
                      <a:cubicBezTo>
                        <a:pt x="153" y="351"/>
                        <a:pt x="151" y="351"/>
                        <a:pt x="150" y="351"/>
                      </a:cubicBezTo>
                      <a:cubicBezTo>
                        <a:pt x="145" y="351"/>
                        <a:pt x="141" y="351"/>
                        <a:pt x="137" y="354"/>
                      </a:cubicBezTo>
                      <a:cubicBezTo>
                        <a:pt x="134" y="356"/>
                        <a:pt x="131" y="360"/>
                        <a:pt x="129" y="363"/>
                      </a:cubicBezTo>
                      <a:cubicBezTo>
                        <a:pt x="128" y="364"/>
                        <a:pt x="128" y="365"/>
                        <a:pt x="128" y="365"/>
                      </a:cubicBezTo>
                      <a:lnTo>
                        <a:pt x="128" y="365"/>
                      </a:lnTo>
                      <a:cubicBezTo>
                        <a:pt x="126" y="368"/>
                        <a:pt x="125" y="372"/>
                        <a:pt x="125" y="375"/>
                      </a:cubicBezTo>
                      <a:cubicBezTo>
                        <a:pt x="125" y="380"/>
                        <a:pt x="128" y="384"/>
                        <a:pt x="129" y="387"/>
                      </a:cubicBezTo>
                      <a:cubicBezTo>
                        <a:pt x="131" y="390"/>
                        <a:pt x="133" y="393"/>
                        <a:pt x="135" y="395"/>
                      </a:cubicBezTo>
                      <a:cubicBezTo>
                        <a:pt x="152" y="407"/>
                        <a:pt x="168" y="418"/>
                        <a:pt x="184" y="430"/>
                      </a:cubicBezTo>
                      <a:cubicBezTo>
                        <a:pt x="200" y="442"/>
                        <a:pt x="218" y="455"/>
                        <a:pt x="235" y="467"/>
                      </a:cubicBezTo>
                      <a:cubicBezTo>
                        <a:pt x="186" y="451"/>
                        <a:pt x="138" y="436"/>
                        <a:pt x="87" y="425"/>
                      </a:cubicBezTo>
                      <a:cubicBezTo>
                        <a:pt x="67" y="420"/>
                        <a:pt x="48" y="417"/>
                        <a:pt x="29" y="414"/>
                      </a:cubicBezTo>
                      <a:lnTo>
                        <a:pt x="29" y="414"/>
                      </a:lnTo>
                      <a:cubicBezTo>
                        <a:pt x="28" y="414"/>
                        <a:pt x="26" y="413"/>
                        <a:pt x="25" y="413"/>
                      </a:cubicBezTo>
                      <a:cubicBezTo>
                        <a:pt x="21" y="413"/>
                        <a:pt x="17" y="415"/>
                        <a:pt x="13" y="417"/>
                      </a:cubicBezTo>
                      <a:cubicBezTo>
                        <a:pt x="10" y="419"/>
                        <a:pt x="6" y="422"/>
                        <a:pt x="3" y="426"/>
                      </a:cubicBezTo>
                      <a:cubicBezTo>
                        <a:pt x="2" y="428"/>
                        <a:pt x="1" y="431"/>
                        <a:pt x="1" y="434"/>
                      </a:cubicBezTo>
                      <a:lnTo>
                        <a:pt x="1" y="434"/>
                      </a:lnTo>
                      <a:cubicBezTo>
                        <a:pt x="0" y="436"/>
                        <a:pt x="0" y="437"/>
                        <a:pt x="0" y="439"/>
                      </a:cubicBezTo>
                      <a:cubicBezTo>
                        <a:pt x="0" y="443"/>
                        <a:pt x="1" y="447"/>
                        <a:pt x="3" y="451"/>
                      </a:cubicBezTo>
                      <a:cubicBezTo>
                        <a:pt x="5" y="455"/>
                        <a:pt x="8" y="458"/>
                        <a:pt x="12" y="460"/>
                      </a:cubicBezTo>
                      <a:cubicBezTo>
                        <a:pt x="14" y="461"/>
                        <a:pt x="17" y="462"/>
                        <a:pt x="20" y="463"/>
                      </a:cubicBezTo>
                      <a:lnTo>
                        <a:pt x="25" y="464"/>
                      </a:lnTo>
                      <a:lnTo>
                        <a:pt x="25" y="464"/>
                      </a:lnTo>
                      <a:cubicBezTo>
                        <a:pt x="100" y="483"/>
                        <a:pt x="174" y="508"/>
                        <a:pt x="246" y="540"/>
                      </a:cubicBezTo>
                      <a:lnTo>
                        <a:pt x="246" y="540"/>
                      </a:lnTo>
                      <a:cubicBezTo>
                        <a:pt x="306" y="565"/>
                        <a:pt x="368" y="588"/>
                        <a:pt x="430" y="606"/>
                      </a:cubicBezTo>
                      <a:lnTo>
                        <a:pt x="430" y="606"/>
                      </a:lnTo>
                      <a:cubicBezTo>
                        <a:pt x="391" y="653"/>
                        <a:pt x="348" y="697"/>
                        <a:pt x="304" y="739"/>
                      </a:cubicBezTo>
                      <a:cubicBezTo>
                        <a:pt x="287" y="755"/>
                        <a:pt x="271" y="771"/>
                        <a:pt x="254" y="787"/>
                      </a:cubicBezTo>
                      <a:cubicBezTo>
                        <a:pt x="184" y="858"/>
                        <a:pt x="137" y="935"/>
                        <a:pt x="82" y="1029"/>
                      </a:cubicBezTo>
                      <a:lnTo>
                        <a:pt x="82" y="1029"/>
                      </a:lnTo>
                      <a:cubicBezTo>
                        <a:pt x="80" y="1032"/>
                        <a:pt x="79" y="1036"/>
                        <a:pt x="79" y="1040"/>
                      </a:cubicBezTo>
                      <a:cubicBezTo>
                        <a:pt x="79" y="1044"/>
                        <a:pt x="80" y="1047"/>
                        <a:pt x="81" y="1050"/>
                      </a:cubicBezTo>
                      <a:lnTo>
                        <a:pt x="81" y="1050"/>
                      </a:lnTo>
                      <a:lnTo>
                        <a:pt x="82" y="1051"/>
                      </a:lnTo>
                      <a:cubicBezTo>
                        <a:pt x="84" y="1055"/>
                        <a:pt x="88" y="1059"/>
                        <a:pt x="92" y="1061"/>
                      </a:cubicBezTo>
                      <a:cubicBezTo>
                        <a:pt x="94" y="1062"/>
                        <a:pt x="96" y="1063"/>
                        <a:pt x="98" y="1064"/>
                      </a:cubicBezTo>
                      <a:lnTo>
                        <a:pt x="98" y="1064"/>
                      </a:lnTo>
                      <a:cubicBezTo>
                        <a:pt x="100" y="1064"/>
                        <a:pt x="102" y="1064"/>
                        <a:pt x="103" y="1064"/>
                      </a:cubicBezTo>
                      <a:cubicBezTo>
                        <a:pt x="108" y="1064"/>
                        <a:pt x="112" y="1063"/>
                        <a:pt x="116" y="1061"/>
                      </a:cubicBezTo>
                      <a:cubicBezTo>
                        <a:pt x="119" y="1059"/>
                        <a:pt x="121" y="1057"/>
                        <a:pt x="123" y="1054"/>
                      </a:cubicBezTo>
                      <a:lnTo>
                        <a:pt x="123" y="1054"/>
                      </a:lnTo>
                      <a:cubicBezTo>
                        <a:pt x="186" y="966"/>
                        <a:pt x="257" y="885"/>
                        <a:pt x="335" y="811"/>
                      </a:cubicBezTo>
                      <a:cubicBezTo>
                        <a:pt x="348" y="800"/>
                        <a:pt x="360" y="789"/>
                        <a:pt x="371" y="778"/>
                      </a:cubicBezTo>
                      <a:lnTo>
                        <a:pt x="371" y="778"/>
                      </a:lnTo>
                      <a:cubicBezTo>
                        <a:pt x="365" y="790"/>
                        <a:pt x="358" y="801"/>
                        <a:pt x="352" y="812"/>
                      </a:cubicBezTo>
                      <a:cubicBezTo>
                        <a:pt x="328" y="853"/>
                        <a:pt x="303" y="892"/>
                        <a:pt x="275" y="930"/>
                      </a:cubicBezTo>
                      <a:lnTo>
                        <a:pt x="275" y="930"/>
                      </a:lnTo>
                      <a:cubicBezTo>
                        <a:pt x="275" y="931"/>
                        <a:pt x="275" y="931"/>
                        <a:pt x="274" y="932"/>
                      </a:cubicBezTo>
                      <a:cubicBezTo>
                        <a:pt x="273" y="936"/>
                        <a:pt x="271" y="940"/>
                        <a:pt x="271" y="944"/>
                      </a:cubicBezTo>
                      <a:cubicBezTo>
                        <a:pt x="271" y="947"/>
                        <a:pt x="271" y="950"/>
                        <a:pt x="272" y="952"/>
                      </a:cubicBezTo>
                      <a:lnTo>
                        <a:pt x="272" y="952"/>
                      </a:lnTo>
                      <a:cubicBezTo>
                        <a:pt x="273" y="953"/>
                        <a:pt x="273" y="954"/>
                        <a:pt x="274" y="955"/>
                      </a:cubicBezTo>
                      <a:cubicBezTo>
                        <a:pt x="277" y="959"/>
                        <a:pt x="279" y="962"/>
                        <a:pt x="283" y="965"/>
                      </a:cubicBezTo>
                      <a:cubicBezTo>
                        <a:pt x="285" y="966"/>
                        <a:pt x="287" y="967"/>
                        <a:pt x="290" y="967"/>
                      </a:cubicBezTo>
                      <a:lnTo>
                        <a:pt x="290" y="967"/>
                      </a:lnTo>
                      <a:cubicBezTo>
                        <a:pt x="291" y="968"/>
                        <a:pt x="293" y="968"/>
                        <a:pt x="295" y="968"/>
                      </a:cubicBezTo>
                      <a:cubicBezTo>
                        <a:pt x="299" y="968"/>
                        <a:pt x="303" y="967"/>
                        <a:pt x="307" y="965"/>
                      </a:cubicBezTo>
                      <a:cubicBezTo>
                        <a:pt x="310" y="963"/>
                        <a:pt x="312" y="961"/>
                        <a:pt x="314" y="958"/>
                      </a:cubicBezTo>
                      <a:cubicBezTo>
                        <a:pt x="327" y="942"/>
                        <a:pt x="338" y="925"/>
                        <a:pt x="350" y="909"/>
                      </a:cubicBezTo>
                      <a:cubicBezTo>
                        <a:pt x="362" y="892"/>
                        <a:pt x="374" y="876"/>
                        <a:pt x="386" y="859"/>
                      </a:cubicBezTo>
                      <a:lnTo>
                        <a:pt x="386" y="859"/>
                      </a:lnTo>
                      <a:cubicBezTo>
                        <a:pt x="363" y="926"/>
                        <a:pt x="345" y="995"/>
                        <a:pt x="333" y="1064"/>
                      </a:cubicBezTo>
                      <a:lnTo>
                        <a:pt x="333" y="1064"/>
                      </a:lnTo>
                      <a:cubicBezTo>
                        <a:pt x="332" y="1066"/>
                        <a:pt x="332" y="1067"/>
                        <a:pt x="332" y="1068"/>
                      </a:cubicBezTo>
                      <a:cubicBezTo>
                        <a:pt x="332" y="1073"/>
                        <a:pt x="334" y="1077"/>
                        <a:pt x="336" y="1081"/>
                      </a:cubicBezTo>
                      <a:cubicBezTo>
                        <a:pt x="338" y="1085"/>
                        <a:pt x="341" y="1088"/>
                        <a:pt x="345" y="1090"/>
                      </a:cubicBezTo>
                      <a:cubicBezTo>
                        <a:pt x="347" y="1091"/>
                        <a:pt x="349" y="1092"/>
                        <a:pt x="352" y="1093"/>
                      </a:cubicBezTo>
                      <a:lnTo>
                        <a:pt x="352" y="1093"/>
                      </a:lnTo>
                      <a:cubicBezTo>
                        <a:pt x="354" y="1093"/>
                        <a:pt x="356" y="1093"/>
                        <a:pt x="358" y="1093"/>
                      </a:cubicBezTo>
                      <a:cubicBezTo>
                        <a:pt x="362" y="1093"/>
                        <a:pt x="366" y="1092"/>
                        <a:pt x="370" y="1090"/>
                      </a:cubicBezTo>
                      <a:cubicBezTo>
                        <a:pt x="374" y="1088"/>
                        <a:pt x="377" y="1085"/>
                        <a:pt x="379" y="1081"/>
                      </a:cubicBezTo>
                      <a:cubicBezTo>
                        <a:pt x="380" y="1079"/>
                        <a:pt x="381" y="1077"/>
                        <a:pt x="382" y="1074"/>
                      </a:cubicBezTo>
                      <a:cubicBezTo>
                        <a:pt x="399" y="996"/>
                        <a:pt x="429" y="920"/>
                        <a:pt x="459" y="847"/>
                      </a:cubicBezTo>
                      <a:lnTo>
                        <a:pt x="459" y="847"/>
                      </a:lnTo>
                      <a:cubicBezTo>
                        <a:pt x="484" y="788"/>
                        <a:pt x="506" y="728"/>
                        <a:pt x="524" y="667"/>
                      </a:cubicBezTo>
                      <a:lnTo>
                        <a:pt x="524" y="667"/>
                      </a:lnTo>
                      <a:cubicBezTo>
                        <a:pt x="568" y="714"/>
                        <a:pt x="615" y="758"/>
                        <a:pt x="664" y="800"/>
                      </a:cubicBezTo>
                      <a:cubicBezTo>
                        <a:pt x="722" y="853"/>
                        <a:pt x="783" y="907"/>
                        <a:pt x="834" y="969"/>
                      </a:cubicBezTo>
                      <a:lnTo>
                        <a:pt x="834" y="969"/>
                      </a:lnTo>
                      <a:cubicBezTo>
                        <a:pt x="836" y="972"/>
                        <a:pt x="838" y="974"/>
                        <a:pt x="841" y="975"/>
                      </a:cubicBezTo>
                      <a:cubicBezTo>
                        <a:pt x="843" y="976"/>
                        <a:pt x="845" y="977"/>
                        <a:pt x="847" y="978"/>
                      </a:cubicBezTo>
                      <a:lnTo>
                        <a:pt x="847" y="978"/>
                      </a:lnTo>
                      <a:cubicBezTo>
                        <a:pt x="849" y="978"/>
                        <a:pt x="851" y="978"/>
                        <a:pt x="853" y="978"/>
                      </a:cubicBezTo>
                      <a:cubicBezTo>
                        <a:pt x="857" y="978"/>
                        <a:pt x="861" y="977"/>
                        <a:pt x="865" y="975"/>
                      </a:cubicBezTo>
                      <a:cubicBezTo>
                        <a:pt x="869" y="973"/>
                        <a:pt x="871" y="970"/>
                        <a:pt x="874" y="967"/>
                      </a:cubicBezTo>
                      <a:lnTo>
                        <a:pt x="874" y="967"/>
                      </a:lnTo>
                      <a:cubicBezTo>
                        <a:pt x="874" y="967"/>
                        <a:pt x="874" y="966"/>
                        <a:pt x="875" y="965"/>
                      </a:cubicBezTo>
                      <a:cubicBezTo>
                        <a:pt x="877" y="961"/>
                        <a:pt x="878" y="957"/>
                        <a:pt x="878" y="953"/>
                      </a:cubicBezTo>
                      <a:cubicBezTo>
                        <a:pt x="878" y="949"/>
                        <a:pt x="877" y="945"/>
                        <a:pt x="875" y="941"/>
                      </a:cubicBezTo>
                      <a:cubicBezTo>
                        <a:pt x="874" y="940"/>
                        <a:pt x="874" y="940"/>
                        <a:pt x="874" y="939"/>
                      </a:cubicBezTo>
                      <a:lnTo>
                        <a:pt x="874" y="939"/>
                      </a:lnTo>
                      <a:cubicBezTo>
                        <a:pt x="832" y="882"/>
                        <a:pt x="785" y="828"/>
                        <a:pt x="734" y="778"/>
                      </a:cubicBezTo>
                      <a:cubicBezTo>
                        <a:pt x="753" y="788"/>
                        <a:pt x="771" y="797"/>
                        <a:pt x="789" y="807"/>
                      </a:cubicBezTo>
                      <a:cubicBezTo>
                        <a:pt x="808" y="816"/>
                        <a:pt x="826" y="826"/>
                        <a:pt x="843" y="835"/>
                      </a:cubicBezTo>
                      <a:lnTo>
                        <a:pt x="843" y="835"/>
                      </a:lnTo>
                      <a:cubicBezTo>
                        <a:pt x="845" y="836"/>
                        <a:pt x="847" y="837"/>
                        <a:pt x="849" y="837"/>
                      </a:cubicBezTo>
                      <a:lnTo>
                        <a:pt x="849" y="837"/>
                      </a:lnTo>
                      <a:cubicBezTo>
                        <a:pt x="851" y="838"/>
                        <a:pt x="853" y="838"/>
                        <a:pt x="854" y="838"/>
                      </a:cubicBezTo>
                      <a:cubicBezTo>
                        <a:pt x="859" y="838"/>
                        <a:pt x="864" y="837"/>
                        <a:pt x="867" y="835"/>
                      </a:cubicBezTo>
                      <a:cubicBezTo>
                        <a:pt x="871" y="832"/>
                        <a:pt x="873" y="829"/>
                        <a:pt x="875" y="826"/>
                      </a:cubicBezTo>
                      <a:cubicBezTo>
                        <a:pt x="876" y="824"/>
                        <a:pt x="877" y="823"/>
                        <a:pt x="877" y="822"/>
                      </a:cubicBezTo>
                      <a:lnTo>
                        <a:pt x="877" y="822"/>
                      </a:lnTo>
                      <a:cubicBezTo>
                        <a:pt x="878" y="819"/>
                        <a:pt x="879" y="817"/>
                        <a:pt x="879" y="814"/>
                      </a:cubicBezTo>
                      <a:cubicBezTo>
                        <a:pt x="879" y="810"/>
                        <a:pt x="877" y="805"/>
                        <a:pt x="875" y="802"/>
                      </a:cubicBezTo>
                      <a:cubicBezTo>
                        <a:pt x="873" y="798"/>
                        <a:pt x="870" y="795"/>
                        <a:pt x="866" y="793"/>
                      </a:cubicBezTo>
                      <a:lnTo>
                        <a:pt x="866" y="793"/>
                      </a:lnTo>
                      <a:lnTo>
                        <a:pt x="866" y="793"/>
                      </a:lnTo>
                      <a:cubicBezTo>
                        <a:pt x="850" y="784"/>
                        <a:pt x="834" y="775"/>
                        <a:pt x="818" y="766"/>
                      </a:cubicBezTo>
                      <a:cubicBezTo>
                        <a:pt x="782" y="745"/>
                        <a:pt x="747" y="723"/>
                        <a:pt x="713" y="699"/>
                      </a:cubicBezTo>
                      <a:cubicBezTo>
                        <a:pt x="728" y="703"/>
                        <a:pt x="744" y="708"/>
                        <a:pt x="759" y="713"/>
                      </a:cubicBezTo>
                      <a:lnTo>
                        <a:pt x="759" y="713"/>
                      </a:lnTo>
                      <a:cubicBezTo>
                        <a:pt x="862" y="744"/>
                        <a:pt x="962" y="786"/>
                        <a:pt x="1057" y="837"/>
                      </a:cubicBezTo>
                      <a:lnTo>
                        <a:pt x="1057" y="837"/>
                      </a:lnTo>
                      <a:cubicBezTo>
                        <a:pt x="1059" y="838"/>
                        <a:pt x="1061" y="838"/>
                        <a:pt x="1064" y="839"/>
                      </a:cubicBezTo>
                      <a:lnTo>
                        <a:pt x="1064" y="839"/>
                      </a:lnTo>
                      <a:cubicBezTo>
                        <a:pt x="1065" y="839"/>
                        <a:pt x="1067" y="840"/>
                        <a:pt x="1069" y="840"/>
                      </a:cubicBezTo>
                      <a:cubicBezTo>
                        <a:pt x="1073" y="840"/>
                        <a:pt x="1077" y="838"/>
                        <a:pt x="1081" y="836"/>
                      </a:cubicBezTo>
                      <a:cubicBezTo>
                        <a:pt x="1085" y="834"/>
                        <a:pt x="1088" y="831"/>
                        <a:pt x="1090" y="827"/>
                      </a:cubicBezTo>
                      <a:cubicBezTo>
                        <a:pt x="1090" y="827"/>
                        <a:pt x="1091" y="826"/>
                        <a:pt x="1091" y="825"/>
                      </a:cubicBezTo>
                      <a:lnTo>
                        <a:pt x="1091" y="825"/>
                      </a:lnTo>
                      <a:cubicBezTo>
                        <a:pt x="1092" y="822"/>
                        <a:pt x="1093" y="819"/>
                        <a:pt x="1093" y="816"/>
                      </a:cubicBezTo>
                      <a:cubicBezTo>
                        <a:pt x="1093" y="811"/>
                        <a:pt x="1092" y="807"/>
                        <a:pt x="1090" y="803"/>
                      </a:cubicBezTo>
                      <a:cubicBezTo>
                        <a:pt x="1088" y="800"/>
                        <a:pt x="1085" y="798"/>
                        <a:pt x="1082" y="795"/>
                      </a:cubicBezTo>
                      <a:cubicBezTo>
                        <a:pt x="992" y="736"/>
                        <a:pt x="916" y="688"/>
                        <a:pt x="822" y="656"/>
                      </a:cubicBezTo>
                      <a:cubicBezTo>
                        <a:pt x="800" y="648"/>
                        <a:pt x="778" y="641"/>
                        <a:pt x="756" y="634"/>
                      </a:cubicBezTo>
                      <a:lnTo>
                        <a:pt x="756" y="634"/>
                      </a:lnTo>
                      <a:cubicBezTo>
                        <a:pt x="697" y="617"/>
                        <a:pt x="640" y="596"/>
                        <a:pt x="583" y="572"/>
                      </a:cubicBezTo>
                      <a:lnTo>
                        <a:pt x="583" y="572"/>
                      </a:lnTo>
                      <a:cubicBezTo>
                        <a:pt x="631" y="526"/>
                        <a:pt x="676" y="479"/>
                        <a:pt x="718" y="429"/>
                      </a:cubicBezTo>
                      <a:cubicBezTo>
                        <a:pt x="770" y="370"/>
                        <a:pt x="824" y="309"/>
                        <a:pt x="887" y="259"/>
                      </a:cubicBezTo>
                      <a:lnTo>
                        <a:pt x="887" y="259"/>
                      </a:lnTo>
                      <a:cubicBezTo>
                        <a:pt x="889" y="257"/>
                        <a:pt x="892" y="254"/>
                        <a:pt x="893" y="252"/>
                      </a:cubicBezTo>
                      <a:cubicBezTo>
                        <a:pt x="896" y="248"/>
                        <a:pt x="896" y="244"/>
                        <a:pt x="896" y="239"/>
                      </a:cubicBezTo>
                      <a:cubicBezTo>
                        <a:pt x="896" y="238"/>
                        <a:pt x="896" y="236"/>
                        <a:pt x="896" y="234"/>
                      </a:cubicBezTo>
                      <a:lnTo>
                        <a:pt x="896" y="234"/>
                      </a:lnTo>
                      <a:cubicBezTo>
                        <a:pt x="895" y="232"/>
                        <a:pt x="895" y="230"/>
                        <a:pt x="893" y="227"/>
                      </a:cubicBezTo>
                      <a:cubicBezTo>
                        <a:pt x="892" y="224"/>
                        <a:pt x="888" y="220"/>
                        <a:pt x="884" y="218"/>
                      </a:cubicBezTo>
                      <a:cubicBezTo>
                        <a:pt x="880" y="216"/>
                        <a:pt x="876" y="215"/>
                        <a:pt x="871" y="215"/>
                      </a:cubicBezTo>
                      <a:cubicBezTo>
                        <a:pt x="867" y="215"/>
                        <a:pt x="862" y="215"/>
                        <a:pt x="858" y="218"/>
                      </a:cubicBezTo>
                      <a:cubicBezTo>
                        <a:pt x="857" y="219"/>
                        <a:pt x="857" y="219"/>
                        <a:pt x="857" y="219"/>
                      </a:cubicBezTo>
                      <a:lnTo>
                        <a:pt x="857" y="219"/>
                      </a:lnTo>
                      <a:cubicBezTo>
                        <a:pt x="799" y="261"/>
                        <a:pt x="746" y="308"/>
                        <a:pt x="696" y="359"/>
                      </a:cubicBezTo>
                      <a:lnTo>
                        <a:pt x="725" y="303"/>
                      </a:lnTo>
                      <a:cubicBezTo>
                        <a:pt x="734" y="285"/>
                        <a:pt x="743" y="267"/>
                        <a:pt x="753" y="250"/>
                      </a:cubicBezTo>
                      <a:lnTo>
                        <a:pt x="753" y="250"/>
                      </a:lnTo>
                      <a:cubicBezTo>
                        <a:pt x="754" y="246"/>
                        <a:pt x="755" y="243"/>
                        <a:pt x="755" y="239"/>
                      </a:cubicBezTo>
                      <a:cubicBezTo>
                        <a:pt x="755" y="235"/>
                        <a:pt x="754" y="232"/>
                        <a:pt x="753" y="228"/>
                      </a:cubicBezTo>
                      <a:lnTo>
                        <a:pt x="753" y="228"/>
                      </a:lnTo>
                      <a:cubicBezTo>
                        <a:pt x="752" y="228"/>
                        <a:pt x="753" y="227"/>
                        <a:pt x="752" y="226"/>
                      </a:cubicBezTo>
                      <a:cubicBezTo>
                        <a:pt x="751" y="223"/>
                        <a:pt x="747" y="220"/>
                        <a:pt x="743" y="217"/>
                      </a:cubicBezTo>
                      <a:cubicBezTo>
                        <a:pt x="741" y="216"/>
                        <a:pt x="738" y="215"/>
                        <a:pt x="736" y="215"/>
                      </a:cubicBezTo>
                      <a:lnTo>
                        <a:pt x="736" y="215"/>
                      </a:lnTo>
                      <a:cubicBezTo>
                        <a:pt x="734" y="214"/>
                        <a:pt x="733" y="214"/>
                        <a:pt x="731" y="214"/>
                      </a:cubicBezTo>
                      <a:cubicBezTo>
                        <a:pt x="727" y="214"/>
                        <a:pt x="723" y="215"/>
                        <a:pt x="719" y="217"/>
                      </a:cubicBezTo>
                      <a:cubicBezTo>
                        <a:pt x="715" y="219"/>
                        <a:pt x="713" y="222"/>
                        <a:pt x="710" y="226"/>
                      </a:cubicBezTo>
                      <a:lnTo>
                        <a:pt x="710" y="227"/>
                      </a:lnTo>
                      <a:lnTo>
                        <a:pt x="710" y="227"/>
                      </a:lnTo>
                      <a:cubicBezTo>
                        <a:pt x="701" y="244"/>
                        <a:pt x="692" y="260"/>
                        <a:pt x="682" y="277"/>
                      </a:cubicBezTo>
                      <a:cubicBezTo>
                        <a:pt x="662" y="312"/>
                        <a:pt x="640" y="347"/>
                        <a:pt x="617" y="380"/>
                      </a:cubicBezTo>
                      <a:cubicBezTo>
                        <a:pt x="621" y="365"/>
                        <a:pt x="626" y="349"/>
                        <a:pt x="630" y="334"/>
                      </a:cubicBezTo>
                      <a:lnTo>
                        <a:pt x="630" y="334"/>
                      </a:lnTo>
                      <a:cubicBezTo>
                        <a:pt x="662" y="230"/>
                        <a:pt x="704" y="131"/>
                        <a:pt x="754" y="35"/>
                      </a:cubicBezTo>
                      <a:lnTo>
                        <a:pt x="754" y="35"/>
                      </a:lnTo>
                      <a:cubicBezTo>
                        <a:pt x="756" y="32"/>
                        <a:pt x="757" y="28"/>
                        <a:pt x="757" y="24"/>
                      </a:cubicBezTo>
                      <a:cubicBezTo>
                        <a:pt x="757" y="20"/>
                        <a:pt x="756" y="15"/>
                        <a:pt x="754" y="12"/>
                      </a:cubicBezTo>
                      <a:cubicBezTo>
                        <a:pt x="752" y="8"/>
                        <a:pt x="749" y="5"/>
                        <a:pt x="745" y="3"/>
                      </a:cubicBezTo>
                      <a:cubicBezTo>
                        <a:pt x="743" y="2"/>
                        <a:pt x="741" y="1"/>
                        <a:pt x="738" y="0"/>
                      </a:cubicBezTo>
                      <a:lnTo>
                        <a:pt x="738" y="0"/>
                      </a:lnTo>
                      <a:cubicBezTo>
                        <a:pt x="737" y="0"/>
                        <a:pt x="735" y="0"/>
                        <a:pt x="733" y="0"/>
                      </a:cubicBezTo>
                      <a:cubicBezTo>
                        <a:pt x="729" y="0"/>
                        <a:pt x="725" y="1"/>
                        <a:pt x="721" y="3"/>
                      </a:cubicBezTo>
                      <a:cubicBezTo>
                        <a:pt x="718" y="5"/>
                        <a:pt x="715" y="7"/>
                        <a:pt x="713" y="10"/>
                      </a:cubicBezTo>
                      <a:cubicBezTo>
                        <a:pt x="654" y="100"/>
                        <a:pt x="605" y="176"/>
                        <a:pt x="573" y="271"/>
                      </a:cubicBezTo>
                      <a:cubicBezTo>
                        <a:pt x="566" y="293"/>
                        <a:pt x="559" y="315"/>
                        <a:pt x="552" y="337"/>
                      </a:cubicBezTo>
                      <a:lnTo>
                        <a:pt x="552" y="337"/>
                      </a:lnTo>
                      <a:cubicBezTo>
                        <a:pt x="534" y="396"/>
                        <a:pt x="513" y="455"/>
                        <a:pt x="488" y="512"/>
                      </a:cubicBezTo>
                      <a:lnTo>
                        <a:pt x="488" y="512"/>
                      </a:lnTo>
                      <a:cubicBezTo>
                        <a:pt x="441" y="472"/>
                        <a:pt x="396" y="429"/>
                        <a:pt x="353" y="383"/>
                      </a:cubicBezTo>
                      <a:cubicBezTo>
                        <a:pt x="337" y="367"/>
                        <a:pt x="322" y="350"/>
                        <a:pt x="305" y="334"/>
                      </a:cubicBezTo>
                      <a:cubicBezTo>
                        <a:pt x="234" y="263"/>
                        <a:pt x="157" y="216"/>
                        <a:pt x="64" y="162"/>
                      </a:cubicBezTo>
                      <a:lnTo>
                        <a:pt x="64" y="162"/>
                      </a:lnTo>
                      <a:cubicBezTo>
                        <a:pt x="62" y="161"/>
                        <a:pt x="60" y="160"/>
                        <a:pt x="57" y="160"/>
                      </a:cubicBezTo>
                      <a:lnTo>
                        <a:pt x="57" y="160"/>
                      </a:lnTo>
                      <a:lnTo>
                        <a:pt x="57" y="160"/>
                      </a:lnTo>
                      <a:cubicBezTo>
                        <a:pt x="55" y="159"/>
                        <a:pt x="54" y="159"/>
                        <a:pt x="52" y="159"/>
                      </a:cubicBezTo>
                      <a:cubicBezTo>
                        <a:pt x="48" y="159"/>
                        <a:pt x="44" y="160"/>
                        <a:pt x="40" y="162"/>
                      </a:cubicBezTo>
                      <a:cubicBezTo>
                        <a:pt x="37" y="164"/>
                        <a:pt x="34" y="167"/>
                        <a:pt x="31" y="171"/>
                      </a:cubicBezTo>
                      <a:cubicBezTo>
                        <a:pt x="31" y="172"/>
                        <a:pt x="30" y="173"/>
                        <a:pt x="30" y="174"/>
                      </a:cubicBezTo>
                      <a:lnTo>
                        <a:pt x="30" y="174"/>
                      </a:lnTo>
                      <a:cubicBezTo>
                        <a:pt x="28" y="177"/>
                        <a:pt x="28" y="180"/>
                        <a:pt x="28" y="183"/>
                      </a:cubicBezTo>
                      <a:cubicBezTo>
                        <a:pt x="28" y="187"/>
                        <a:pt x="29" y="191"/>
                        <a:pt x="31" y="195"/>
                      </a:cubicBezTo>
                      <a:cubicBezTo>
                        <a:pt x="33" y="198"/>
                        <a:pt x="36" y="201"/>
                        <a:pt x="39" y="203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120000" tIns="60000" rIns="120000" bIns="60000" anchor="ctr" anchorCtr="1">
                  <a:noAutofit/>
                </a:bodyPr>
                <a:lstStyle/>
                <a:p>
                  <a:pPr defTabSz="1219170">
                    <a:buClr>
                      <a:srgbClr val="000000"/>
                    </a:buClr>
                  </a:pPr>
                  <a:endParaRPr sz="2400" kern="0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81" name="Google Shape;881;p28"/>
                <p:cNvSpPr/>
                <p:nvPr/>
              </p:nvSpPr>
              <p:spPr>
                <a:xfrm>
                  <a:off x="9395744" y="1440454"/>
                  <a:ext cx="712866" cy="71359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3" h="1093" extrusionOk="0">
                      <a:moveTo>
                        <a:pt x="39" y="203"/>
                      </a:moveTo>
                      <a:lnTo>
                        <a:pt x="39" y="203"/>
                      </a:lnTo>
                      <a:cubicBezTo>
                        <a:pt x="126" y="266"/>
                        <a:pt x="207" y="337"/>
                        <a:pt x="282" y="416"/>
                      </a:cubicBezTo>
                      <a:cubicBezTo>
                        <a:pt x="293" y="428"/>
                        <a:pt x="304" y="439"/>
                        <a:pt x="315" y="451"/>
                      </a:cubicBezTo>
                      <a:lnTo>
                        <a:pt x="315" y="451"/>
                      </a:lnTo>
                      <a:cubicBezTo>
                        <a:pt x="303" y="445"/>
                        <a:pt x="292" y="439"/>
                        <a:pt x="281" y="432"/>
                      </a:cubicBezTo>
                      <a:cubicBezTo>
                        <a:pt x="240" y="409"/>
                        <a:pt x="201" y="383"/>
                        <a:pt x="163" y="356"/>
                      </a:cubicBezTo>
                      <a:lnTo>
                        <a:pt x="163" y="356"/>
                      </a:lnTo>
                      <a:cubicBezTo>
                        <a:pt x="163" y="355"/>
                        <a:pt x="162" y="355"/>
                        <a:pt x="161" y="354"/>
                      </a:cubicBezTo>
                      <a:cubicBezTo>
                        <a:pt x="159" y="353"/>
                        <a:pt x="157" y="352"/>
                        <a:pt x="154" y="352"/>
                      </a:cubicBezTo>
                      <a:lnTo>
                        <a:pt x="154" y="352"/>
                      </a:lnTo>
                      <a:cubicBezTo>
                        <a:pt x="153" y="351"/>
                        <a:pt x="151" y="351"/>
                        <a:pt x="150" y="351"/>
                      </a:cubicBezTo>
                      <a:cubicBezTo>
                        <a:pt x="145" y="351"/>
                        <a:pt x="141" y="351"/>
                        <a:pt x="137" y="354"/>
                      </a:cubicBezTo>
                      <a:cubicBezTo>
                        <a:pt x="134" y="356"/>
                        <a:pt x="131" y="360"/>
                        <a:pt x="129" y="363"/>
                      </a:cubicBezTo>
                      <a:cubicBezTo>
                        <a:pt x="128" y="364"/>
                        <a:pt x="128" y="365"/>
                        <a:pt x="128" y="365"/>
                      </a:cubicBezTo>
                      <a:lnTo>
                        <a:pt x="128" y="365"/>
                      </a:lnTo>
                      <a:cubicBezTo>
                        <a:pt x="126" y="368"/>
                        <a:pt x="125" y="372"/>
                        <a:pt x="125" y="375"/>
                      </a:cubicBezTo>
                      <a:cubicBezTo>
                        <a:pt x="125" y="380"/>
                        <a:pt x="128" y="384"/>
                        <a:pt x="129" y="387"/>
                      </a:cubicBezTo>
                      <a:cubicBezTo>
                        <a:pt x="131" y="390"/>
                        <a:pt x="133" y="393"/>
                        <a:pt x="135" y="395"/>
                      </a:cubicBezTo>
                      <a:cubicBezTo>
                        <a:pt x="152" y="407"/>
                        <a:pt x="168" y="418"/>
                        <a:pt x="184" y="430"/>
                      </a:cubicBezTo>
                      <a:cubicBezTo>
                        <a:pt x="200" y="442"/>
                        <a:pt x="218" y="455"/>
                        <a:pt x="235" y="467"/>
                      </a:cubicBezTo>
                      <a:cubicBezTo>
                        <a:pt x="186" y="451"/>
                        <a:pt x="138" y="436"/>
                        <a:pt x="87" y="425"/>
                      </a:cubicBezTo>
                      <a:cubicBezTo>
                        <a:pt x="67" y="420"/>
                        <a:pt x="48" y="417"/>
                        <a:pt x="29" y="414"/>
                      </a:cubicBezTo>
                      <a:lnTo>
                        <a:pt x="29" y="414"/>
                      </a:lnTo>
                      <a:cubicBezTo>
                        <a:pt x="28" y="414"/>
                        <a:pt x="26" y="413"/>
                        <a:pt x="25" y="413"/>
                      </a:cubicBezTo>
                      <a:cubicBezTo>
                        <a:pt x="21" y="413"/>
                        <a:pt x="17" y="415"/>
                        <a:pt x="13" y="417"/>
                      </a:cubicBezTo>
                      <a:cubicBezTo>
                        <a:pt x="10" y="419"/>
                        <a:pt x="6" y="422"/>
                        <a:pt x="3" y="426"/>
                      </a:cubicBezTo>
                      <a:cubicBezTo>
                        <a:pt x="2" y="428"/>
                        <a:pt x="1" y="431"/>
                        <a:pt x="1" y="434"/>
                      </a:cubicBezTo>
                      <a:lnTo>
                        <a:pt x="1" y="434"/>
                      </a:lnTo>
                      <a:cubicBezTo>
                        <a:pt x="0" y="436"/>
                        <a:pt x="0" y="437"/>
                        <a:pt x="0" y="439"/>
                      </a:cubicBezTo>
                      <a:cubicBezTo>
                        <a:pt x="0" y="443"/>
                        <a:pt x="1" y="447"/>
                        <a:pt x="3" y="451"/>
                      </a:cubicBezTo>
                      <a:cubicBezTo>
                        <a:pt x="5" y="455"/>
                        <a:pt x="8" y="458"/>
                        <a:pt x="12" y="460"/>
                      </a:cubicBezTo>
                      <a:cubicBezTo>
                        <a:pt x="14" y="461"/>
                        <a:pt x="17" y="462"/>
                        <a:pt x="20" y="463"/>
                      </a:cubicBezTo>
                      <a:lnTo>
                        <a:pt x="25" y="464"/>
                      </a:lnTo>
                      <a:lnTo>
                        <a:pt x="25" y="464"/>
                      </a:lnTo>
                      <a:cubicBezTo>
                        <a:pt x="100" y="483"/>
                        <a:pt x="174" y="508"/>
                        <a:pt x="246" y="540"/>
                      </a:cubicBezTo>
                      <a:lnTo>
                        <a:pt x="246" y="540"/>
                      </a:lnTo>
                      <a:cubicBezTo>
                        <a:pt x="306" y="565"/>
                        <a:pt x="368" y="588"/>
                        <a:pt x="430" y="606"/>
                      </a:cubicBezTo>
                      <a:lnTo>
                        <a:pt x="430" y="606"/>
                      </a:lnTo>
                      <a:cubicBezTo>
                        <a:pt x="391" y="653"/>
                        <a:pt x="348" y="697"/>
                        <a:pt x="304" y="739"/>
                      </a:cubicBezTo>
                      <a:cubicBezTo>
                        <a:pt x="287" y="755"/>
                        <a:pt x="271" y="771"/>
                        <a:pt x="254" y="787"/>
                      </a:cubicBezTo>
                      <a:cubicBezTo>
                        <a:pt x="184" y="858"/>
                        <a:pt x="137" y="935"/>
                        <a:pt x="82" y="1029"/>
                      </a:cubicBezTo>
                      <a:lnTo>
                        <a:pt x="82" y="1029"/>
                      </a:lnTo>
                      <a:cubicBezTo>
                        <a:pt x="80" y="1032"/>
                        <a:pt x="79" y="1036"/>
                        <a:pt x="79" y="1040"/>
                      </a:cubicBezTo>
                      <a:cubicBezTo>
                        <a:pt x="79" y="1044"/>
                        <a:pt x="80" y="1047"/>
                        <a:pt x="81" y="1050"/>
                      </a:cubicBezTo>
                      <a:lnTo>
                        <a:pt x="81" y="1050"/>
                      </a:lnTo>
                      <a:lnTo>
                        <a:pt x="82" y="1051"/>
                      </a:lnTo>
                      <a:cubicBezTo>
                        <a:pt x="84" y="1055"/>
                        <a:pt x="88" y="1059"/>
                        <a:pt x="92" y="1061"/>
                      </a:cubicBezTo>
                      <a:cubicBezTo>
                        <a:pt x="94" y="1062"/>
                        <a:pt x="96" y="1063"/>
                        <a:pt x="98" y="1064"/>
                      </a:cubicBezTo>
                      <a:lnTo>
                        <a:pt x="98" y="1064"/>
                      </a:lnTo>
                      <a:cubicBezTo>
                        <a:pt x="100" y="1064"/>
                        <a:pt x="102" y="1064"/>
                        <a:pt x="103" y="1064"/>
                      </a:cubicBezTo>
                      <a:cubicBezTo>
                        <a:pt x="108" y="1064"/>
                        <a:pt x="112" y="1063"/>
                        <a:pt x="116" y="1061"/>
                      </a:cubicBezTo>
                      <a:cubicBezTo>
                        <a:pt x="119" y="1059"/>
                        <a:pt x="121" y="1057"/>
                        <a:pt x="123" y="1054"/>
                      </a:cubicBezTo>
                      <a:lnTo>
                        <a:pt x="123" y="1054"/>
                      </a:lnTo>
                      <a:cubicBezTo>
                        <a:pt x="186" y="966"/>
                        <a:pt x="257" y="885"/>
                        <a:pt x="335" y="811"/>
                      </a:cubicBezTo>
                      <a:cubicBezTo>
                        <a:pt x="348" y="800"/>
                        <a:pt x="360" y="789"/>
                        <a:pt x="371" y="778"/>
                      </a:cubicBezTo>
                      <a:lnTo>
                        <a:pt x="371" y="778"/>
                      </a:lnTo>
                      <a:cubicBezTo>
                        <a:pt x="365" y="790"/>
                        <a:pt x="358" y="801"/>
                        <a:pt x="352" y="812"/>
                      </a:cubicBezTo>
                      <a:cubicBezTo>
                        <a:pt x="328" y="853"/>
                        <a:pt x="303" y="892"/>
                        <a:pt x="275" y="930"/>
                      </a:cubicBezTo>
                      <a:lnTo>
                        <a:pt x="275" y="930"/>
                      </a:lnTo>
                      <a:cubicBezTo>
                        <a:pt x="275" y="931"/>
                        <a:pt x="275" y="931"/>
                        <a:pt x="274" y="932"/>
                      </a:cubicBezTo>
                      <a:cubicBezTo>
                        <a:pt x="273" y="936"/>
                        <a:pt x="271" y="940"/>
                        <a:pt x="271" y="944"/>
                      </a:cubicBezTo>
                      <a:cubicBezTo>
                        <a:pt x="271" y="947"/>
                        <a:pt x="271" y="950"/>
                        <a:pt x="272" y="952"/>
                      </a:cubicBezTo>
                      <a:lnTo>
                        <a:pt x="272" y="952"/>
                      </a:lnTo>
                      <a:cubicBezTo>
                        <a:pt x="273" y="953"/>
                        <a:pt x="273" y="954"/>
                        <a:pt x="274" y="955"/>
                      </a:cubicBezTo>
                      <a:cubicBezTo>
                        <a:pt x="277" y="959"/>
                        <a:pt x="279" y="962"/>
                        <a:pt x="283" y="965"/>
                      </a:cubicBezTo>
                      <a:cubicBezTo>
                        <a:pt x="285" y="966"/>
                        <a:pt x="287" y="967"/>
                        <a:pt x="290" y="967"/>
                      </a:cubicBezTo>
                      <a:lnTo>
                        <a:pt x="290" y="967"/>
                      </a:lnTo>
                      <a:cubicBezTo>
                        <a:pt x="291" y="968"/>
                        <a:pt x="293" y="968"/>
                        <a:pt x="295" y="968"/>
                      </a:cubicBezTo>
                      <a:cubicBezTo>
                        <a:pt x="299" y="968"/>
                        <a:pt x="303" y="967"/>
                        <a:pt x="307" y="965"/>
                      </a:cubicBezTo>
                      <a:cubicBezTo>
                        <a:pt x="310" y="963"/>
                        <a:pt x="312" y="961"/>
                        <a:pt x="314" y="958"/>
                      </a:cubicBezTo>
                      <a:cubicBezTo>
                        <a:pt x="327" y="942"/>
                        <a:pt x="338" y="925"/>
                        <a:pt x="350" y="909"/>
                      </a:cubicBezTo>
                      <a:cubicBezTo>
                        <a:pt x="362" y="892"/>
                        <a:pt x="374" y="876"/>
                        <a:pt x="386" y="859"/>
                      </a:cubicBezTo>
                      <a:lnTo>
                        <a:pt x="386" y="859"/>
                      </a:lnTo>
                      <a:cubicBezTo>
                        <a:pt x="363" y="926"/>
                        <a:pt x="345" y="995"/>
                        <a:pt x="333" y="1064"/>
                      </a:cubicBezTo>
                      <a:lnTo>
                        <a:pt x="333" y="1064"/>
                      </a:lnTo>
                      <a:cubicBezTo>
                        <a:pt x="332" y="1066"/>
                        <a:pt x="332" y="1067"/>
                        <a:pt x="332" y="1068"/>
                      </a:cubicBezTo>
                      <a:cubicBezTo>
                        <a:pt x="332" y="1073"/>
                        <a:pt x="334" y="1077"/>
                        <a:pt x="336" y="1081"/>
                      </a:cubicBezTo>
                      <a:cubicBezTo>
                        <a:pt x="338" y="1085"/>
                        <a:pt x="341" y="1088"/>
                        <a:pt x="345" y="1090"/>
                      </a:cubicBezTo>
                      <a:cubicBezTo>
                        <a:pt x="347" y="1091"/>
                        <a:pt x="349" y="1092"/>
                        <a:pt x="352" y="1093"/>
                      </a:cubicBezTo>
                      <a:lnTo>
                        <a:pt x="352" y="1093"/>
                      </a:lnTo>
                      <a:cubicBezTo>
                        <a:pt x="354" y="1093"/>
                        <a:pt x="356" y="1093"/>
                        <a:pt x="358" y="1093"/>
                      </a:cubicBezTo>
                      <a:cubicBezTo>
                        <a:pt x="362" y="1093"/>
                        <a:pt x="366" y="1092"/>
                        <a:pt x="370" y="1090"/>
                      </a:cubicBezTo>
                      <a:cubicBezTo>
                        <a:pt x="374" y="1088"/>
                        <a:pt x="377" y="1085"/>
                        <a:pt x="379" y="1081"/>
                      </a:cubicBezTo>
                      <a:cubicBezTo>
                        <a:pt x="380" y="1079"/>
                        <a:pt x="381" y="1077"/>
                        <a:pt x="382" y="1074"/>
                      </a:cubicBezTo>
                      <a:cubicBezTo>
                        <a:pt x="399" y="996"/>
                        <a:pt x="429" y="920"/>
                        <a:pt x="459" y="847"/>
                      </a:cubicBezTo>
                      <a:lnTo>
                        <a:pt x="459" y="847"/>
                      </a:lnTo>
                      <a:cubicBezTo>
                        <a:pt x="484" y="788"/>
                        <a:pt x="506" y="728"/>
                        <a:pt x="524" y="667"/>
                      </a:cubicBezTo>
                      <a:lnTo>
                        <a:pt x="524" y="667"/>
                      </a:lnTo>
                      <a:cubicBezTo>
                        <a:pt x="568" y="714"/>
                        <a:pt x="615" y="758"/>
                        <a:pt x="664" y="800"/>
                      </a:cubicBezTo>
                      <a:cubicBezTo>
                        <a:pt x="722" y="853"/>
                        <a:pt x="783" y="907"/>
                        <a:pt x="834" y="969"/>
                      </a:cubicBezTo>
                      <a:lnTo>
                        <a:pt x="834" y="969"/>
                      </a:lnTo>
                      <a:cubicBezTo>
                        <a:pt x="836" y="972"/>
                        <a:pt x="838" y="974"/>
                        <a:pt x="841" y="975"/>
                      </a:cubicBezTo>
                      <a:cubicBezTo>
                        <a:pt x="843" y="976"/>
                        <a:pt x="845" y="977"/>
                        <a:pt x="847" y="978"/>
                      </a:cubicBezTo>
                      <a:lnTo>
                        <a:pt x="847" y="978"/>
                      </a:lnTo>
                      <a:cubicBezTo>
                        <a:pt x="849" y="978"/>
                        <a:pt x="851" y="978"/>
                        <a:pt x="853" y="978"/>
                      </a:cubicBezTo>
                      <a:cubicBezTo>
                        <a:pt x="857" y="978"/>
                        <a:pt x="861" y="977"/>
                        <a:pt x="865" y="975"/>
                      </a:cubicBezTo>
                      <a:cubicBezTo>
                        <a:pt x="869" y="973"/>
                        <a:pt x="871" y="970"/>
                        <a:pt x="874" y="967"/>
                      </a:cubicBezTo>
                      <a:lnTo>
                        <a:pt x="874" y="967"/>
                      </a:lnTo>
                      <a:cubicBezTo>
                        <a:pt x="874" y="967"/>
                        <a:pt x="874" y="966"/>
                        <a:pt x="875" y="965"/>
                      </a:cubicBezTo>
                      <a:cubicBezTo>
                        <a:pt x="877" y="961"/>
                        <a:pt x="878" y="957"/>
                        <a:pt x="878" y="953"/>
                      </a:cubicBezTo>
                      <a:cubicBezTo>
                        <a:pt x="878" y="949"/>
                        <a:pt x="877" y="945"/>
                        <a:pt x="875" y="941"/>
                      </a:cubicBezTo>
                      <a:cubicBezTo>
                        <a:pt x="874" y="940"/>
                        <a:pt x="874" y="940"/>
                        <a:pt x="874" y="939"/>
                      </a:cubicBezTo>
                      <a:lnTo>
                        <a:pt x="874" y="939"/>
                      </a:lnTo>
                      <a:cubicBezTo>
                        <a:pt x="832" y="882"/>
                        <a:pt x="785" y="828"/>
                        <a:pt x="734" y="778"/>
                      </a:cubicBezTo>
                      <a:cubicBezTo>
                        <a:pt x="753" y="788"/>
                        <a:pt x="771" y="797"/>
                        <a:pt x="789" y="807"/>
                      </a:cubicBezTo>
                      <a:cubicBezTo>
                        <a:pt x="808" y="816"/>
                        <a:pt x="826" y="826"/>
                        <a:pt x="843" y="835"/>
                      </a:cubicBezTo>
                      <a:lnTo>
                        <a:pt x="843" y="835"/>
                      </a:lnTo>
                      <a:cubicBezTo>
                        <a:pt x="845" y="836"/>
                        <a:pt x="847" y="837"/>
                        <a:pt x="849" y="837"/>
                      </a:cubicBezTo>
                      <a:lnTo>
                        <a:pt x="849" y="837"/>
                      </a:lnTo>
                      <a:cubicBezTo>
                        <a:pt x="851" y="838"/>
                        <a:pt x="853" y="838"/>
                        <a:pt x="854" y="838"/>
                      </a:cubicBezTo>
                      <a:cubicBezTo>
                        <a:pt x="859" y="838"/>
                        <a:pt x="864" y="837"/>
                        <a:pt x="867" y="835"/>
                      </a:cubicBezTo>
                      <a:cubicBezTo>
                        <a:pt x="871" y="832"/>
                        <a:pt x="873" y="829"/>
                        <a:pt x="875" y="826"/>
                      </a:cubicBezTo>
                      <a:cubicBezTo>
                        <a:pt x="876" y="824"/>
                        <a:pt x="877" y="823"/>
                        <a:pt x="877" y="822"/>
                      </a:cubicBezTo>
                      <a:lnTo>
                        <a:pt x="877" y="822"/>
                      </a:lnTo>
                      <a:cubicBezTo>
                        <a:pt x="878" y="819"/>
                        <a:pt x="879" y="817"/>
                        <a:pt x="879" y="814"/>
                      </a:cubicBezTo>
                      <a:cubicBezTo>
                        <a:pt x="879" y="810"/>
                        <a:pt x="877" y="805"/>
                        <a:pt x="875" y="802"/>
                      </a:cubicBezTo>
                      <a:cubicBezTo>
                        <a:pt x="873" y="798"/>
                        <a:pt x="870" y="795"/>
                        <a:pt x="866" y="793"/>
                      </a:cubicBezTo>
                      <a:lnTo>
                        <a:pt x="866" y="793"/>
                      </a:lnTo>
                      <a:lnTo>
                        <a:pt x="866" y="793"/>
                      </a:lnTo>
                      <a:cubicBezTo>
                        <a:pt x="850" y="784"/>
                        <a:pt x="834" y="775"/>
                        <a:pt x="818" y="766"/>
                      </a:cubicBezTo>
                      <a:cubicBezTo>
                        <a:pt x="782" y="745"/>
                        <a:pt x="747" y="723"/>
                        <a:pt x="713" y="699"/>
                      </a:cubicBezTo>
                      <a:cubicBezTo>
                        <a:pt x="728" y="703"/>
                        <a:pt x="744" y="708"/>
                        <a:pt x="759" y="713"/>
                      </a:cubicBezTo>
                      <a:lnTo>
                        <a:pt x="759" y="713"/>
                      </a:lnTo>
                      <a:cubicBezTo>
                        <a:pt x="862" y="744"/>
                        <a:pt x="962" y="786"/>
                        <a:pt x="1057" y="837"/>
                      </a:cubicBezTo>
                      <a:lnTo>
                        <a:pt x="1057" y="837"/>
                      </a:lnTo>
                      <a:cubicBezTo>
                        <a:pt x="1059" y="838"/>
                        <a:pt x="1061" y="838"/>
                        <a:pt x="1064" y="839"/>
                      </a:cubicBezTo>
                      <a:lnTo>
                        <a:pt x="1064" y="839"/>
                      </a:lnTo>
                      <a:cubicBezTo>
                        <a:pt x="1065" y="839"/>
                        <a:pt x="1067" y="840"/>
                        <a:pt x="1069" y="840"/>
                      </a:cubicBezTo>
                      <a:cubicBezTo>
                        <a:pt x="1073" y="840"/>
                        <a:pt x="1077" y="838"/>
                        <a:pt x="1081" y="836"/>
                      </a:cubicBezTo>
                      <a:cubicBezTo>
                        <a:pt x="1085" y="834"/>
                        <a:pt x="1088" y="831"/>
                        <a:pt x="1090" y="827"/>
                      </a:cubicBezTo>
                      <a:cubicBezTo>
                        <a:pt x="1090" y="827"/>
                        <a:pt x="1091" y="826"/>
                        <a:pt x="1091" y="825"/>
                      </a:cubicBezTo>
                      <a:lnTo>
                        <a:pt x="1091" y="825"/>
                      </a:lnTo>
                      <a:cubicBezTo>
                        <a:pt x="1092" y="822"/>
                        <a:pt x="1093" y="819"/>
                        <a:pt x="1093" y="816"/>
                      </a:cubicBezTo>
                      <a:cubicBezTo>
                        <a:pt x="1093" y="811"/>
                        <a:pt x="1092" y="807"/>
                        <a:pt x="1090" y="803"/>
                      </a:cubicBezTo>
                      <a:cubicBezTo>
                        <a:pt x="1088" y="800"/>
                        <a:pt x="1085" y="798"/>
                        <a:pt x="1082" y="795"/>
                      </a:cubicBezTo>
                      <a:cubicBezTo>
                        <a:pt x="992" y="736"/>
                        <a:pt x="916" y="688"/>
                        <a:pt x="822" y="656"/>
                      </a:cubicBezTo>
                      <a:cubicBezTo>
                        <a:pt x="800" y="648"/>
                        <a:pt x="778" y="641"/>
                        <a:pt x="756" y="634"/>
                      </a:cubicBezTo>
                      <a:lnTo>
                        <a:pt x="756" y="634"/>
                      </a:lnTo>
                      <a:cubicBezTo>
                        <a:pt x="697" y="617"/>
                        <a:pt x="640" y="596"/>
                        <a:pt x="583" y="572"/>
                      </a:cubicBezTo>
                      <a:lnTo>
                        <a:pt x="583" y="572"/>
                      </a:lnTo>
                      <a:cubicBezTo>
                        <a:pt x="631" y="526"/>
                        <a:pt x="676" y="479"/>
                        <a:pt x="718" y="429"/>
                      </a:cubicBezTo>
                      <a:cubicBezTo>
                        <a:pt x="770" y="370"/>
                        <a:pt x="824" y="309"/>
                        <a:pt x="887" y="259"/>
                      </a:cubicBezTo>
                      <a:lnTo>
                        <a:pt x="887" y="259"/>
                      </a:lnTo>
                      <a:cubicBezTo>
                        <a:pt x="889" y="257"/>
                        <a:pt x="892" y="254"/>
                        <a:pt x="893" y="252"/>
                      </a:cubicBezTo>
                      <a:cubicBezTo>
                        <a:pt x="896" y="248"/>
                        <a:pt x="896" y="244"/>
                        <a:pt x="896" y="239"/>
                      </a:cubicBezTo>
                      <a:cubicBezTo>
                        <a:pt x="896" y="238"/>
                        <a:pt x="896" y="236"/>
                        <a:pt x="896" y="234"/>
                      </a:cubicBezTo>
                      <a:lnTo>
                        <a:pt x="896" y="234"/>
                      </a:lnTo>
                      <a:cubicBezTo>
                        <a:pt x="895" y="232"/>
                        <a:pt x="895" y="230"/>
                        <a:pt x="893" y="227"/>
                      </a:cubicBezTo>
                      <a:cubicBezTo>
                        <a:pt x="892" y="224"/>
                        <a:pt x="888" y="220"/>
                        <a:pt x="884" y="218"/>
                      </a:cubicBezTo>
                      <a:cubicBezTo>
                        <a:pt x="880" y="216"/>
                        <a:pt x="876" y="215"/>
                        <a:pt x="871" y="215"/>
                      </a:cubicBezTo>
                      <a:cubicBezTo>
                        <a:pt x="867" y="215"/>
                        <a:pt x="862" y="215"/>
                        <a:pt x="858" y="218"/>
                      </a:cubicBezTo>
                      <a:cubicBezTo>
                        <a:pt x="857" y="219"/>
                        <a:pt x="857" y="219"/>
                        <a:pt x="857" y="219"/>
                      </a:cubicBezTo>
                      <a:lnTo>
                        <a:pt x="857" y="219"/>
                      </a:lnTo>
                      <a:cubicBezTo>
                        <a:pt x="799" y="261"/>
                        <a:pt x="746" y="308"/>
                        <a:pt x="696" y="359"/>
                      </a:cubicBezTo>
                      <a:lnTo>
                        <a:pt x="725" y="303"/>
                      </a:lnTo>
                      <a:cubicBezTo>
                        <a:pt x="734" y="285"/>
                        <a:pt x="743" y="267"/>
                        <a:pt x="753" y="250"/>
                      </a:cubicBezTo>
                      <a:lnTo>
                        <a:pt x="753" y="250"/>
                      </a:lnTo>
                      <a:cubicBezTo>
                        <a:pt x="754" y="246"/>
                        <a:pt x="755" y="243"/>
                        <a:pt x="755" y="239"/>
                      </a:cubicBezTo>
                      <a:cubicBezTo>
                        <a:pt x="755" y="235"/>
                        <a:pt x="754" y="232"/>
                        <a:pt x="753" y="228"/>
                      </a:cubicBezTo>
                      <a:lnTo>
                        <a:pt x="753" y="228"/>
                      </a:lnTo>
                      <a:cubicBezTo>
                        <a:pt x="752" y="228"/>
                        <a:pt x="753" y="227"/>
                        <a:pt x="752" y="226"/>
                      </a:cubicBezTo>
                      <a:cubicBezTo>
                        <a:pt x="751" y="223"/>
                        <a:pt x="747" y="220"/>
                        <a:pt x="743" y="217"/>
                      </a:cubicBezTo>
                      <a:cubicBezTo>
                        <a:pt x="741" y="216"/>
                        <a:pt x="738" y="215"/>
                        <a:pt x="736" y="215"/>
                      </a:cubicBezTo>
                      <a:lnTo>
                        <a:pt x="736" y="215"/>
                      </a:lnTo>
                      <a:cubicBezTo>
                        <a:pt x="734" y="214"/>
                        <a:pt x="733" y="214"/>
                        <a:pt x="731" y="214"/>
                      </a:cubicBezTo>
                      <a:cubicBezTo>
                        <a:pt x="727" y="214"/>
                        <a:pt x="723" y="215"/>
                        <a:pt x="719" y="217"/>
                      </a:cubicBezTo>
                      <a:cubicBezTo>
                        <a:pt x="715" y="219"/>
                        <a:pt x="713" y="222"/>
                        <a:pt x="710" y="226"/>
                      </a:cubicBezTo>
                      <a:lnTo>
                        <a:pt x="710" y="227"/>
                      </a:lnTo>
                      <a:lnTo>
                        <a:pt x="710" y="227"/>
                      </a:lnTo>
                      <a:cubicBezTo>
                        <a:pt x="701" y="244"/>
                        <a:pt x="692" y="260"/>
                        <a:pt x="682" y="277"/>
                      </a:cubicBezTo>
                      <a:cubicBezTo>
                        <a:pt x="662" y="312"/>
                        <a:pt x="640" y="347"/>
                        <a:pt x="617" y="380"/>
                      </a:cubicBezTo>
                      <a:cubicBezTo>
                        <a:pt x="621" y="365"/>
                        <a:pt x="626" y="349"/>
                        <a:pt x="630" y="334"/>
                      </a:cubicBezTo>
                      <a:lnTo>
                        <a:pt x="630" y="334"/>
                      </a:lnTo>
                      <a:cubicBezTo>
                        <a:pt x="662" y="230"/>
                        <a:pt x="704" y="131"/>
                        <a:pt x="754" y="35"/>
                      </a:cubicBezTo>
                      <a:lnTo>
                        <a:pt x="754" y="35"/>
                      </a:lnTo>
                      <a:cubicBezTo>
                        <a:pt x="756" y="32"/>
                        <a:pt x="757" y="28"/>
                        <a:pt x="757" y="24"/>
                      </a:cubicBezTo>
                      <a:cubicBezTo>
                        <a:pt x="757" y="20"/>
                        <a:pt x="756" y="15"/>
                        <a:pt x="754" y="12"/>
                      </a:cubicBezTo>
                      <a:cubicBezTo>
                        <a:pt x="752" y="8"/>
                        <a:pt x="749" y="5"/>
                        <a:pt x="745" y="3"/>
                      </a:cubicBezTo>
                      <a:cubicBezTo>
                        <a:pt x="743" y="2"/>
                        <a:pt x="741" y="1"/>
                        <a:pt x="738" y="0"/>
                      </a:cubicBezTo>
                      <a:lnTo>
                        <a:pt x="738" y="0"/>
                      </a:lnTo>
                      <a:cubicBezTo>
                        <a:pt x="737" y="0"/>
                        <a:pt x="735" y="0"/>
                        <a:pt x="733" y="0"/>
                      </a:cubicBezTo>
                      <a:cubicBezTo>
                        <a:pt x="729" y="0"/>
                        <a:pt x="725" y="1"/>
                        <a:pt x="721" y="3"/>
                      </a:cubicBezTo>
                      <a:cubicBezTo>
                        <a:pt x="718" y="5"/>
                        <a:pt x="715" y="7"/>
                        <a:pt x="713" y="10"/>
                      </a:cubicBezTo>
                      <a:cubicBezTo>
                        <a:pt x="654" y="100"/>
                        <a:pt x="605" y="176"/>
                        <a:pt x="573" y="271"/>
                      </a:cubicBezTo>
                      <a:cubicBezTo>
                        <a:pt x="566" y="293"/>
                        <a:pt x="559" y="315"/>
                        <a:pt x="552" y="337"/>
                      </a:cubicBezTo>
                      <a:lnTo>
                        <a:pt x="552" y="337"/>
                      </a:lnTo>
                      <a:cubicBezTo>
                        <a:pt x="534" y="396"/>
                        <a:pt x="513" y="455"/>
                        <a:pt x="488" y="512"/>
                      </a:cubicBezTo>
                      <a:lnTo>
                        <a:pt x="488" y="512"/>
                      </a:lnTo>
                      <a:cubicBezTo>
                        <a:pt x="441" y="472"/>
                        <a:pt x="396" y="429"/>
                        <a:pt x="353" y="383"/>
                      </a:cubicBezTo>
                      <a:cubicBezTo>
                        <a:pt x="337" y="367"/>
                        <a:pt x="322" y="350"/>
                        <a:pt x="305" y="334"/>
                      </a:cubicBezTo>
                      <a:cubicBezTo>
                        <a:pt x="234" y="263"/>
                        <a:pt x="157" y="216"/>
                        <a:pt x="64" y="162"/>
                      </a:cubicBezTo>
                      <a:lnTo>
                        <a:pt x="64" y="162"/>
                      </a:lnTo>
                      <a:cubicBezTo>
                        <a:pt x="62" y="161"/>
                        <a:pt x="60" y="160"/>
                        <a:pt x="57" y="160"/>
                      </a:cubicBezTo>
                      <a:lnTo>
                        <a:pt x="57" y="160"/>
                      </a:lnTo>
                      <a:lnTo>
                        <a:pt x="57" y="160"/>
                      </a:lnTo>
                      <a:cubicBezTo>
                        <a:pt x="55" y="159"/>
                        <a:pt x="54" y="159"/>
                        <a:pt x="52" y="159"/>
                      </a:cubicBezTo>
                      <a:cubicBezTo>
                        <a:pt x="48" y="159"/>
                        <a:pt x="44" y="160"/>
                        <a:pt x="40" y="162"/>
                      </a:cubicBezTo>
                      <a:cubicBezTo>
                        <a:pt x="37" y="164"/>
                        <a:pt x="34" y="167"/>
                        <a:pt x="31" y="171"/>
                      </a:cubicBezTo>
                      <a:cubicBezTo>
                        <a:pt x="31" y="172"/>
                        <a:pt x="30" y="173"/>
                        <a:pt x="30" y="174"/>
                      </a:cubicBezTo>
                      <a:lnTo>
                        <a:pt x="30" y="174"/>
                      </a:lnTo>
                      <a:cubicBezTo>
                        <a:pt x="28" y="177"/>
                        <a:pt x="28" y="180"/>
                        <a:pt x="28" y="183"/>
                      </a:cubicBezTo>
                      <a:cubicBezTo>
                        <a:pt x="28" y="187"/>
                        <a:pt x="29" y="191"/>
                        <a:pt x="31" y="195"/>
                      </a:cubicBezTo>
                      <a:cubicBezTo>
                        <a:pt x="33" y="198"/>
                        <a:pt x="36" y="201"/>
                        <a:pt x="39" y="203"/>
                      </a:cubicBezTo>
                      <a:close/>
                    </a:path>
                  </a:pathLst>
                </a:custGeom>
                <a:solidFill>
                  <a:srgbClr val="F7EFD0">
                    <a:alpha val="50000"/>
                  </a:srgbClr>
                </a:solidFill>
                <a:ln>
                  <a:noFill/>
                </a:ln>
              </p:spPr>
              <p:txBody>
                <a:bodyPr spcFirstLastPara="1" wrap="square" lIns="120000" tIns="60000" rIns="120000" bIns="60000" anchor="ctr" anchorCtr="1">
                  <a:noAutofit/>
                </a:bodyPr>
                <a:lstStyle/>
                <a:p>
                  <a:pPr defTabSz="1219170">
                    <a:buClr>
                      <a:srgbClr val="000000"/>
                    </a:buClr>
                  </a:pPr>
                  <a:endParaRPr sz="2400" kern="0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882" name="Google Shape;882;p28"/>
              <p:cNvSpPr/>
              <p:nvPr/>
            </p:nvSpPr>
            <p:spPr>
              <a:xfrm>
                <a:off x="9557492" y="1644153"/>
                <a:ext cx="341758" cy="342106"/>
              </a:xfrm>
              <a:custGeom>
                <a:avLst/>
                <a:gdLst/>
                <a:ahLst/>
                <a:cxnLst/>
                <a:rect l="l" t="t" r="r" b="b"/>
                <a:pathLst>
                  <a:path w="524" h="524" extrusionOk="0">
                    <a:moveTo>
                      <a:pt x="336" y="11"/>
                    </a:moveTo>
                    <a:cubicBezTo>
                      <a:pt x="380" y="24"/>
                      <a:pt x="420" y="49"/>
                      <a:pt x="451" y="82"/>
                    </a:cubicBezTo>
                    <a:cubicBezTo>
                      <a:pt x="483" y="115"/>
                      <a:pt x="506" y="156"/>
                      <a:pt x="516" y="201"/>
                    </a:cubicBezTo>
                    <a:cubicBezTo>
                      <a:pt x="527" y="245"/>
                      <a:pt x="526" y="293"/>
                      <a:pt x="513" y="337"/>
                    </a:cubicBezTo>
                    <a:cubicBezTo>
                      <a:pt x="500" y="381"/>
                      <a:pt x="475" y="420"/>
                      <a:pt x="442" y="452"/>
                    </a:cubicBezTo>
                    <a:cubicBezTo>
                      <a:pt x="409" y="483"/>
                      <a:pt x="368" y="506"/>
                      <a:pt x="323" y="517"/>
                    </a:cubicBezTo>
                    <a:cubicBezTo>
                      <a:pt x="278" y="528"/>
                      <a:pt x="232" y="527"/>
                      <a:pt x="188" y="514"/>
                    </a:cubicBezTo>
                    <a:cubicBezTo>
                      <a:pt x="143" y="501"/>
                      <a:pt x="104" y="476"/>
                      <a:pt x="72" y="443"/>
                    </a:cubicBezTo>
                    <a:cubicBezTo>
                      <a:pt x="40" y="410"/>
                      <a:pt x="18" y="369"/>
                      <a:pt x="7" y="324"/>
                    </a:cubicBezTo>
                    <a:cubicBezTo>
                      <a:pt x="-4" y="279"/>
                      <a:pt x="-3" y="233"/>
                      <a:pt x="10" y="189"/>
                    </a:cubicBezTo>
                    <a:cubicBezTo>
                      <a:pt x="23" y="144"/>
                      <a:pt x="48" y="105"/>
                      <a:pt x="81" y="73"/>
                    </a:cubicBezTo>
                    <a:cubicBezTo>
                      <a:pt x="115" y="41"/>
                      <a:pt x="156" y="19"/>
                      <a:pt x="200" y="8"/>
                    </a:cubicBezTo>
                    <a:cubicBezTo>
                      <a:pt x="245" y="-3"/>
                      <a:pt x="292" y="-2"/>
                      <a:pt x="336" y="1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83" name="Google Shape;883;p28"/>
              <p:cNvSpPr/>
              <p:nvPr/>
            </p:nvSpPr>
            <p:spPr>
              <a:xfrm>
                <a:off x="9809899" y="1753836"/>
                <a:ext cx="111528" cy="84221"/>
              </a:xfrm>
              <a:custGeom>
                <a:avLst/>
                <a:gdLst/>
                <a:ahLst/>
                <a:cxnLst/>
                <a:rect l="l" t="t" r="r" b="b"/>
                <a:pathLst>
                  <a:path w="171" h="129" extrusionOk="0">
                    <a:moveTo>
                      <a:pt x="69" y="1"/>
                    </a:moveTo>
                    <a:cubicBezTo>
                      <a:pt x="121" y="-7"/>
                      <a:pt x="159" y="29"/>
                      <a:pt x="170" y="82"/>
                    </a:cubicBezTo>
                    <a:cubicBezTo>
                      <a:pt x="175" y="109"/>
                      <a:pt x="136" y="119"/>
                      <a:pt x="131" y="92"/>
                    </a:cubicBezTo>
                    <a:cubicBezTo>
                      <a:pt x="125" y="63"/>
                      <a:pt x="110" y="42"/>
                      <a:pt x="80" y="43"/>
                    </a:cubicBezTo>
                    <a:cubicBezTo>
                      <a:pt x="47" y="44"/>
                      <a:pt x="34" y="72"/>
                      <a:pt x="43" y="103"/>
                    </a:cubicBezTo>
                    <a:cubicBezTo>
                      <a:pt x="51" y="130"/>
                      <a:pt x="12" y="140"/>
                      <a:pt x="4" y="114"/>
                    </a:cubicBezTo>
                    <a:cubicBezTo>
                      <a:pt x="-12" y="59"/>
                      <a:pt x="16" y="10"/>
                      <a:pt x="6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0000" tIns="1900" rIns="120000" bIns="190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84" name="Google Shape;884;p28"/>
              <p:cNvSpPr/>
              <p:nvPr/>
            </p:nvSpPr>
            <p:spPr>
              <a:xfrm>
                <a:off x="9536622" y="1794968"/>
                <a:ext cx="111528" cy="82262"/>
              </a:xfrm>
              <a:custGeom>
                <a:avLst/>
                <a:gdLst/>
                <a:ahLst/>
                <a:cxnLst/>
                <a:rect l="l" t="t" r="r" b="b"/>
                <a:pathLst>
                  <a:path w="171" h="126" extrusionOk="0">
                    <a:moveTo>
                      <a:pt x="71" y="1"/>
                    </a:moveTo>
                    <a:cubicBezTo>
                      <a:pt x="123" y="-6"/>
                      <a:pt x="161" y="32"/>
                      <a:pt x="170" y="84"/>
                    </a:cubicBezTo>
                    <a:cubicBezTo>
                      <a:pt x="175" y="112"/>
                      <a:pt x="135" y="121"/>
                      <a:pt x="130" y="93"/>
                    </a:cubicBezTo>
                    <a:cubicBezTo>
                      <a:pt x="125" y="64"/>
                      <a:pt x="111" y="42"/>
                      <a:pt x="81" y="43"/>
                    </a:cubicBezTo>
                    <a:cubicBezTo>
                      <a:pt x="48" y="43"/>
                      <a:pt x="34" y="70"/>
                      <a:pt x="43" y="102"/>
                    </a:cubicBezTo>
                    <a:cubicBezTo>
                      <a:pt x="50" y="128"/>
                      <a:pt x="10" y="137"/>
                      <a:pt x="3" y="111"/>
                    </a:cubicBezTo>
                    <a:cubicBezTo>
                      <a:pt x="-11" y="56"/>
                      <a:pt x="18" y="8"/>
                      <a:pt x="7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0000" tIns="467" rIns="120000" bIns="467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85" name="Google Shape;885;p28"/>
              <p:cNvSpPr/>
              <p:nvPr/>
            </p:nvSpPr>
            <p:spPr>
              <a:xfrm>
                <a:off x="9680761" y="1801496"/>
                <a:ext cx="91962" cy="75733"/>
              </a:xfrm>
              <a:custGeom>
                <a:avLst/>
                <a:gdLst/>
                <a:ahLst/>
                <a:cxnLst/>
                <a:rect l="l" t="t" r="r" b="b"/>
                <a:pathLst>
                  <a:path w="141" h="116" extrusionOk="0">
                    <a:moveTo>
                      <a:pt x="2" y="46"/>
                    </a:moveTo>
                    <a:cubicBezTo>
                      <a:pt x="-9" y="21"/>
                      <a:pt x="27" y="2"/>
                      <a:pt x="38" y="28"/>
                    </a:cubicBezTo>
                    <a:cubicBezTo>
                      <a:pt x="43" y="44"/>
                      <a:pt x="51" y="72"/>
                      <a:pt x="70" y="75"/>
                    </a:cubicBezTo>
                    <a:cubicBezTo>
                      <a:pt x="97" y="79"/>
                      <a:pt x="103" y="44"/>
                      <a:pt x="100" y="24"/>
                    </a:cubicBezTo>
                    <a:cubicBezTo>
                      <a:pt x="98" y="-3"/>
                      <a:pt x="138" y="-10"/>
                      <a:pt x="140" y="18"/>
                    </a:cubicBezTo>
                    <a:cubicBezTo>
                      <a:pt x="155" y="129"/>
                      <a:pt x="28" y="157"/>
                      <a:pt x="2" y="46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86" name="Google Shape;886;p28"/>
              <p:cNvSpPr/>
              <p:nvPr/>
            </p:nvSpPr>
            <p:spPr>
              <a:xfrm>
                <a:off x="9256823" y="1800844"/>
                <a:ext cx="172183" cy="73122"/>
              </a:xfrm>
              <a:custGeom>
                <a:avLst/>
                <a:gdLst/>
                <a:ahLst/>
                <a:cxnLst/>
                <a:rect l="l" t="t" r="r" b="b"/>
                <a:pathLst>
                  <a:path w="264" h="112" extrusionOk="0">
                    <a:moveTo>
                      <a:pt x="228" y="1"/>
                    </a:moveTo>
                    <a:lnTo>
                      <a:pt x="21" y="55"/>
                    </a:lnTo>
                    <a:cubicBezTo>
                      <a:pt x="-16" y="64"/>
                      <a:pt x="-1" y="120"/>
                      <a:pt x="35" y="111"/>
                    </a:cubicBezTo>
                    <a:lnTo>
                      <a:pt x="243" y="57"/>
                    </a:lnTo>
                    <a:cubicBezTo>
                      <a:pt x="279" y="47"/>
                      <a:pt x="264" y="-8"/>
                      <a:pt x="228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87" name="Google Shape;887;p28"/>
              <p:cNvSpPr/>
              <p:nvPr/>
            </p:nvSpPr>
            <p:spPr>
              <a:xfrm>
                <a:off x="9445312" y="1787133"/>
                <a:ext cx="36524" cy="37214"/>
              </a:xfrm>
              <a:custGeom>
                <a:avLst/>
                <a:gdLst/>
                <a:ahLst/>
                <a:cxnLst/>
                <a:rect l="l" t="t" r="r" b="b"/>
                <a:pathLst>
                  <a:path w="56" h="57" extrusionOk="0">
                    <a:moveTo>
                      <a:pt x="21" y="1"/>
                    </a:moveTo>
                    <a:cubicBezTo>
                      <a:pt x="-15" y="10"/>
                      <a:pt x="0" y="65"/>
                      <a:pt x="35" y="56"/>
                    </a:cubicBezTo>
                    <a:cubicBezTo>
                      <a:pt x="71" y="46"/>
                      <a:pt x="57" y="-8"/>
                      <a:pt x="21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88" name="Google Shape;888;p28"/>
              <p:cNvSpPr/>
              <p:nvPr/>
            </p:nvSpPr>
            <p:spPr>
              <a:xfrm>
                <a:off x="9200080" y="1851115"/>
                <a:ext cx="36524" cy="37214"/>
              </a:xfrm>
              <a:custGeom>
                <a:avLst/>
                <a:gdLst/>
                <a:ahLst/>
                <a:cxnLst/>
                <a:rect l="l" t="t" r="r" b="b"/>
                <a:pathLst>
                  <a:path w="56" h="57" extrusionOk="0">
                    <a:moveTo>
                      <a:pt x="21" y="1"/>
                    </a:moveTo>
                    <a:cubicBezTo>
                      <a:pt x="-16" y="10"/>
                      <a:pt x="-1" y="65"/>
                      <a:pt x="35" y="56"/>
                    </a:cubicBezTo>
                    <a:cubicBezTo>
                      <a:pt x="71" y="47"/>
                      <a:pt x="56" y="-9"/>
                      <a:pt x="21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89" name="Google Shape;889;p28"/>
              <p:cNvSpPr/>
              <p:nvPr/>
            </p:nvSpPr>
            <p:spPr>
              <a:xfrm>
                <a:off x="9997736" y="1695730"/>
                <a:ext cx="120007" cy="121435"/>
              </a:xfrm>
              <a:custGeom>
                <a:avLst/>
                <a:gdLst/>
                <a:ahLst/>
                <a:cxnLst/>
                <a:rect l="l" t="t" r="r" b="b"/>
                <a:pathLst>
                  <a:path w="184" h="186" extrusionOk="0">
                    <a:moveTo>
                      <a:pt x="114" y="71"/>
                    </a:moveTo>
                    <a:cubicBezTo>
                      <a:pt x="110" y="66"/>
                      <a:pt x="100" y="-1"/>
                      <a:pt x="90" y="0"/>
                    </a:cubicBezTo>
                    <a:cubicBezTo>
                      <a:pt x="81" y="0"/>
                      <a:pt x="73" y="66"/>
                      <a:pt x="69" y="71"/>
                    </a:cubicBezTo>
                    <a:cubicBezTo>
                      <a:pt x="61" y="80"/>
                      <a:pt x="0" y="85"/>
                      <a:pt x="0" y="94"/>
                    </a:cubicBezTo>
                    <a:cubicBezTo>
                      <a:pt x="1" y="102"/>
                      <a:pt x="61" y="106"/>
                      <a:pt x="69" y="115"/>
                    </a:cubicBezTo>
                    <a:cubicBezTo>
                      <a:pt x="74" y="120"/>
                      <a:pt x="84" y="186"/>
                      <a:pt x="93" y="186"/>
                    </a:cubicBezTo>
                    <a:cubicBezTo>
                      <a:pt x="103" y="185"/>
                      <a:pt x="110" y="119"/>
                      <a:pt x="114" y="115"/>
                    </a:cubicBezTo>
                    <a:cubicBezTo>
                      <a:pt x="123" y="106"/>
                      <a:pt x="185" y="99"/>
                      <a:pt x="184" y="91"/>
                    </a:cubicBezTo>
                    <a:cubicBezTo>
                      <a:pt x="184" y="82"/>
                      <a:pt x="123" y="79"/>
                      <a:pt x="114" y="7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29267" rIns="120000" bIns="29267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90" name="Google Shape;890;p28"/>
              <p:cNvSpPr/>
              <p:nvPr/>
            </p:nvSpPr>
            <p:spPr>
              <a:xfrm>
                <a:off x="10102742" y="2032616"/>
                <a:ext cx="37176" cy="39172"/>
              </a:xfrm>
              <a:custGeom>
                <a:avLst/>
                <a:gdLst/>
                <a:ahLst/>
                <a:cxnLst/>
                <a:rect l="l" t="t" r="r" b="b"/>
                <a:pathLst>
                  <a:path w="57" h="60" extrusionOk="0">
                    <a:moveTo>
                      <a:pt x="28" y="0"/>
                    </a:moveTo>
                    <a:cubicBezTo>
                      <a:pt x="-10" y="0"/>
                      <a:pt x="-10" y="60"/>
                      <a:pt x="28" y="60"/>
                    </a:cubicBezTo>
                    <a:cubicBezTo>
                      <a:pt x="67" y="60"/>
                      <a:pt x="67" y="0"/>
                      <a:pt x="28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91" name="Google Shape;891;p28"/>
              <p:cNvSpPr/>
              <p:nvPr/>
            </p:nvSpPr>
            <p:spPr>
              <a:xfrm>
                <a:off x="10164050" y="1698994"/>
                <a:ext cx="37828" cy="39172"/>
              </a:xfrm>
              <a:custGeom>
                <a:avLst/>
                <a:gdLst/>
                <a:ahLst/>
                <a:cxnLst/>
                <a:rect l="l" t="t" r="r" b="b"/>
                <a:pathLst>
                  <a:path w="58" h="60" extrusionOk="0">
                    <a:moveTo>
                      <a:pt x="29" y="0"/>
                    </a:moveTo>
                    <a:cubicBezTo>
                      <a:pt x="-9" y="0"/>
                      <a:pt x="-9" y="60"/>
                      <a:pt x="29" y="60"/>
                    </a:cubicBezTo>
                    <a:cubicBezTo>
                      <a:pt x="68" y="60"/>
                      <a:pt x="68" y="0"/>
                      <a:pt x="2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92" name="Google Shape;892;p28"/>
              <p:cNvSpPr/>
              <p:nvPr/>
            </p:nvSpPr>
            <p:spPr>
              <a:xfrm>
                <a:off x="9905122" y="1513577"/>
                <a:ext cx="37828" cy="39173"/>
              </a:xfrm>
              <a:custGeom>
                <a:avLst/>
                <a:gdLst/>
                <a:ahLst/>
                <a:cxnLst/>
                <a:rect l="l" t="t" r="r" b="b"/>
                <a:pathLst>
                  <a:path w="58" h="60" extrusionOk="0">
                    <a:moveTo>
                      <a:pt x="29" y="0"/>
                    </a:moveTo>
                    <a:cubicBezTo>
                      <a:pt x="-10" y="0"/>
                      <a:pt x="-9" y="60"/>
                      <a:pt x="29" y="60"/>
                    </a:cubicBezTo>
                    <a:cubicBezTo>
                      <a:pt x="68" y="60"/>
                      <a:pt x="67" y="0"/>
                      <a:pt x="2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93" name="Google Shape;893;p28"/>
              <p:cNvSpPr/>
              <p:nvPr/>
            </p:nvSpPr>
            <p:spPr>
              <a:xfrm>
                <a:off x="9610322" y="1383654"/>
                <a:ext cx="37828" cy="39173"/>
              </a:xfrm>
              <a:custGeom>
                <a:avLst/>
                <a:gdLst/>
                <a:ahLst/>
                <a:cxnLst/>
                <a:rect l="l" t="t" r="r" b="b"/>
                <a:pathLst>
                  <a:path w="58" h="60" extrusionOk="0">
                    <a:moveTo>
                      <a:pt x="29" y="0"/>
                    </a:moveTo>
                    <a:cubicBezTo>
                      <a:pt x="-10" y="0"/>
                      <a:pt x="-9" y="60"/>
                      <a:pt x="29" y="60"/>
                    </a:cubicBezTo>
                    <a:cubicBezTo>
                      <a:pt x="68" y="60"/>
                      <a:pt x="67" y="0"/>
                      <a:pt x="2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94" name="Google Shape;894;p28"/>
              <p:cNvSpPr/>
              <p:nvPr/>
            </p:nvSpPr>
            <p:spPr>
              <a:xfrm>
                <a:off x="9667716" y="1533163"/>
                <a:ext cx="37828" cy="39173"/>
              </a:xfrm>
              <a:custGeom>
                <a:avLst/>
                <a:gdLst/>
                <a:ahLst/>
                <a:cxnLst/>
                <a:rect l="l" t="t" r="r" b="b"/>
                <a:pathLst>
                  <a:path w="58" h="60" extrusionOk="0">
                    <a:moveTo>
                      <a:pt x="29" y="0"/>
                    </a:moveTo>
                    <a:cubicBezTo>
                      <a:pt x="-10" y="0"/>
                      <a:pt x="-10" y="60"/>
                      <a:pt x="29" y="60"/>
                    </a:cubicBezTo>
                    <a:cubicBezTo>
                      <a:pt x="68" y="60"/>
                      <a:pt x="67" y="0"/>
                      <a:pt x="2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95" name="Google Shape;895;p28"/>
              <p:cNvSpPr/>
              <p:nvPr/>
            </p:nvSpPr>
            <p:spPr>
              <a:xfrm>
                <a:off x="9699675" y="1711399"/>
                <a:ext cx="37828" cy="38520"/>
              </a:xfrm>
              <a:custGeom>
                <a:avLst/>
                <a:gdLst/>
                <a:ahLst/>
                <a:cxnLst/>
                <a:rect l="l" t="t" r="r" b="b"/>
                <a:pathLst>
                  <a:path w="58" h="59" extrusionOk="0">
                    <a:moveTo>
                      <a:pt x="29" y="0"/>
                    </a:moveTo>
                    <a:cubicBezTo>
                      <a:pt x="-10" y="0"/>
                      <a:pt x="-9" y="59"/>
                      <a:pt x="29" y="59"/>
                    </a:cubicBezTo>
                    <a:cubicBezTo>
                      <a:pt x="68" y="59"/>
                      <a:pt x="67" y="0"/>
                      <a:pt x="2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96" name="Google Shape;896;p28"/>
              <p:cNvSpPr/>
              <p:nvPr/>
            </p:nvSpPr>
            <p:spPr>
              <a:xfrm>
                <a:off x="9729676" y="1922932"/>
                <a:ext cx="37828" cy="39172"/>
              </a:xfrm>
              <a:custGeom>
                <a:avLst/>
                <a:gdLst/>
                <a:ahLst/>
                <a:cxnLst/>
                <a:rect l="l" t="t" r="r" b="b"/>
                <a:pathLst>
                  <a:path w="58" h="60" extrusionOk="0">
                    <a:moveTo>
                      <a:pt x="29" y="0"/>
                    </a:moveTo>
                    <a:cubicBezTo>
                      <a:pt x="-10" y="0"/>
                      <a:pt x="-9" y="60"/>
                      <a:pt x="29" y="60"/>
                    </a:cubicBezTo>
                    <a:cubicBezTo>
                      <a:pt x="68" y="60"/>
                      <a:pt x="67" y="0"/>
                      <a:pt x="2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97" name="Google Shape;897;p28"/>
              <p:cNvSpPr/>
              <p:nvPr/>
            </p:nvSpPr>
            <p:spPr>
              <a:xfrm>
                <a:off x="9779897" y="2170373"/>
                <a:ext cx="37176" cy="39172"/>
              </a:xfrm>
              <a:custGeom>
                <a:avLst/>
                <a:gdLst/>
                <a:ahLst/>
                <a:cxnLst/>
                <a:rect l="l" t="t" r="r" b="b"/>
                <a:pathLst>
                  <a:path w="57" h="60" extrusionOk="0">
                    <a:moveTo>
                      <a:pt x="28" y="0"/>
                    </a:moveTo>
                    <a:cubicBezTo>
                      <a:pt x="-10" y="0"/>
                      <a:pt x="-10" y="60"/>
                      <a:pt x="28" y="60"/>
                    </a:cubicBezTo>
                    <a:cubicBezTo>
                      <a:pt x="67" y="60"/>
                      <a:pt x="67" y="0"/>
                      <a:pt x="28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98" name="Google Shape;898;p28"/>
              <p:cNvSpPr/>
              <p:nvPr/>
            </p:nvSpPr>
            <p:spPr>
              <a:xfrm>
                <a:off x="9727720" y="2028699"/>
                <a:ext cx="37828" cy="39172"/>
              </a:xfrm>
              <a:custGeom>
                <a:avLst/>
                <a:gdLst/>
                <a:ahLst/>
                <a:cxnLst/>
                <a:rect l="l" t="t" r="r" b="b"/>
                <a:pathLst>
                  <a:path w="58" h="60" extrusionOk="0">
                    <a:moveTo>
                      <a:pt x="29" y="0"/>
                    </a:moveTo>
                    <a:cubicBezTo>
                      <a:pt x="-10" y="0"/>
                      <a:pt x="-9" y="60"/>
                      <a:pt x="29" y="60"/>
                    </a:cubicBezTo>
                    <a:cubicBezTo>
                      <a:pt x="68" y="60"/>
                      <a:pt x="67" y="0"/>
                      <a:pt x="2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99" name="Google Shape;899;p28"/>
              <p:cNvSpPr/>
              <p:nvPr/>
            </p:nvSpPr>
            <p:spPr>
              <a:xfrm>
                <a:off x="9436833" y="1881148"/>
                <a:ext cx="37176" cy="38520"/>
              </a:xfrm>
              <a:custGeom>
                <a:avLst/>
                <a:gdLst/>
                <a:ahLst/>
                <a:cxnLst/>
                <a:rect l="l" t="t" r="r" b="b"/>
                <a:pathLst>
                  <a:path w="57" h="59" extrusionOk="0">
                    <a:moveTo>
                      <a:pt x="28" y="0"/>
                    </a:moveTo>
                    <a:cubicBezTo>
                      <a:pt x="-10" y="0"/>
                      <a:pt x="-10" y="59"/>
                      <a:pt x="28" y="59"/>
                    </a:cubicBezTo>
                    <a:cubicBezTo>
                      <a:pt x="67" y="59"/>
                      <a:pt x="67" y="0"/>
                      <a:pt x="28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00" name="Google Shape;900;p28"/>
              <p:cNvSpPr/>
              <p:nvPr/>
            </p:nvSpPr>
            <p:spPr>
              <a:xfrm>
                <a:off x="9267258" y="1906610"/>
                <a:ext cx="37176" cy="39172"/>
              </a:xfrm>
              <a:custGeom>
                <a:avLst/>
                <a:gdLst/>
                <a:ahLst/>
                <a:cxnLst/>
                <a:rect l="l" t="t" r="r" b="b"/>
                <a:pathLst>
                  <a:path w="57" h="60" extrusionOk="0">
                    <a:moveTo>
                      <a:pt x="28" y="0"/>
                    </a:moveTo>
                    <a:cubicBezTo>
                      <a:pt x="-10" y="0"/>
                      <a:pt x="-10" y="60"/>
                      <a:pt x="28" y="60"/>
                    </a:cubicBezTo>
                    <a:cubicBezTo>
                      <a:pt x="67" y="60"/>
                      <a:pt x="67" y="0"/>
                      <a:pt x="28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01" name="Google Shape;901;p28"/>
              <p:cNvSpPr/>
              <p:nvPr/>
            </p:nvSpPr>
            <p:spPr>
              <a:xfrm>
                <a:off x="9335088" y="1557320"/>
                <a:ext cx="37176" cy="39173"/>
              </a:xfrm>
              <a:custGeom>
                <a:avLst/>
                <a:gdLst/>
                <a:ahLst/>
                <a:cxnLst/>
                <a:rect l="l" t="t" r="r" b="b"/>
                <a:pathLst>
                  <a:path w="57" h="60" extrusionOk="0">
                    <a:moveTo>
                      <a:pt x="28" y="0"/>
                    </a:moveTo>
                    <a:cubicBezTo>
                      <a:pt x="-10" y="0"/>
                      <a:pt x="-10" y="60"/>
                      <a:pt x="28" y="60"/>
                    </a:cubicBezTo>
                    <a:cubicBezTo>
                      <a:pt x="67" y="60"/>
                      <a:pt x="67" y="0"/>
                      <a:pt x="28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902" name="Google Shape;902;p28"/>
          <p:cNvGrpSpPr/>
          <p:nvPr/>
        </p:nvGrpSpPr>
        <p:grpSpPr>
          <a:xfrm>
            <a:off x="9054008" y="719336"/>
            <a:ext cx="1703717" cy="2332253"/>
            <a:chOff x="6790506" y="539502"/>
            <a:chExt cx="1277788" cy="1749190"/>
          </a:xfrm>
        </p:grpSpPr>
        <p:sp>
          <p:nvSpPr>
            <p:cNvPr id="903" name="Google Shape;903;p28"/>
            <p:cNvSpPr/>
            <p:nvPr/>
          </p:nvSpPr>
          <p:spPr>
            <a:xfrm>
              <a:off x="7814606" y="539502"/>
              <a:ext cx="182880" cy="182880"/>
            </a:xfrm>
            <a:custGeom>
              <a:avLst/>
              <a:gdLst/>
              <a:ahLst/>
              <a:cxnLst/>
              <a:rect l="l" t="t" r="r" b="b"/>
              <a:pathLst>
                <a:path w="214" h="218" extrusionOk="0">
                  <a:moveTo>
                    <a:pt x="133" y="83"/>
                  </a:moveTo>
                  <a:cubicBezTo>
                    <a:pt x="127" y="78"/>
                    <a:pt x="115" y="-1"/>
                    <a:pt x="105" y="0"/>
                  </a:cubicBezTo>
                  <a:cubicBezTo>
                    <a:pt x="94" y="0"/>
                    <a:pt x="86" y="78"/>
                    <a:pt x="81" y="83"/>
                  </a:cubicBezTo>
                  <a:cubicBezTo>
                    <a:pt x="71" y="93"/>
                    <a:pt x="-1" y="101"/>
                    <a:pt x="0" y="111"/>
                  </a:cubicBezTo>
                  <a:cubicBezTo>
                    <a:pt x="1" y="120"/>
                    <a:pt x="71" y="125"/>
                    <a:pt x="81" y="135"/>
                  </a:cubicBezTo>
                  <a:cubicBezTo>
                    <a:pt x="87" y="140"/>
                    <a:pt x="98" y="218"/>
                    <a:pt x="109" y="218"/>
                  </a:cubicBezTo>
                  <a:cubicBezTo>
                    <a:pt x="119" y="217"/>
                    <a:pt x="128" y="140"/>
                    <a:pt x="133" y="135"/>
                  </a:cubicBezTo>
                  <a:cubicBezTo>
                    <a:pt x="142" y="125"/>
                    <a:pt x="214" y="117"/>
                    <a:pt x="214" y="107"/>
                  </a:cubicBezTo>
                  <a:cubicBezTo>
                    <a:pt x="213" y="97"/>
                    <a:pt x="143" y="92"/>
                    <a:pt x="133" y="8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0000" tIns="44633" rIns="120000" bIns="44633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04" name="Google Shape;904;p28"/>
            <p:cNvSpPr/>
            <p:nvPr/>
          </p:nvSpPr>
          <p:spPr>
            <a:xfrm>
              <a:off x="6790506" y="950927"/>
              <a:ext cx="182880" cy="182880"/>
            </a:xfrm>
            <a:custGeom>
              <a:avLst/>
              <a:gdLst/>
              <a:ahLst/>
              <a:cxnLst/>
              <a:rect l="l" t="t" r="r" b="b"/>
              <a:pathLst>
                <a:path w="214" h="218" extrusionOk="0">
                  <a:moveTo>
                    <a:pt x="133" y="83"/>
                  </a:moveTo>
                  <a:cubicBezTo>
                    <a:pt x="127" y="78"/>
                    <a:pt x="115" y="-1"/>
                    <a:pt x="105" y="0"/>
                  </a:cubicBezTo>
                  <a:cubicBezTo>
                    <a:pt x="94" y="0"/>
                    <a:pt x="86" y="78"/>
                    <a:pt x="81" y="83"/>
                  </a:cubicBezTo>
                  <a:cubicBezTo>
                    <a:pt x="71" y="93"/>
                    <a:pt x="-1" y="101"/>
                    <a:pt x="0" y="111"/>
                  </a:cubicBezTo>
                  <a:cubicBezTo>
                    <a:pt x="1" y="120"/>
                    <a:pt x="71" y="125"/>
                    <a:pt x="81" y="135"/>
                  </a:cubicBezTo>
                  <a:cubicBezTo>
                    <a:pt x="87" y="140"/>
                    <a:pt x="98" y="218"/>
                    <a:pt x="109" y="218"/>
                  </a:cubicBezTo>
                  <a:cubicBezTo>
                    <a:pt x="119" y="217"/>
                    <a:pt x="128" y="140"/>
                    <a:pt x="133" y="135"/>
                  </a:cubicBezTo>
                  <a:cubicBezTo>
                    <a:pt x="142" y="125"/>
                    <a:pt x="214" y="117"/>
                    <a:pt x="214" y="107"/>
                  </a:cubicBezTo>
                  <a:cubicBezTo>
                    <a:pt x="213" y="97"/>
                    <a:pt x="143" y="92"/>
                    <a:pt x="133" y="8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0000" tIns="44633" rIns="120000" bIns="44633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05" name="Google Shape;905;p28"/>
            <p:cNvSpPr/>
            <p:nvPr/>
          </p:nvSpPr>
          <p:spPr>
            <a:xfrm flipH="1">
              <a:off x="7800070" y="1922932"/>
              <a:ext cx="268224" cy="365760"/>
            </a:xfrm>
            <a:custGeom>
              <a:avLst/>
              <a:gdLst/>
              <a:ahLst/>
              <a:cxnLst/>
              <a:rect l="l" t="t" r="r" b="b"/>
              <a:pathLst>
                <a:path w="402" h="557" extrusionOk="0">
                  <a:moveTo>
                    <a:pt x="297" y="320"/>
                  </a:moveTo>
                  <a:lnTo>
                    <a:pt x="297" y="320"/>
                  </a:lnTo>
                  <a:cubicBezTo>
                    <a:pt x="315" y="315"/>
                    <a:pt x="332" y="308"/>
                    <a:pt x="347" y="299"/>
                  </a:cubicBezTo>
                  <a:cubicBezTo>
                    <a:pt x="362" y="290"/>
                    <a:pt x="376" y="280"/>
                    <a:pt x="388" y="268"/>
                  </a:cubicBezTo>
                  <a:cubicBezTo>
                    <a:pt x="397" y="259"/>
                    <a:pt x="406" y="245"/>
                    <a:pt x="400" y="233"/>
                  </a:cubicBezTo>
                  <a:cubicBezTo>
                    <a:pt x="394" y="221"/>
                    <a:pt x="376" y="218"/>
                    <a:pt x="360" y="220"/>
                  </a:cubicBezTo>
                  <a:lnTo>
                    <a:pt x="360" y="220"/>
                  </a:lnTo>
                  <a:cubicBezTo>
                    <a:pt x="333" y="224"/>
                    <a:pt x="306" y="234"/>
                    <a:pt x="282" y="248"/>
                  </a:cubicBezTo>
                  <a:cubicBezTo>
                    <a:pt x="259" y="261"/>
                    <a:pt x="239" y="278"/>
                    <a:pt x="222" y="297"/>
                  </a:cubicBezTo>
                  <a:lnTo>
                    <a:pt x="222" y="297"/>
                  </a:lnTo>
                  <a:cubicBezTo>
                    <a:pt x="235" y="270"/>
                    <a:pt x="247" y="243"/>
                    <a:pt x="257" y="214"/>
                  </a:cubicBezTo>
                  <a:cubicBezTo>
                    <a:pt x="267" y="204"/>
                    <a:pt x="276" y="195"/>
                    <a:pt x="285" y="184"/>
                  </a:cubicBezTo>
                  <a:lnTo>
                    <a:pt x="285" y="184"/>
                  </a:lnTo>
                  <a:cubicBezTo>
                    <a:pt x="292" y="175"/>
                    <a:pt x="299" y="166"/>
                    <a:pt x="304" y="156"/>
                  </a:cubicBezTo>
                  <a:cubicBezTo>
                    <a:pt x="322" y="125"/>
                    <a:pt x="332" y="90"/>
                    <a:pt x="332" y="54"/>
                  </a:cubicBezTo>
                  <a:cubicBezTo>
                    <a:pt x="332" y="50"/>
                    <a:pt x="332" y="46"/>
                    <a:pt x="331" y="42"/>
                  </a:cubicBezTo>
                  <a:cubicBezTo>
                    <a:pt x="331" y="27"/>
                    <a:pt x="326" y="10"/>
                    <a:pt x="313" y="3"/>
                  </a:cubicBezTo>
                  <a:cubicBezTo>
                    <a:pt x="300" y="-4"/>
                    <a:pt x="280" y="4"/>
                    <a:pt x="269" y="17"/>
                  </a:cubicBezTo>
                  <a:cubicBezTo>
                    <a:pt x="246" y="41"/>
                    <a:pt x="238" y="75"/>
                    <a:pt x="235" y="107"/>
                  </a:cubicBezTo>
                  <a:lnTo>
                    <a:pt x="235" y="107"/>
                  </a:lnTo>
                  <a:cubicBezTo>
                    <a:pt x="233" y="120"/>
                    <a:pt x="233" y="134"/>
                    <a:pt x="233" y="147"/>
                  </a:cubicBezTo>
                  <a:cubicBezTo>
                    <a:pt x="233" y="171"/>
                    <a:pt x="235" y="195"/>
                    <a:pt x="239" y="219"/>
                  </a:cubicBezTo>
                  <a:lnTo>
                    <a:pt x="239" y="219"/>
                  </a:lnTo>
                  <a:cubicBezTo>
                    <a:pt x="224" y="258"/>
                    <a:pt x="207" y="296"/>
                    <a:pt x="186" y="332"/>
                  </a:cubicBezTo>
                  <a:cubicBezTo>
                    <a:pt x="182" y="339"/>
                    <a:pt x="178" y="346"/>
                    <a:pt x="174" y="352"/>
                  </a:cubicBezTo>
                  <a:cubicBezTo>
                    <a:pt x="188" y="301"/>
                    <a:pt x="199" y="247"/>
                    <a:pt x="188" y="196"/>
                  </a:cubicBezTo>
                  <a:lnTo>
                    <a:pt x="188" y="196"/>
                  </a:lnTo>
                  <a:cubicBezTo>
                    <a:pt x="186" y="182"/>
                    <a:pt x="181" y="168"/>
                    <a:pt x="174" y="156"/>
                  </a:cubicBezTo>
                  <a:cubicBezTo>
                    <a:pt x="171" y="151"/>
                    <a:pt x="168" y="146"/>
                    <a:pt x="164" y="141"/>
                  </a:cubicBezTo>
                  <a:cubicBezTo>
                    <a:pt x="159" y="135"/>
                    <a:pt x="151" y="129"/>
                    <a:pt x="143" y="132"/>
                  </a:cubicBezTo>
                  <a:lnTo>
                    <a:pt x="143" y="132"/>
                  </a:lnTo>
                  <a:cubicBezTo>
                    <a:pt x="142" y="133"/>
                    <a:pt x="142" y="133"/>
                    <a:pt x="141" y="133"/>
                  </a:cubicBezTo>
                  <a:cubicBezTo>
                    <a:pt x="138" y="135"/>
                    <a:pt x="136" y="137"/>
                    <a:pt x="135" y="140"/>
                  </a:cubicBezTo>
                  <a:cubicBezTo>
                    <a:pt x="134" y="140"/>
                    <a:pt x="134" y="140"/>
                    <a:pt x="134" y="140"/>
                  </a:cubicBezTo>
                  <a:lnTo>
                    <a:pt x="134" y="140"/>
                  </a:lnTo>
                  <a:cubicBezTo>
                    <a:pt x="127" y="154"/>
                    <a:pt x="123" y="169"/>
                    <a:pt x="123" y="185"/>
                  </a:cubicBezTo>
                  <a:cubicBezTo>
                    <a:pt x="123" y="188"/>
                    <a:pt x="123" y="191"/>
                    <a:pt x="124" y="194"/>
                  </a:cubicBezTo>
                  <a:lnTo>
                    <a:pt x="124" y="194"/>
                  </a:lnTo>
                  <a:cubicBezTo>
                    <a:pt x="125" y="254"/>
                    <a:pt x="140" y="312"/>
                    <a:pt x="166" y="365"/>
                  </a:cubicBezTo>
                  <a:lnTo>
                    <a:pt x="166" y="365"/>
                  </a:lnTo>
                  <a:cubicBezTo>
                    <a:pt x="134" y="414"/>
                    <a:pt x="97" y="459"/>
                    <a:pt x="55" y="499"/>
                  </a:cubicBezTo>
                  <a:cubicBezTo>
                    <a:pt x="73" y="427"/>
                    <a:pt x="90" y="352"/>
                    <a:pt x="73" y="280"/>
                  </a:cubicBezTo>
                  <a:lnTo>
                    <a:pt x="73" y="280"/>
                  </a:lnTo>
                  <a:cubicBezTo>
                    <a:pt x="72" y="274"/>
                    <a:pt x="70" y="268"/>
                    <a:pt x="66" y="262"/>
                  </a:cubicBezTo>
                  <a:cubicBezTo>
                    <a:pt x="65" y="259"/>
                    <a:pt x="63" y="257"/>
                    <a:pt x="61" y="254"/>
                  </a:cubicBezTo>
                  <a:lnTo>
                    <a:pt x="61" y="254"/>
                  </a:lnTo>
                  <a:cubicBezTo>
                    <a:pt x="59" y="252"/>
                    <a:pt x="58" y="251"/>
                    <a:pt x="55" y="249"/>
                  </a:cubicBezTo>
                  <a:cubicBezTo>
                    <a:pt x="52" y="247"/>
                    <a:pt x="48" y="246"/>
                    <a:pt x="44" y="246"/>
                  </a:cubicBezTo>
                  <a:cubicBezTo>
                    <a:pt x="40" y="246"/>
                    <a:pt x="37" y="247"/>
                    <a:pt x="35" y="248"/>
                  </a:cubicBezTo>
                  <a:lnTo>
                    <a:pt x="35" y="248"/>
                  </a:lnTo>
                  <a:cubicBezTo>
                    <a:pt x="31" y="251"/>
                    <a:pt x="28" y="254"/>
                    <a:pt x="25" y="258"/>
                  </a:cubicBezTo>
                  <a:cubicBezTo>
                    <a:pt x="24" y="260"/>
                    <a:pt x="23" y="263"/>
                    <a:pt x="22" y="265"/>
                  </a:cubicBezTo>
                  <a:lnTo>
                    <a:pt x="22" y="265"/>
                  </a:lnTo>
                  <a:cubicBezTo>
                    <a:pt x="13" y="291"/>
                    <a:pt x="8" y="318"/>
                    <a:pt x="8" y="345"/>
                  </a:cubicBezTo>
                  <a:cubicBezTo>
                    <a:pt x="8" y="359"/>
                    <a:pt x="9" y="373"/>
                    <a:pt x="12" y="387"/>
                  </a:cubicBezTo>
                  <a:lnTo>
                    <a:pt x="12" y="387"/>
                  </a:lnTo>
                  <a:cubicBezTo>
                    <a:pt x="19" y="427"/>
                    <a:pt x="32" y="466"/>
                    <a:pt x="50" y="503"/>
                  </a:cubicBezTo>
                  <a:cubicBezTo>
                    <a:pt x="35" y="517"/>
                    <a:pt x="19" y="531"/>
                    <a:pt x="3" y="544"/>
                  </a:cubicBezTo>
                  <a:cubicBezTo>
                    <a:pt x="-5" y="550"/>
                    <a:pt x="6" y="561"/>
                    <a:pt x="14" y="555"/>
                  </a:cubicBezTo>
                  <a:lnTo>
                    <a:pt x="14" y="555"/>
                  </a:lnTo>
                  <a:cubicBezTo>
                    <a:pt x="46" y="530"/>
                    <a:pt x="76" y="502"/>
                    <a:pt x="103" y="472"/>
                  </a:cubicBezTo>
                  <a:cubicBezTo>
                    <a:pt x="150" y="486"/>
                    <a:pt x="200" y="484"/>
                    <a:pt x="249" y="475"/>
                  </a:cubicBezTo>
                  <a:lnTo>
                    <a:pt x="249" y="475"/>
                  </a:lnTo>
                  <a:cubicBezTo>
                    <a:pt x="266" y="473"/>
                    <a:pt x="283" y="468"/>
                    <a:pt x="299" y="459"/>
                  </a:cubicBezTo>
                  <a:cubicBezTo>
                    <a:pt x="304" y="456"/>
                    <a:pt x="309" y="452"/>
                    <a:pt x="314" y="448"/>
                  </a:cubicBezTo>
                  <a:lnTo>
                    <a:pt x="314" y="448"/>
                  </a:lnTo>
                  <a:cubicBezTo>
                    <a:pt x="316" y="447"/>
                    <a:pt x="318" y="445"/>
                    <a:pt x="319" y="442"/>
                  </a:cubicBezTo>
                  <a:cubicBezTo>
                    <a:pt x="320" y="440"/>
                    <a:pt x="321" y="438"/>
                    <a:pt x="322" y="436"/>
                  </a:cubicBezTo>
                  <a:lnTo>
                    <a:pt x="322" y="436"/>
                  </a:lnTo>
                  <a:cubicBezTo>
                    <a:pt x="322" y="435"/>
                    <a:pt x="322" y="435"/>
                    <a:pt x="322" y="434"/>
                  </a:cubicBezTo>
                  <a:cubicBezTo>
                    <a:pt x="322" y="431"/>
                    <a:pt x="321" y="427"/>
                    <a:pt x="319" y="425"/>
                  </a:cubicBezTo>
                  <a:cubicBezTo>
                    <a:pt x="318" y="422"/>
                    <a:pt x="316" y="420"/>
                    <a:pt x="313" y="418"/>
                  </a:cubicBezTo>
                  <a:lnTo>
                    <a:pt x="313" y="418"/>
                  </a:lnTo>
                  <a:lnTo>
                    <a:pt x="312" y="417"/>
                  </a:lnTo>
                  <a:cubicBezTo>
                    <a:pt x="307" y="413"/>
                    <a:pt x="300" y="412"/>
                    <a:pt x="294" y="411"/>
                  </a:cubicBezTo>
                  <a:lnTo>
                    <a:pt x="294" y="411"/>
                  </a:lnTo>
                  <a:cubicBezTo>
                    <a:pt x="280" y="409"/>
                    <a:pt x="267" y="408"/>
                    <a:pt x="253" y="408"/>
                  </a:cubicBezTo>
                  <a:cubicBezTo>
                    <a:pt x="212" y="408"/>
                    <a:pt x="172" y="419"/>
                    <a:pt x="137" y="439"/>
                  </a:cubicBezTo>
                  <a:cubicBezTo>
                    <a:pt x="133" y="441"/>
                    <a:pt x="129" y="444"/>
                    <a:pt x="125" y="446"/>
                  </a:cubicBezTo>
                  <a:lnTo>
                    <a:pt x="125" y="446"/>
                  </a:lnTo>
                  <a:cubicBezTo>
                    <a:pt x="153" y="413"/>
                    <a:pt x="178" y="377"/>
                    <a:pt x="200" y="339"/>
                  </a:cubicBezTo>
                  <a:cubicBezTo>
                    <a:pt x="201" y="337"/>
                    <a:pt x="202" y="335"/>
                    <a:pt x="203" y="333"/>
                  </a:cubicBezTo>
                  <a:lnTo>
                    <a:pt x="203" y="333"/>
                  </a:lnTo>
                  <a:cubicBezTo>
                    <a:pt x="235" y="332"/>
                    <a:pt x="266" y="328"/>
                    <a:pt x="297" y="32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0000" tIns="60000" rIns="120000" bIns="60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906" name="Google Shape;906;p28"/>
          <p:cNvGrpSpPr/>
          <p:nvPr/>
        </p:nvGrpSpPr>
        <p:grpSpPr>
          <a:xfrm>
            <a:off x="950970" y="3589605"/>
            <a:ext cx="2727461" cy="2467940"/>
            <a:chOff x="713227" y="2692203"/>
            <a:chExt cx="2045596" cy="1850955"/>
          </a:xfrm>
        </p:grpSpPr>
        <p:sp>
          <p:nvSpPr>
            <p:cNvPr id="907" name="Google Shape;907;p28"/>
            <p:cNvSpPr/>
            <p:nvPr/>
          </p:nvSpPr>
          <p:spPr>
            <a:xfrm>
              <a:off x="1280219" y="2734871"/>
              <a:ext cx="182880" cy="182880"/>
            </a:xfrm>
            <a:custGeom>
              <a:avLst/>
              <a:gdLst/>
              <a:ahLst/>
              <a:cxnLst/>
              <a:rect l="l" t="t" r="r" b="b"/>
              <a:pathLst>
                <a:path w="214" h="218" extrusionOk="0">
                  <a:moveTo>
                    <a:pt x="133" y="83"/>
                  </a:moveTo>
                  <a:cubicBezTo>
                    <a:pt x="127" y="78"/>
                    <a:pt x="115" y="-1"/>
                    <a:pt x="105" y="0"/>
                  </a:cubicBezTo>
                  <a:cubicBezTo>
                    <a:pt x="94" y="0"/>
                    <a:pt x="86" y="78"/>
                    <a:pt x="81" y="83"/>
                  </a:cubicBezTo>
                  <a:cubicBezTo>
                    <a:pt x="71" y="93"/>
                    <a:pt x="-1" y="101"/>
                    <a:pt x="0" y="111"/>
                  </a:cubicBezTo>
                  <a:cubicBezTo>
                    <a:pt x="1" y="120"/>
                    <a:pt x="71" y="125"/>
                    <a:pt x="81" y="135"/>
                  </a:cubicBezTo>
                  <a:cubicBezTo>
                    <a:pt x="87" y="140"/>
                    <a:pt x="98" y="218"/>
                    <a:pt x="109" y="218"/>
                  </a:cubicBezTo>
                  <a:cubicBezTo>
                    <a:pt x="119" y="217"/>
                    <a:pt x="128" y="140"/>
                    <a:pt x="133" y="135"/>
                  </a:cubicBezTo>
                  <a:cubicBezTo>
                    <a:pt x="142" y="125"/>
                    <a:pt x="214" y="117"/>
                    <a:pt x="214" y="107"/>
                  </a:cubicBezTo>
                  <a:cubicBezTo>
                    <a:pt x="213" y="97"/>
                    <a:pt x="143" y="92"/>
                    <a:pt x="133" y="8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0000" tIns="44633" rIns="120000" bIns="44633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08" name="Google Shape;908;p28"/>
            <p:cNvSpPr/>
            <p:nvPr/>
          </p:nvSpPr>
          <p:spPr>
            <a:xfrm>
              <a:off x="2575944" y="4360277"/>
              <a:ext cx="182880" cy="182880"/>
            </a:xfrm>
            <a:custGeom>
              <a:avLst/>
              <a:gdLst/>
              <a:ahLst/>
              <a:cxnLst/>
              <a:rect l="l" t="t" r="r" b="b"/>
              <a:pathLst>
                <a:path w="214" h="218" extrusionOk="0">
                  <a:moveTo>
                    <a:pt x="133" y="83"/>
                  </a:moveTo>
                  <a:cubicBezTo>
                    <a:pt x="127" y="78"/>
                    <a:pt x="115" y="-1"/>
                    <a:pt x="105" y="0"/>
                  </a:cubicBezTo>
                  <a:cubicBezTo>
                    <a:pt x="94" y="0"/>
                    <a:pt x="86" y="78"/>
                    <a:pt x="81" y="83"/>
                  </a:cubicBezTo>
                  <a:cubicBezTo>
                    <a:pt x="71" y="93"/>
                    <a:pt x="-1" y="101"/>
                    <a:pt x="0" y="111"/>
                  </a:cubicBezTo>
                  <a:cubicBezTo>
                    <a:pt x="1" y="120"/>
                    <a:pt x="71" y="125"/>
                    <a:pt x="81" y="135"/>
                  </a:cubicBezTo>
                  <a:cubicBezTo>
                    <a:pt x="87" y="140"/>
                    <a:pt x="98" y="218"/>
                    <a:pt x="109" y="218"/>
                  </a:cubicBezTo>
                  <a:cubicBezTo>
                    <a:pt x="119" y="217"/>
                    <a:pt x="128" y="140"/>
                    <a:pt x="133" y="135"/>
                  </a:cubicBezTo>
                  <a:cubicBezTo>
                    <a:pt x="142" y="125"/>
                    <a:pt x="214" y="117"/>
                    <a:pt x="214" y="107"/>
                  </a:cubicBezTo>
                  <a:cubicBezTo>
                    <a:pt x="213" y="97"/>
                    <a:pt x="143" y="92"/>
                    <a:pt x="133" y="8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0000" tIns="44633" rIns="120000" bIns="44633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09" name="Google Shape;909;p28"/>
            <p:cNvSpPr/>
            <p:nvPr/>
          </p:nvSpPr>
          <p:spPr>
            <a:xfrm rot="5400000" flipH="1">
              <a:off x="761995" y="2643435"/>
              <a:ext cx="268224" cy="365760"/>
            </a:xfrm>
            <a:custGeom>
              <a:avLst/>
              <a:gdLst/>
              <a:ahLst/>
              <a:cxnLst/>
              <a:rect l="l" t="t" r="r" b="b"/>
              <a:pathLst>
                <a:path w="402" h="557" extrusionOk="0">
                  <a:moveTo>
                    <a:pt x="297" y="320"/>
                  </a:moveTo>
                  <a:lnTo>
                    <a:pt x="297" y="320"/>
                  </a:lnTo>
                  <a:cubicBezTo>
                    <a:pt x="315" y="315"/>
                    <a:pt x="332" y="308"/>
                    <a:pt x="347" y="299"/>
                  </a:cubicBezTo>
                  <a:cubicBezTo>
                    <a:pt x="362" y="290"/>
                    <a:pt x="376" y="280"/>
                    <a:pt x="388" y="268"/>
                  </a:cubicBezTo>
                  <a:cubicBezTo>
                    <a:pt x="397" y="259"/>
                    <a:pt x="406" y="245"/>
                    <a:pt x="400" y="233"/>
                  </a:cubicBezTo>
                  <a:cubicBezTo>
                    <a:pt x="394" y="221"/>
                    <a:pt x="376" y="218"/>
                    <a:pt x="360" y="220"/>
                  </a:cubicBezTo>
                  <a:lnTo>
                    <a:pt x="360" y="220"/>
                  </a:lnTo>
                  <a:cubicBezTo>
                    <a:pt x="333" y="224"/>
                    <a:pt x="306" y="234"/>
                    <a:pt x="282" y="248"/>
                  </a:cubicBezTo>
                  <a:cubicBezTo>
                    <a:pt x="259" y="261"/>
                    <a:pt x="239" y="278"/>
                    <a:pt x="222" y="297"/>
                  </a:cubicBezTo>
                  <a:lnTo>
                    <a:pt x="222" y="297"/>
                  </a:lnTo>
                  <a:cubicBezTo>
                    <a:pt x="235" y="270"/>
                    <a:pt x="247" y="243"/>
                    <a:pt x="257" y="214"/>
                  </a:cubicBezTo>
                  <a:cubicBezTo>
                    <a:pt x="267" y="204"/>
                    <a:pt x="276" y="195"/>
                    <a:pt x="285" y="184"/>
                  </a:cubicBezTo>
                  <a:lnTo>
                    <a:pt x="285" y="184"/>
                  </a:lnTo>
                  <a:cubicBezTo>
                    <a:pt x="292" y="175"/>
                    <a:pt x="299" y="166"/>
                    <a:pt x="304" y="156"/>
                  </a:cubicBezTo>
                  <a:cubicBezTo>
                    <a:pt x="322" y="125"/>
                    <a:pt x="332" y="90"/>
                    <a:pt x="332" y="54"/>
                  </a:cubicBezTo>
                  <a:cubicBezTo>
                    <a:pt x="332" y="50"/>
                    <a:pt x="332" y="46"/>
                    <a:pt x="331" y="42"/>
                  </a:cubicBezTo>
                  <a:cubicBezTo>
                    <a:pt x="331" y="27"/>
                    <a:pt x="326" y="10"/>
                    <a:pt x="313" y="3"/>
                  </a:cubicBezTo>
                  <a:cubicBezTo>
                    <a:pt x="300" y="-4"/>
                    <a:pt x="280" y="4"/>
                    <a:pt x="269" y="17"/>
                  </a:cubicBezTo>
                  <a:cubicBezTo>
                    <a:pt x="246" y="41"/>
                    <a:pt x="238" y="75"/>
                    <a:pt x="235" y="107"/>
                  </a:cubicBezTo>
                  <a:lnTo>
                    <a:pt x="235" y="107"/>
                  </a:lnTo>
                  <a:cubicBezTo>
                    <a:pt x="233" y="120"/>
                    <a:pt x="233" y="134"/>
                    <a:pt x="233" y="147"/>
                  </a:cubicBezTo>
                  <a:cubicBezTo>
                    <a:pt x="233" y="171"/>
                    <a:pt x="235" y="195"/>
                    <a:pt x="239" y="219"/>
                  </a:cubicBezTo>
                  <a:lnTo>
                    <a:pt x="239" y="219"/>
                  </a:lnTo>
                  <a:cubicBezTo>
                    <a:pt x="224" y="258"/>
                    <a:pt x="207" y="296"/>
                    <a:pt x="186" y="332"/>
                  </a:cubicBezTo>
                  <a:cubicBezTo>
                    <a:pt x="182" y="339"/>
                    <a:pt x="178" y="346"/>
                    <a:pt x="174" y="352"/>
                  </a:cubicBezTo>
                  <a:cubicBezTo>
                    <a:pt x="188" y="301"/>
                    <a:pt x="199" y="247"/>
                    <a:pt x="188" y="196"/>
                  </a:cubicBezTo>
                  <a:lnTo>
                    <a:pt x="188" y="196"/>
                  </a:lnTo>
                  <a:cubicBezTo>
                    <a:pt x="186" y="182"/>
                    <a:pt x="181" y="168"/>
                    <a:pt x="174" y="156"/>
                  </a:cubicBezTo>
                  <a:cubicBezTo>
                    <a:pt x="171" y="151"/>
                    <a:pt x="168" y="146"/>
                    <a:pt x="164" y="141"/>
                  </a:cubicBezTo>
                  <a:cubicBezTo>
                    <a:pt x="159" y="135"/>
                    <a:pt x="151" y="129"/>
                    <a:pt x="143" y="132"/>
                  </a:cubicBezTo>
                  <a:lnTo>
                    <a:pt x="143" y="132"/>
                  </a:lnTo>
                  <a:cubicBezTo>
                    <a:pt x="142" y="133"/>
                    <a:pt x="142" y="133"/>
                    <a:pt x="141" y="133"/>
                  </a:cubicBezTo>
                  <a:cubicBezTo>
                    <a:pt x="138" y="135"/>
                    <a:pt x="136" y="137"/>
                    <a:pt x="135" y="140"/>
                  </a:cubicBezTo>
                  <a:cubicBezTo>
                    <a:pt x="134" y="140"/>
                    <a:pt x="134" y="140"/>
                    <a:pt x="134" y="140"/>
                  </a:cubicBezTo>
                  <a:lnTo>
                    <a:pt x="134" y="140"/>
                  </a:lnTo>
                  <a:cubicBezTo>
                    <a:pt x="127" y="154"/>
                    <a:pt x="123" y="169"/>
                    <a:pt x="123" y="185"/>
                  </a:cubicBezTo>
                  <a:cubicBezTo>
                    <a:pt x="123" y="188"/>
                    <a:pt x="123" y="191"/>
                    <a:pt x="124" y="194"/>
                  </a:cubicBezTo>
                  <a:lnTo>
                    <a:pt x="124" y="194"/>
                  </a:lnTo>
                  <a:cubicBezTo>
                    <a:pt x="125" y="254"/>
                    <a:pt x="140" y="312"/>
                    <a:pt x="166" y="365"/>
                  </a:cubicBezTo>
                  <a:lnTo>
                    <a:pt x="166" y="365"/>
                  </a:lnTo>
                  <a:cubicBezTo>
                    <a:pt x="134" y="414"/>
                    <a:pt x="97" y="459"/>
                    <a:pt x="55" y="499"/>
                  </a:cubicBezTo>
                  <a:cubicBezTo>
                    <a:pt x="73" y="427"/>
                    <a:pt x="90" y="352"/>
                    <a:pt x="73" y="280"/>
                  </a:cubicBezTo>
                  <a:lnTo>
                    <a:pt x="73" y="280"/>
                  </a:lnTo>
                  <a:cubicBezTo>
                    <a:pt x="72" y="274"/>
                    <a:pt x="70" y="268"/>
                    <a:pt x="66" y="262"/>
                  </a:cubicBezTo>
                  <a:cubicBezTo>
                    <a:pt x="65" y="259"/>
                    <a:pt x="63" y="257"/>
                    <a:pt x="61" y="254"/>
                  </a:cubicBezTo>
                  <a:lnTo>
                    <a:pt x="61" y="254"/>
                  </a:lnTo>
                  <a:cubicBezTo>
                    <a:pt x="59" y="252"/>
                    <a:pt x="58" y="251"/>
                    <a:pt x="55" y="249"/>
                  </a:cubicBezTo>
                  <a:cubicBezTo>
                    <a:pt x="52" y="247"/>
                    <a:pt x="48" y="246"/>
                    <a:pt x="44" y="246"/>
                  </a:cubicBezTo>
                  <a:cubicBezTo>
                    <a:pt x="40" y="246"/>
                    <a:pt x="37" y="247"/>
                    <a:pt x="35" y="248"/>
                  </a:cubicBezTo>
                  <a:lnTo>
                    <a:pt x="35" y="248"/>
                  </a:lnTo>
                  <a:cubicBezTo>
                    <a:pt x="31" y="251"/>
                    <a:pt x="28" y="254"/>
                    <a:pt x="25" y="258"/>
                  </a:cubicBezTo>
                  <a:cubicBezTo>
                    <a:pt x="24" y="260"/>
                    <a:pt x="23" y="263"/>
                    <a:pt x="22" y="265"/>
                  </a:cubicBezTo>
                  <a:lnTo>
                    <a:pt x="22" y="265"/>
                  </a:lnTo>
                  <a:cubicBezTo>
                    <a:pt x="13" y="291"/>
                    <a:pt x="8" y="318"/>
                    <a:pt x="8" y="345"/>
                  </a:cubicBezTo>
                  <a:cubicBezTo>
                    <a:pt x="8" y="359"/>
                    <a:pt x="9" y="373"/>
                    <a:pt x="12" y="387"/>
                  </a:cubicBezTo>
                  <a:lnTo>
                    <a:pt x="12" y="387"/>
                  </a:lnTo>
                  <a:cubicBezTo>
                    <a:pt x="19" y="427"/>
                    <a:pt x="32" y="466"/>
                    <a:pt x="50" y="503"/>
                  </a:cubicBezTo>
                  <a:cubicBezTo>
                    <a:pt x="35" y="517"/>
                    <a:pt x="19" y="531"/>
                    <a:pt x="3" y="544"/>
                  </a:cubicBezTo>
                  <a:cubicBezTo>
                    <a:pt x="-5" y="550"/>
                    <a:pt x="6" y="561"/>
                    <a:pt x="14" y="555"/>
                  </a:cubicBezTo>
                  <a:lnTo>
                    <a:pt x="14" y="555"/>
                  </a:lnTo>
                  <a:cubicBezTo>
                    <a:pt x="46" y="530"/>
                    <a:pt x="76" y="502"/>
                    <a:pt x="103" y="472"/>
                  </a:cubicBezTo>
                  <a:cubicBezTo>
                    <a:pt x="150" y="486"/>
                    <a:pt x="200" y="484"/>
                    <a:pt x="249" y="475"/>
                  </a:cubicBezTo>
                  <a:lnTo>
                    <a:pt x="249" y="475"/>
                  </a:lnTo>
                  <a:cubicBezTo>
                    <a:pt x="266" y="473"/>
                    <a:pt x="283" y="468"/>
                    <a:pt x="299" y="459"/>
                  </a:cubicBezTo>
                  <a:cubicBezTo>
                    <a:pt x="304" y="456"/>
                    <a:pt x="309" y="452"/>
                    <a:pt x="314" y="448"/>
                  </a:cubicBezTo>
                  <a:lnTo>
                    <a:pt x="314" y="448"/>
                  </a:lnTo>
                  <a:cubicBezTo>
                    <a:pt x="316" y="447"/>
                    <a:pt x="318" y="445"/>
                    <a:pt x="319" y="442"/>
                  </a:cubicBezTo>
                  <a:cubicBezTo>
                    <a:pt x="320" y="440"/>
                    <a:pt x="321" y="438"/>
                    <a:pt x="322" y="436"/>
                  </a:cubicBezTo>
                  <a:lnTo>
                    <a:pt x="322" y="436"/>
                  </a:lnTo>
                  <a:cubicBezTo>
                    <a:pt x="322" y="435"/>
                    <a:pt x="322" y="435"/>
                    <a:pt x="322" y="434"/>
                  </a:cubicBezTo>
                  <a:cubicBezTo>
                    <a:pt x="322" y="431"/>
                    <a:pt x="321" y="427"/>
                    <a:pt x="319" y="425"/>
                  </a:cubicBezTo>
                  <a:cubicBezTo>
                    <a:pt x="318" y="422"/>
                    <a:pt x="316" y="420"/>
                    <a:pt x="313" y="418"/>
                  </a:cubicBezTo>
                  <a:lnTo>
                    <a:pt x="313" y="418"/>
                  </a:lnTo>
                  <a:lnTo>
                    <a:pt x="312" y="417"/>
                  </a:lnTo>
                  <a:cubicBezTo>
                    <a:pt x="307" y="413"/>
                    <a:pt x="300" y="412"/>
                    <a:pt x="294" y="411"/>
                  </a:cubicBezTo>
                  <a:lnTo>
                    <a:pt x="294" y="411"/>
                  </a:lnTo>
                  <a:cubicBezTo>
                    <a:pt x="280" y="409"/>
                    <a:pt x="267" y="408"/>
                    <a:pt x="253" y="408"/>
                  </a:cubicBezTo>
                  <a:cubicBezTo>
                    <a:pt x="212" y="408"/>
                    <a:pt x="172" y="419"/>
                    <a:pt x="137" y="439"/>
                  </a:cubicBezTo>
                  <a:cubicBezTo>
                    <a:pt x="133" y="441"/>
                    <a:pt x="129" y="444"/>
                    <a:pt x="125" y="446"/>
                  </a:cubicBezTo>
                  <a:lnTo>
                    <a:pt x="125" y="446"/>
                  </a:lnTo>
                  <a:cubicBezTo>
                    <a:pt x="153" y="413"/>
                    <a:pt x="178" y="377"/>
                    <a:pt x="200" y="339"/>
                  </a:cubicBezTo>
                  <a:cubicBezTo>
                    <a:pt x="201" y="337"/>
                    <a:pt x="202" y="335"/>
                    <a:pt x="203" y="333"/>
                  </a:cubicBezTo>
                  <a:lnTo>
                    <a:pt x="203" y="333"/>
                  </a:lnTo>
                  <a:cubicBezTo>
                    <a:pt x="235" y="332"/>
                    <a:pt x="266" y="328"/>
                    <a:pt x="297" y="32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0000" tIns="60000" rIns="120000" bIns="60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910" name="Google Shape;910;p28"/>
          <p:cNvGrpSpPr/>
          <p:nvPr/>
        </p:nvGrpSpPr>
        <p:grpSpPr>
          <a:xfrm>
            <a:off x="10738471" y="2125533"/>
            <a:ext cx="502560" cy="615360"/>
            <a:chOff x="7717578" y="2036775"/>
            <a:chExt cx="376920" cy="461520"/>
          </a:xfrm>
        </p:grpSpPr>
        <p:grpSp>
          <p:nvGrpSpPr>
            <p:cNvPr id="911" name="Google Shape;911;p28"/>
            <p:cNvGrpSpPr/>
            <p:nvPr/>
          </p:nvGrpSpPr>
          <p:grpSpPr>
            <a:xfrm>
              <a:off x="7774818" y="2036775"/>
              <a:ext cx="273600" cy="90360"/>
              <a:chOff x="7774818" y="2036775"/>
              <a:chExt cx="273600" cy="90360"/>
            </a:xfrm>
          </p:grpSpPr>
          <p:sp>
            <p:nvSpPr>
              <p:cNvPr id="912" name="Google Shape;912;p28"/>
              <p:cNvSpPr/>
              <p:nvPr/>
            </p:nvSpPr>
            <p:spPr>
              <a:xfrm>
                <a:off x="7774818" y="2036775"/>
                <a:ext cx="129960" cy="90360"/>
              </a:xfrm>
              <a:custGeom>
                <a:avLst/>
                <a:gdLst/>
                <a:ahLst/>
                <a:cxnLst/>
                <a:rect l="l" t="t" r="r" b="b"/>
                <a:pathLst>
                  <a:path w="361" h="251" extrusionOk="0">
                    <a:moveTo>
                      <a:pt x="168" y="251"/>
                    </a:moveTo>
                    <a:lnTo>
                      <a:pt x="168" y="251"/>
                    </a:lnTo>
                    <a:cubicBezTo>
                      <a:pt x="110" y="243"/>
                      <a:pt x="53" y="227"/>
                      <a:pt x="1" y="202"/>
                    </a:cubicBezTo>
                    <a:cubicBezTo>
                      <a:pt x="-6" y="140"/>
                      <a:pt x="23" y="90"/>
                      <a:pt x="68" y="50"/>
                    </a:cubicBezTo>
                    <a:lnTo>
                      <a:pt x="68" y="50"/>
                    </a:lnTo>
                    <a:cubicBezTo>
                      <a:pt x="79" y="38"/>
                      <a:pt x="92" y="29"/>
                      <a:pt x="106" y="21"/>
                    </a:cubicBezTo>
                    <a:cubicBezTo>
                      <a:pt x="121" y="12"/>
                      <a:pt x="138" y="5"/>
                      <a:pt x="156" y="1"/>
                    </a:cubicBezTo>
                    <a:cubicBezTo>
                      <a:pt x="199" y="-6"/>
                      <a:pt x="244" y="12"/>
                      <a:pt x="278" y="41"/>
                    </a:cubicBezTo>
                    <a:cubicBezTo>
                      <a:pt x="312" y="70"/>
                      <a:pt x="337" y="108"/>
                      <a:pt x="361" y="145"/>
                    </a:cubicBezTo>
                    <a:lnTo>
                      <a:pt x="168" y="25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13" name="Google Shape;913;p28"/>
              <p:cNvSpPr/>
              <p:nvPr/>
            </p:nvSpPr>
            <p:spPr>
              <a:xfrm>
                <a:off x="7925658" y="2039295"/>
                <a:ext cx="122760" cy="68040"/>
              </a:xfrm>
              <a:custGeom>
                <a:avLst/>
                <a:gdLst/>
                <a:ahLst/>
                <a:cxnLst/>
                <a:rect l="l" t="t" r="r" b="b"/>
                <a:pathLst>
                  <a:path w="341" h="189" extrusionOk="0">
                    <a:moveTo>
                      <a:pt x="0" y="91"/>
                    </a:moveTo>
                    <a:lnTo>
                      <a:pt x="0" y="91"/>
                    </a:lnTo>
                    <a:cubicBezTo>
                      <a:pt x="21" y="63"/>
                      <a:pt x="47" y="39"/>
                      <a:pt x="78" y="22"/>
                    </a:cubicBezTo>
                    <a:cubicBezTo>
                      <a:pt x="79" y="21"/>
                      <a:pt x="80" y="20"/>
                      <a:pt x="81" y="20"/>
                    </a:cubicBezTo>
                    <a:lnTo>
                      <a:pt x="81" y="20"/>
                    </a:lnTo>
                    <a:cubicBezTo>
                      <a:pt x="105" y="7"/>
                      <a:pt x="131" y="0"/>
                      <a:pt x="157" y="0"/>
                    </a:cubicBezTo>
                    <a:cubicBezTo>
                      <a:pt x="167" y="0"/>
                      <a:pt x="177" y="1"/>
                      <a:pt x="187" y="3"/>
                    </a:cubicBezTo>
                    <a:lnTo>
                      <a:pt x="187" y="3"/>
                    </a:lnTo>
                    <a:cubicBezTo>
                      <a:pt x="201" y="7"/>
                      <a:pt x="217" y="13"/>
                      <a:pt x="229" y="20"/>
                    </a:cubicBezTo>
                    <a:cubicBezTo>
                      <a:pt x="253" y="34"/>
                      <a:pt x="272" y="53"/>
                      <a:pt x="287" y="75"/>
                    </a:cubicBezTo>
                    <a:lnTo>
                      <a:pt x="287" y="75"/>
                    </a:lnTo>
                    <a:cubicBezTo>
                      <a:pt x="291" y="82"/>
                      <a:pt x="296" y="89"/>
                      <a:pt x="300" y="96"/>
                    </a:cubicBezTo>
                    <a:cubicBezTo>
                      <a:pt x="317" y="126"/>
                      <a:pt x="330" y="157"/>
                      <a:pt x="341" y="189"/>
                    </a:cubicBezTo>
                    <a:lnTo>
                      <a:pt x="0" y="9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120000" tIns="30700" rIns="120000" bIns="3070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914" name="Google Shape;914;p28"/>
            <p:cNvSpPr/>
            <p:nvPr/>
          </p:nvSpPr>
          <p:spPr>
            <a:xfrm>
              <a:off x="7717578" y="2075295"/>
              <a:ext cx="182520" cy="358920"/>
            </a:xfrm>
            <a:custGeom>
              <a:avLst/>
              <a:gdLst/>
              <a:ahLst/>
              <a:cxnLst/>
              <a:rect l="l" t="t" r="r" b="b"/>
              <a:pathLst>
                <a:path w="507" h="997" extrusionOk="0">
                  <a:moveTo>
                    <a:pt x="346" y="72"/>
                  </a:moveTo>
                  <a:cubicBezTo>
                    <a:pt x="292" y="10"/>
                    <a:pt x="165" y="-30"/>
                    <a:pt x="93" y="27"/>
                  </a:cubicBezTo>
                  <a:cubicBezTo>
                    <a:pt x="66" y="48"/>
                    <a:pt x="40" y="97"/>
                    <a:pt x="27" y="128"/>
                  </a:cubicBezTo>
                  <a:lnTo>
                    <a:pt x="27" y="128"/>
                  </a:lnTo>
                  <a:cubicBezTo>
                    <a:pt x="9" y="175"/>
                    <a:pt x="0" y="224"/>
                    <a:pt x="0" y="274"/>
                  </a:cubicBezTo>
                  <a:cubicBezTo>
                    <a:pt x="0" y="276"/>
                    <a:pt x="0" y="277"/>
                    <a:pt x="0" y="279"/>
                  </a:cubicBezTo>
                  <a:cubicBezTo>
                    <a:pt x="-5" y="494"/>
                    <a:pt x="34" y="724"/>
                    <a:pt x="179" y="892"/>
                  </a:cubicBezTo>
                  <a:cubicBezTo>
                    <a:pt x="231" y="952"/>
                    <a:pt x="305" y="998"/>
                    <a:pt x="385" y="997"/>
                  </a:cubicBezTo>
                  <a:lnTo>
                    <a:pt x="385" y="997"/>
                  </a:lnTo>
                  <a:cubicBezTo>
                    <a:pt x="427" y="995"/>
                    <a:pt x="468" y="986"/>
                    <a:pt x="507" y="969"/>
                  </a:cubicBezTo>
                  <a:lnTo>
                    <a:pt x="346" y="7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0000" tIns="60000" rIns="120000" bIns="60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15" name="Google Shape;915;p28"/>
            <p:cNvSpPr/>
            <p:nvPr/>
          </p:nvSpPr>
          <p:spPr>
            <a:xfrm>
              <a:off x="7911617" y="2075295"/>
              <a:ext cx="182880" cy="358920"/>
            </a:xfrm>
            <a:custGeom>
              <a:avLst/>
              <a:gdLst/>
              <a:ahLst/>
              <a:cxnLst/>
              <a:rect l="l" t="t" r="r" b="b"/>
              <a:pathLst>
                <a:path w="508" h="997" extrusionOk="0">
                  <a:moveTo>
                    <a:pt x="161" y="72"/>
                  </a:moveTo>
                  <a:cubicBezTo>
                    <a:pt x="215" y="10"/>
                    <a:pt x="343" y="-30"/>
                    <a:pt x="414" y="27"/>
                  </a:cubicBezTo>
                  <a:cubicBezTo>
                    <a:pt x="441" y="48"/>
                    <a:pt x="467" y="97"/>
                    <a:pt x="480" y="128"/>
                  </a:cubicBezTo>
                  <a:lnTo>
                    <a:pt x="480" y="128"/>
                  </a:lnTo>
                  <a:cubicBezTo>
                    <a:pt x="498" y="175"/>
                    <a:pt x="507" y="224"/>
                    <a:pt x="507" y="274"/>
                  </a:cubicBezTo>
                  <a:cubicBezTo>
                    <a:pt x="507" y="275"/>
                    <a:pt x="507" y="277"/>
                    <a:pt x="507" y="279"/>
                  </a:cubicBezTo>
                  <a:cubicBezTo>
                    <a:pt x="512" y="494"/>
                    <a:pt x="473" y="724"/>
                    <a:pt x="328" y="892"/>
                  </a:cubicBezTo>
                  <a:cubicBezTo>
                    <a:pt x="276" y="952"/>
                    <a:pt x="202" y="998"/>
                    <a:pt x="122" y="997"/>
                  </a:cubicBezTo>
                  <a:lnTo>
                    <a:pt x="122" y="997"/>
                  </a:lnTo>
                  <a:cubicBezTo>
                    <a:pt x="80" y="995"/>
                    <a:pt x="39" y="986"/>
                    <a:pt x="0" y="969"/>
                  </a:cubicBezTo>
                  <a:lnTo>
                    <a:pt x="161" y="7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0000" tIns="60000" rIns="120000" bIns="60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16" name="Google Shape;916;p28"/>
            <p:cNvSpPr/>
            <p:nvPr/>
          </p:nvSpPr>
          <p:spPr>
            <a:xfrm>
              <a:off x="7777698" y="2050095"/>
              <a:ext cx="254880" cy="391320"/>
            </a:xfrm>
            <a:custGeom>
              <a:avLst/>
              <a:gdLst/>
              <a:ahLst/>
              <a:cxnLst/>
              <a:rect l="l" t="t" r="r" b="b"/>
              <a:pathLst>
                <a:path w="708" h="1087" extrusionOk="0">
                  <a:moveTo>
                    <a:pt x="661" y="242"/>
                  </a:moveTo>
                  <a:cubicBezTo>
                    <a:pt x="642" y="161"/>
                    <a:pt x="616" y="89"/>
                    <a:pt x="541" y="41"/>
                  </a:cubicBezTo>
                  <a:cubicBezTo>
                    <a:pt x="485" y="6"/>
                    <a:pt x="415" y="-3"/>
                    <a:pt x="351" y="1"/>
                  </a:cubicBezTo>
                  <a:cubicBezTo>
                    <a:pt x="284" y="4"/>
                    <a:pt x="247" y="34"/>
                    <a:pt x="202" y="81"/>
                  </a:cubicBezTo>
                  <a:cubicBezTo>
                    <a:pt x="150" y="137"/>
                    <a:pt x="117" y="209"/>
                    <a:pt x="89" y="280"/>
                  </a:cubicBezTo>
                  <a:cubicBezTo>
                    <a:pt x="29" y="433"/>
                    <a:pt x="-12" y="598"/>
                    <a:pt x="2" y="762"/>
                  </a:cubicBezTo>
                  <a:lnTo>
                    <a:pt x="2" y="762"/>
                  </a:lnTo>
                  <a:cubicBezTo>
                    <a:pt x="5" y="797"/>
                    <a:pt x="12" y="833"/>
                    <a:pt x="23" y="867"/>
                  </a:cubicBezTo>
                  <a:lnTo>
                    <a:pt x="23" y="867"/>
                  </a:lnTo>
                  <a:cubicBezTo>
                    <a:pt x="30" y="885"/>
                    <a:pt x="38" y="903"/>
                    <a:pt x="48" y="921"/>
                  </a:cubicBezTo>
                  <a:cubicBezTo>
                    <a:pt x="77" y="971"/>
                    <a:pt x="119" y="1012"/>
                    <a:pt x="169" y="1041"/>
                  </a:cubicBezTo>
                  <a:cubicBezTo>
                    <a:pt x="192" y="1054"/>
                    <a:pt x="216" y="1065"/>
                    <a:pt x="242" y="1072"/>
                  </a:cubicBezTo>
                  <a:cubicBezTo>
                    <a:pt x="337" y="1101"/>
                    <a:pt x="462" y="1087"/>
                    <a:pt x="545" y="1030"/>
                  </a:cubicBezTo>
                  <a:cubicBezTo>
                    <a:pt x="574" y="1009"/>
                    <a:pt x="610" y="990"/>
                    <a:pt x="630" y="960"/>
                  </a:cubicBezTo>
                  <a:lnTo>
                    <a:pt x="630" y="960"/>
                  </a:lnTo>
                  <a:cubicBezTo>
                    <a:pt x="635" y="952"/>
                    <a:pt x="640" y="944"/>
                    <a:pt x="645" y="936"/>
                  </a:cubicBezTo>
                  <a:cubicBezTo>
                    <a:pt x="664" y="904"/>
                    <a:pt x="678" y="869"/>
                    <a:pt x="687" y="832"/>
                  </a:cubicBezTo>
                  <a:cubicBezTo>
                    <a:pt x="710" y="746"/>
                    <a:pt x="711" y="667"/>
                    <a:pt x="704" y="580"/>
                  </a:cubicBezTo>
                  <a:cubicBezTo>
                    <a:pt x="696" y="469"/>
                    <a:pt x="687" y="356"/>
                    <a:pt x="662" y="248"/>
                  </a:cubicBezTo>
                  <a:cubicBezTo>
                    <a:pt x="662" y="246"/>
                    <a:pt x="661" y="244"/>
                    <a:pt x="661" y="24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0000" tIns="60000" rIns="120000" bIns="60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17" name="Google Shape;917;p28"/>
            <p:cNvSpPr/>
            <p:nvPr/>
          </p:nvSpPr>
          <p:spPr>
            <a:xfrm>
              <a:off x="7777698" y="2050095"/>
              <a:ext cx="254880" cy="391320"/>
            </a:xfrm>
            <a:custGeom>
              <a:avLst/>
              <a:gdLst/>
              <a:ahLst/>
              <a:cxnLst/>
              <a:rect l="l" t="t" r="r" b="b"/>
              <a:pathLst>
                <a:path w="708" h="1087" extrusionOk="0">
                  <a:moveTo>
                    <a:pt x="661" y="242"/>
                  </a:moveTo>
                  <a:cubicBezTo>
                    <a:pt x="642" y="161"/>
                    <a:pt x="616" y="89"/>
                    <a:pt x="541" y="41"/>
                  </a:cubicBezTo>
                  <a:cubicBezTo>
                    <a:pt x="485" y="6"/>
                    <a:pt x="415" y="-3"/>
                    <a:pt x="351" y="1"/>
                  </a:cubicBezTo>
                  <a:cubicBezTo>
                    <a:pt x="284" y="4"/>
                    <a:pt x="247" y="34"/>
                    <a:pt x="202" y="81"/>
                  </a:cubicBezTo>
                  <a:cubicBezTo>
                    <a:pt x="150" y="137"/>
                    <a:pt x="117" y="209"/>
                    <a:pt x="89" y="280"/>
                  </a:cubicBezTo>
                  <a:cubicBezTo>
                    <a:pt x="29" y="433"/>
                    <a:pt x="-12" y="598"/>
                    <a:pt x="2" y="762"/>
                  </a:cubicBezTo>
                  <a:lnTo>
                    <a:pt x="2" y="762"/>
                  </a:lnTo>
                  <a:cubicBezTo>
                    <a:pt x="5" y="797"/>
                    <a:pt x="12" y="833"/>
                    <a:pt x="23" y="867"/>
                  </a:cubicBezTo>
                  <a:lnTo>
                    <a:pt x="23" y="867"/>
                  </a:lnTo>
                  <a:cubicBezTo>
                    <a:pt x="30" y="885"/>
                    <a:pt x="38" y="903"/>
                    <a:pt x="48" y="921"/>
                  </a:cubicBezTo>
                  <a:cubicBezTo>
                    <a:pt x="77" y="971"/>
                    <a:pt x="119" y="1012"/>
                    <a:pt x="169" y="1041"/>
                  </a:cubicBezTo>
                  <a:cubicBezTo>
                    <a:pt x="192" y="1054"/>
                    <a:pt x="216" y="1065"/>
                    <a:pt x="242" y="1072"/>
                  </a:cubicBezTo>
                  <a:cubicBezTo>
                    <a:pt x="337" y="1101"/>
                    <a:pt x="462" y="1087"/>
                    <a:pt x="545" y="1030"/>
                  </a:cubicBezTo>
                  <a:cubicBezTo>
                    <a:pt x="574" y="1009"/>
                    <a:pt x="610" y="990"/>
                    <a:pt x="630" y="960"/>
                  </a:cubicBezTo>
                  <a:lnTo>
                    <a:pt x="630" y="960"/>
                  </a:lnTo>
                  <a:cubicBezTo>
                    <a:pt x="635" y="952"/>
                    <a:pt x="640" y="944"/>
                    <a:pt x="645" y="936"/>
                  </a:cubicBezTo>
                  <a:cubicBezTo>
                    <a:pt x="664" y="904"/>
                    <a:pt x="678" y="869"/>
                    <a:pt x="687" y="832"/>
                  </a:cubicBezTo>
                  <a:cubicBezTo>
                    <a:pt x="710" y="746"/>
                    <a:pt x="711" y="667"/>
                    <a:pt x="704" y="580"/>
                  </a:cubicBezTo>
                  <a:cubicBezTo>
                    <a:pt x="696" y="469"/>
                    <a:pt x="687" y="356"/>
                    <a:pt x="662" y="248"/>
                  </a:cubicBezTo>
                  <a:cubicBezTo>
                    <a:pt x="662" y="246"/>
                    <a:pt x="661" y="244"/>
                    <a:pt x="661" y="242"/>
                  </a:cubicBezTo>
                  <a:close/>
                </a:path>
              </a:pathLst>
            </a:custGeom>
            <a:solidFill>
              <a:srgbClr val="FFFFFF">
                <a:alpha val="10000"/>
              </a:srgbClr>
            </a:solidFill>
            <a:ln>
              <a:noFill/>
            </a:ln>
          </p:spPr>
          <p:txBody>
            <a:bodyPr spcFirstLastPara="1" wrap="square" lIns="120000" tIns="60000" rIns="120000" bIns="60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18" name="Google Shape;918;p28"/>
            <p:cNvSpPr/>
            <p:nvPr/>
          </p:nvSpPr>
          <p:spPr>
            <a:xfrm>
              <a:off x="7765818" y="2344215"/>
              <a:ext cx="267120" cy="154080"/>
            </a:xfrm>
            <a:custGeom>
              <a:avLst/>
              <a:gdLst/>
              <a:ahLst/>
              <a:cxnLst/>
              <a:rect l="l" t="t" r="r" b="b"/>
              <a:pathLst>
                <a:path w="742" h="428" extrusionOk="0">
                  <a:moveTo>
                    <a:pt x="741" y="151"/>
                  </a:moveTo>
                  <a:lnTo>
                    <a:pt x="741" y="151"/>
                  </a:lnTo>
                  <a:cubicBezTo>
                    <a:pt x="740" y="149"/>
                    <a:pt x="737" y="147"/>
                    <a:pt x="734" y="145"/>
                  </a:cubicBezTo>
                  <a:cubicBezTo>
                    <a:pt x="733" y="145"/>
                    <a:pt x="731" y="143"/>
                    <a:pt x="730" y="143"/>
                  </a:cubicBezTo>
                  <a:lnTo>
                    <a:pt x="730" y="143"/>
                  </a:lnTo>
                  <a:cubicBezTo>
                    <a:pt x="696" y="130"/>
                    <a:pt x="660" y="123"/>
                    <a:pt x="624" y="123"/>
                  </a:cubicBezTo>
                  <a:cubicBezTo>
                    <a:pt x="572" y="123"/>
                    <a:pt x="522" y="137"/>
                    <a:pt x="476" y="163"/>
                  </a:cubicBezTo>
                  <a:cubicBezTo>
                    <a:pt x="466" y="169"/>
                    <a:pt x="455" y="176"/>
                    <a:pt x="445" y="183"/>
                  </a:cubicBezTo>
                  <a:lnTo>
                    <a:pt x="445" y="183"/>
                  </a:lnTo>
                  <a:cubicBezTo>
                    <a:pt x="447" y="167"/>
                    <a:pt x="448" y="151"/>
                    <a:pt x="448" y="135"/>
                  </a:cubicBezTo>
                  <a:cubicBezTo>
                    <a:pt x="448" y="105"/>
                    <a:pt x="445" y="75"/>
                    <a:pt x="439" y="45"/>
                  </a:cubicBezTo>
                  <a:lnTo>
                    <a:pt x="439" y="45"/>
                  </a:lnTo>
                  <a:cubicBezTo>
                    <a:pt x="439" y="37"/>
                    <a:pt x="437" y="28"/>
                    <a:pt x="432" y="20"/>
                  </a:cubicBezTo>
                  <a:cubicBezTo>
                    <a:pt x="430" y="16"/>
                    <a:pt x="426" y="11"/>
                    <a:pt x="422" y="8"/>
                  </a:cubicBezTo>
                  <a:lnTo>
                    <a:pt x="422" y="8"/>
                  </a:lnTo>
                  <a:cubicBezTo>
                    <a:pt x="421" y="7"/>
                    <a:pt x="421" y="7"/>
                    <a:pt x="419" y="6"/>
                  </a:cubicBezTo>
                  <a:cubicBezTo>
                    <a:pt x="414" y="2"/>
                    <a:pt x="406" y="0"/>
                    <a:pt x="398" y="0"/>
                  </a:cubicBezTo>
                  <a:cubicBezTo>
                    <a:pt x="391" y="0"/>
                    <a:pt x="385" y="2"/>
                    <a:pt x="379" y="5"/>
                  </a:cubicBezTo>
                  <a:lnTo>
                    <a:pt x="379" y="5"/>
                  </a:lnTo>
                  <a:cubicBezTo>
                    <a:pt x="378" y="6"/>
                    <a:pt x="378" y="6"/>
                    <a:pt x="378" y="6"/>
                  </a:cubicBezTo>
                  <a:cubicBezTo>
                    <a:pt x="365" y="13"/>
                    <a:pt x="354" y="24"/>
                    <a:pt x="345" y="36"/>
                  </a:cubicBezTo>
                  <a:lnTo>
                    <a:pt x="345" y="36"/>
                  </a:lnTo>
                  <a:cubicBezTo>
                    <a:pt x="336" y="48"/>
                    <a:pt x="328" y="61"/>
                    <a:pt x="320" y="74"/>
                  </a:cubicBezTo>
                  <a:cubicBezTo>
                    <a:pt x="301" y="109"/>
                    <a:pt x="286" y="146"/>
                    <a:pt x="279" y="185"/>
                  </a:cubicBezTo>
                  <a:cubicBezTo>
                    <a:pt x="205" y="136"/>
                    <a:pt x="127" y="85"/>
                    <a:pt x="38" y="75"/>
                  </a:cubicBezTo>
                  <a:cubicBezTo>
                    <a:pt x="26" y="74"/>
                    <a:pt x="12" y="74"/>
                    <a:pt x="5" y="84"/>
                  </a:cubicBezTo>
                  <a:lnTo>
                    <a:pt x="5" y="84"/>
                  </a:lnTo>
                  <a:cubicBezTo>
                    <a:pt x="5" y="84"/>
                    <a:pt x="4" y="84"/>
                    <a:pt x="4" y="85"/>
                  </a:cubicBezTo>
                  <a:cubicBezTo>
                    <a:pt x="2" y="89"/>
                    <a:pt x="0" y="94"/>
                    <a:pt x="0" y="99"/>
                  </a:cubicBezTo>
                  <a:cubicBezTo>
                    <a:pt x="0" y="102"/>
                    <a:pt x="1" y="105"/>
                    <a:pt x="1" y="107"/>
                  </a:cubicBezTo>
                  <a:cubicBezTo>
                    <a:pt x="6" y="135"/>
                    <a:pt x="27" y="157"/>
                    <a:pt x="48" y="177"/>
                  </a:cubicBezTo>
                  <a:lnTo>
                    <a:pt x="48" y="177"/>
                  </a:lnTo>
                  <a:cubicBezTo>
                    <a:pt x="79" y="208"/>
                    <a:pt x="114" y="235"/>
                    <a:pt x="152" y="257"/>
                  </a:cubicBezTo>
                  <a:cubicBezTo>
                    <a:pt x="194" y="281"/>
                    <a:pt x="239" y="299"/>
                    <a:pt x="287" y="310"/>
                  </a:cubicBezTo>
                  <a:lnTo>
                    <a:pt x="287" y="310"/>
                  </a:lnTo>
                  <a:cubicBezTo>
                    <a:pt x="287" y="312"/>
                    <a:pt x="287" y="314"/>
                    <a:pt x="287" y="316"/>
                  </a:cubicBezTo>
                  <a:cubicBezTo>
                    <a:pt x="287" y="351"/>
                    <a:pt x="283" y="385"/>
                    <a:pt x="276" y="418"/>
                  </a:cubicBezTo>
                  <a:lnTo>
                    <a:pt x="276" y="418"/>
                  </a:lnTo>
                  <a:cubicBezTo>
                    <a:pt x="290" y="425"/>
                    <a:pt x="305" y="428"/>
                    <a:pt x="320" y="428"/>
                  </a:cubicBezTo>
                  <a:cubicBezTo>
                    <a:pt x="322" y="428"/>
                    <a:pt x="324" y="428"/>
                    <a:pt x="326" y="428"/>
                  </a:cubicBezTo>
                  <a:lnTo>
                    <a:pt x="326" y="428"/>
                  </a:lnTo>
                  <a:cubicBezTo>
                    <a:pt x="335" y="427"/>
                    <a:pt x="344" y="424"/>
                    <a:pt x="353" y="419"/>
                  </a:cubicBezTo>
                  <a:lnTo>
                    <a:pt x="353" y="419"/>
                  </a:lnTo>
                  <a:cubicBezTo>
                    <a:pt x="351" y="404"/>
                    <a:pt x="349" y="388"/>
                    <a:pt x="349" y="372"/>
                  </a:cubicBezTo>
                  <a:cubicBezTo>
                    <a:pt x="349" y="353"/>
                    <a:pt x="351" y="335"/>
                    <a:pt x="354" y="316"/>
                  </a:cubicBezTo>
                  <a:cubicBezTo>
                    <a:pt x="353" y="323"/>
                    <a:pt x="503" y="309"/>
                    <a:pt x="518" y="306"/>
                  </a:cubicBezTo>
                  <a:lnTo>
                    <a:pt x="518" y="306"/>
                  </a:lnTo>
                  <a:cubicBezTo>
                    <a:pt x="564" y="296"/>
                    <a:pt x="609" y="279"/>
                    <a:pt x="650" y="255"/>
                  </a:cubicBezTo>
                  <a:cubicBezTo>
                    <a:pt x="658" y="251"/>
                    <a:pt x="666" y="246"/>
                    <a:pt x="673" y="241"/>
                  </a:cubicBezTo>
                  <a:cubicBezTo>
                    <a:pt x="702" y="222"/>
                    <a:pt x="730" y="197"/>
                    <a:pt x="741" y="164"/>
                  </a:cubicBezTo>
                  <a:lnTo>
                    <a:pt x="741" y="164"/>
                  </a:lnTo>
                  <a:cubicBezTo>
                    <a:pt x="742" y="162"/>
                    <a:pt x="742" y="160"/>
                    <a:pt x="742" y="157"/>
                  </a:cubicBezTo>
                  <a:cubicBezTo>
                    <a:pt x="742" y="155"/>
                    <a:pt x="742" y="153"/>
                    <a:pt x="741" y="15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0000" tIns="60000" rIns="120000" bIns="6000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919" name="Google Shape;919;p28"/>
            <p:cNvGrpSpPr/>
            <p:nvPr/>
          </p:nvGrpSpPr>
          <p:grpSpPr>
            <a:xfrm rot="-765376" flipH="1">
              <a:off x="7821281" y="2241560"/>
              <a:ext cx="167970" cy="62252"/>
              <a:chOff x="8357169" y="2198577"/>
              <a:chExt cx="167973" cy="62254"/>
            </a:xfrm>
          </p:grpSpPr>
          <p:sp>
            <p:nvSpPr>
              <p:cNvPr id="920" name="Google Shape;920;p28"/>
              <p:cNvSpPr/>
              <p:nvPr/>
            </p:nvSpPr>
            <p:spPr>
              <a:xfrm>
                <a:off x="8357169" y="2233121"/>
                <a:ext cx="37327" cy="26572"/>
              </a:xfrm>
              <a:custGeom>
                <a:avLst/>
                <a:gdLst/>
                <a:ahLst/>
                <a:cxnLst/>
                <a:rect l="l" t="t" r="r" b="b"/>
                <a:pathLst>
                  <a:path w="100" h="70" extrusionOk="0">
                    <a:moveTo>
                      <a:pt x="100" y="45"/>
                    </a:moveTo>
                    <a:lnTo>
                      <a:pt x="100" y="45"/>
                    </a:lnTo>
                    <a:cubicBezTo>
                      <a:pt x="99" y="42"/>
                      <a:pt x="99" y="40"/>
                      <a:pt x="98" y="38"/>
                    </a:cubicBezTo>
                    <a:lnTo>
                      <a:pt x="98" y="38"/>
                    </a:lnTo>
                    <a:cubicBezTo>
                      <a:pt x="97" y="33"/>
                      <a:pt x="96" y="29"/>
                      <a:pt x="93" y="24"/>
                    </a:cubicBezTo>
                    <a:cubicBezTo>
                      <a:pt x="90" y="17"/>
                      <a:pt x="83" y="11"/>
                      <a:pt x="75" y="6"/>
                    </a:cubicBezTo>
                    <a:cubicBezTo>
                      <a:pt x="68" y="2"/>
                      <a:pt x="59" y="0"/>
                      <a:pt x="50" y="0"/>
                    </a:cubicBezTo>
                    <a:cubicBezTo>
                      <a:pt x="41" y="0"/>
                      <a:pt x="33" y="2"/>
                      <a:pt x="25" y="6"/>
                    </a:cubicBezTo>
                    <a:cubicBezTo>
                      <a:pt x="18" y="11"/>
                      <a:pt x="11" y="17"/>
                      <a:pt x="7" y="24"/>
                    </a:cubicBezTo>
                    <a:cubicBezTo>
                      <a:pt x="3" y="32"/>
                      <a:pt x="0" y="41"/>
                      <a:pt x="0" y="49"/>
                    </a:cubicBezTo>
                    <a:cubicBezTo>
                      <a:pt x="0" y="56"/>
                      <a:pt x="2" y="63"/>
                      <a:pt x="5" y="70"/>
                    </a:cubicBezTo>
                    <a:lnTo>
                      <a:pt x="100" y="45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21" name="Google Shape;921;p28"/>
              <p:cNvSpPr/>
              <p:nvPr/>
            </p:nvSpPr>
            <p:spPr>
              <a:xfrm>
                <a:off x="8488562" y="2198577"/>
                <a:ext cx="36581" cy="25433"/>
              </a:xfrm>
              <a:custGeom>
                <a:avLst/>
                <a:gdLst/>
                <a:ahLst/>
                <a:cxnLst/>
                <a:rect l="l" t="t" r="r" b="b"/>
                <a:pathLst>
                  <a:path w="98" h="67" extrusionOk="0">
                    <a:moveTo>
                      <a:pt x="98" y="42"/>
                    </a:moveTo>
                    <a:lnTo>
                      <a:pt x="98" y="42"/>
                    </a:lnTo>
                    <a:cubicBezTo>
                      <a:pt x="98" y="40"/>
                      <a:pt x="98" y="37"/>
                      <a:pt x="97" y="35"/>
                    </a:cubicBezTo>
                    <a:lnTo>
                      <a:pt x="97" y="35"/>
                    </a:lnTo>
                    <a:cubicBezTo>
                      <a:pt x="96" y="32"/>
                      <a:pt x="95" y="28"/>
                      <a:pt x="93" y="25"/>
                    </a:cubicBezTo>
                    <a:cubicBezTo>
                      <a:pt x="88" y="17"/>
                      <a:pt x="83" y="12"/>
                      <a:pt x="75" y="7"/>
                    </a:cubicBezTo>
                    <a:cubicBezTo>
                      <a:pt x="68" y="3"/>
                      <a:pt x="59" y="0"/>
                      <a:pt x="50" y="0"/>
                    </a:cubicBezTo>
                    <a:cubicBezTo>
                      <a:pt x="41" y="0"/>
                      <a:pt x="33" y="3"/>
                      <a:pt x="25" y="7"/>
                    </a:cubicBezTo>
                    <a:cubicBezTo>
                      <a:pt x="17" y="12"/>
                      <a:pt x="12" y="18"/>
                      <a:pt x="7" y="25"/>
                    </a:cubicBezTo>
                    <a:cubicBezTo>
                      <a:pt x="3" y="33"/>
                      <a:pt x="0" y="41"/>
                      <a:pt x="0" y="50"/>
                    </a:cubicBezTo>
                    <a:cubicBezTo>
                      <a:pt x="0" y="53"/>
                      <a:pt x="1" y="57"/>
                      <a:pt x="2" y="61"/>
                    </a:cubicBezTo>
                    <a:lnTo>
                      <a:pt x="2" y="61"/>
                    </a:lnTo>
                    <a:cubicBezTo>
                      <a:pt x="2" y="63"/>
                      <a:pt x="3" y="65"/>
                      <a:pt x="4" y="67"/>
                    </a:cubicBezTo>
                    <a:lnTo>
                      <a:pt x="98" y="42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22" name="Google Shape;922;p28"/>
              <p:cNvSpPr/>
              <p:nvPr/>
            </p:nvSpPr>
            <p:spPr>
              <a:xfrm>
                <a:off x="8407934" y="2214900"/>
                <a:ext cx="64577" cy="45931"/>
              </a:xfrm>
              <a:custGeom>
                <a:avLst/>
                <a:gdLst/>
                <a:ahLst/>
                <a:cxnLst/>
                <a:rect l="l" t="t" r="r" b="b"/>
                <a:pathLst>
                  <a:path w="173" h="121" extrusionOk="0">
                    <a:moveTo>
                      <a:pt x="108" y="118"/>
                    </a:moveTo>
                    <a:lnTo>
                      <a:pt x="108" y="118"/>
                    </a:lnTo>
                    <a:cubicBezTo>
                      <a:pt x="100" y="120"/>
                      <a:pt x="93" y="121"/>
                      <a:pt x="85" y="121"/>
                    </a:cubicBezTo>
                    <a:cubicBezTo>
                      <a:pt x="70" y="121"/>
                      <a:pt x="54" y="117"/>
                      <a:pt x="41" y="109"/>
                    </a:cubicBezTo>
                    <a:cubicBezTo>
                      <a:pt x="28" y="102"/>
                      <a:pt x="18" y="91"/>
                      <a:pt x="9" y="77"/>
                    </a:cubicBezTo>
                    <a:cubicBezTo>
                      <a:pt x="6" y="71"/>
                      <a:pt x="2" y="63"/>
                      <a:pt x="0" y="56"/>
                    </a:cubicBezTo>
                    <a:lnTo>
                      <a:pt x="0" y="56"/>
                    </a:lnTo>
                    <a:cubicBezTo>
                      <a:pt x="0" y="55"/>
                      <a:pt x="0" y="53"/>
                      <a:pt x="0" y="52"/>
                    </a:cubicBezTo>
                    <a:cubicBezTo>
                      <a:pt x="0" y="50"/>
                      <a:pt x="1" y="47"/>
                      <a:pt x="2" y="45"/>
                    </a:cubicBezTo>
                    <a:cubicBezTo>
                      <a:pt x="4" y="43"/>
                      <a:pt x="5" y="42"/>
                      <a:pt x="7" y="40"/>
                    </a:cubicBezTo>
                    <a:cubicBezTo>
                      <a:pt x="9" y="39"/>
                      <a:pt x="12" y="38"/>
                      <a:pt x="14" y="38"/>
                    </a:cubicBezTo>
                    <a:cubicBezTo>
                      <a:pt x="17" y="38"/>
                      <a:pt x="19" y="39"/>
                      <a:pt x="21" y="40"/>
                    </a:cubicBezTo>
                    <a:cubicBezTo>
                      <a:pt x="23" y="42"/>
                      <a:pt x="26" y="43"/>
                      <a:pt x="27" y="45"/>
                    </a:cubicBezTo>
                    <a:cubicBezTo>
                      <a:pt x="28" y="46"/>
                      <a:pt x="28" y="47"/>
                      <a:pt x="28" y="49"/>
                    </a:cubicBezTo>
                    <a:lnTo>
                      <a:pt x="28" y="49"/>
                    </a:lnTo>
                    <a:cubicBezTo>
                      <a:pt x="29" y="53"/>
                      <a:pt x="31" y="57"/>
                      <a:pt x="33" y="60"/>
                    </a:cubicBezTo>
                    <a:cubicBezTo>
                      <a:pt x="38" y="69"/>
                      <a:pt x="46" y="77"/>
                      <a:pt x="55" y="82"/>
                    </a:cubicBezTo>
                    <a:cubicBezTo>
                      <a:pt x="64" y="87"/>
                      <a:pt x="74" y="90"/>
                      <a:pt x="84" y="90"/>
                    </a:cubicBezTo>
                    <a:cubicBezTo>
                      <a:pt x="95" y="90"/>
                      <a:pt x="105" y="87"/>
                      <a:pt x="114" y="82"/>
                    </a:cubicBezTo>
                    <a:cubicBezTo>
                      <a:pt x="123" y="77"/>
                      <a:pt x="130" y="69"/>
                      <a:pt x="135" y="60"/>
                    </a:cubicBezTo>
                    <a:cubicBezTo>
                      <a:pt x="140" y="51"/>
                      <a:pt x="143" y="41"/>
                      <a:pt x="143" y="31"/>
                    </a:cubicBezTo>
                    <a:cubicBezTo>
                      <a:pt x="143" y="27"/>
                      <a:pt x="143" y="22"/>
                      <a:pt x="142" y="18"/>
                    </a:cubicBezTo>
                    <a:lnTo>
                      <a:pt x="142" y="18"/>
                    </a:lnTo>
                    <a:cubicBezTo>
                      <a:pt x="141" y="17"/>
                      <a:pt x="141" y="16"/>
                      <a:pt x="141" y="14"/>
                    </a:cubicBezTo>
                    <a:cubicBezTo>
                      <a:pt x="141" y="12"/>
                      <a:pt x="142" y="9"/>
                      <a:pt x="143" y="7"/>
                    </a:cubicBezTo>
                    <a:cubicBezTo>
                      <a:pt x="144" y="5"/>
                      <a:pt x="147" y="3"/>
                      <a:pt x="149" y="2"/>
                    </a:cubicBezTo>
                    <a:cubicBezTo>
                      <a:pt x="152" y="1"/>
                      <a:pt x="154" y="0"/>
                      <a:pt x="156" y="0"/>
                    </a:cubicBezTo>
                    <a:cubicBezTo>
                      <a:pt x="159" y="0"/>
                      <a:pt x="161" y="1"/>
                      <a:pt x="163" y="2"/>
                    </a:cubicBezTo>
                    <a:cubicBezTo>
                      <a:pt x="165" y="3"/>
                      <a:pt x="167" y="5"/>
                      <a:pt x="168" y="7"/>
                    </a:cubicBezTo>
                    <a:cubicBezTo>
                      <a:pt x="169" y="8"/>
                      <a:pt x="169" y="10"/>
                      <a:pt x="170" y="11"/>
                    </a:cubicBezTo>
                    <a:lnTo>
                      <a:pt x="170" y="11"/>
                    </a:lnTo>
                    <a:cubicBezTo>
                      <a:pt x="172" y="18"/>
                      <a:pt x="173" y="26"/>
                      <a:pt x="173" y="33"/>
                    </a:cubicBezTo>
                    <a:cubicBezTo>
                      <a:pt x="173" y="49"/>
                      <a:pt x="169" y="64"/>
                      <a:pt x="161" y="77"/>
                    </a:cubicBezTo>
                    <a:cubicBezTo>
                      <a:pt x="153" y="91"/>
                      <a:pt x="142" y="102"/>
                      <a:pt x="129" y="109"/>
                    </a:cubicBezTo>
                    <a:cubicBezTo>
                      <a:pt x="122" y="113"/>
                      <a:pt x="115" y="116"/>
                      <a:pt x="108" y="118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923" name="Google Shape;923;p28"/>
            <p:cNvSpPr/>
            <p:nvPr/>
          </p:nvSpPr>
          <p:spPr>
            <a:xfrm>
              <a:off x="7754962" y="2118991"/>
              <a:ext cx="36627" cy="39152"/>
            </a:xfrm>
            <a:custGeom>
              <a:avLst/>
              <a:gdLst/>
              <a:ahLst/>
              <a:cxnLst/>
              <a:rect l="l" t="t" r="r" b="b"/>
              <a:pathLst>
                <a:path w="56" h="60" extrusionOk="0">
                  <a:moveTo>
                    <a:pt x="52" y="14"/>
                  </a:moveTo>
                  <a:cubicBezTo>
                    <a:pt x="70" y="48"/>
                    <a:pt x="27" y="79"/>
                    <a:pt x="5" y="48"/>
                  </a:cubicBezTo>
                  <a:cubicBezTo>
                    <a:pt x="-17" y="17"/>
                    <a:pt x="32" y="-20"/>
                    <a:pt x="52" y="14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24" name="Google Shape;924;p28"/>
            <p:cNvSpPr/>
            <p:nvPr/>
          </p:nvSpPr>
          <p:spPr>
            <a:xfrm>
              <a:off x="7923312" y="2087966"/>
              <a:ext cx="36627" cy="39152"/>
            </a:xfrm>
            <a:custGeom>
              <a:avLst/>
              <a:gdLst/>
              <a:ahLst/>
              <a:cxnLst/>
              <a:rect l="l" t="t" r="r" b="b"/>
              <a:pathLst>
                <a:path w="56" h="60" extrusionOk="0">
                  <a:moveTo>
                    <a:pt x="52" y="14"/>
                  </a:moveTo>
                  <a:cubicBezTo>
                    <a:pt x="70" y="48"/>
                    <a:pt x="27" y="79"/>
                    <a:pt x="5" y="48"/>
                  </a:cubicBezTo>
                  <a:cubicBezTo>
                    <a:pt x="-17" y="17"/>
                    <a:pt x="32" y="-20"/>
                    <a:pt x="52" y="14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25" name="Google Shape;925;p28"/>
            <p:cNvSpPr/>
            <p:nvPr/>
          </p:nvSpPr>
          <p:spPr>
            <a:xfrm>
              <a:off x="7865662" y="2164203"/>
              <a:ext cx="36627" cy="39152"/>
            </a:xfrm>
            <a:custGeom>
              <a:avLst/>
              <a:gdLst/>
              <a:ahLst/>
              <a:cxnLst/>
              <a:rect l="l" t="t" r="r" b="b"/>
              <a:pathLst>
                <a:path w="56" h="60" extrusionOk="0">
                  <a:moveTo>
                    <a:pt x="52" y="14"/>
                  </a:moveTo>
                  <a:cubicBezTo>
                    <a:pt x="70" y="48"/>
                    <a:pt x="27" y="79"/>
                    <a:pt x="5" y="48"/>
                  </a:cubicBezTo>
                  <a:cubicBezTo>
                    <a:pt x="-17" y="17"/>
                    <a:pt x="32" y="-20"/>
                    <a:pt x="52" y="14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26" name="Google Shape;926;p28"/>
            <p:cNvSpPr/>
            <p:nvPr/>
          </p:nvSpPr>
          <p:spPr>
            <a:xfrm>
              <a:off x="8029724" y="2127128"/>
              <a:ext cx="36627" cy="39152"/>
            </a:xfrm>
            <a:custGeom>
              <a:avLst/>
              <a:gdLst/>
              <a:ahLst/>
              <a:cxnLst/>
              <a:rect l="l" t="t" r="r" b="b"/>
              <a:pathLst>
                <a:path w="56" h="60" extrusionOk="0">
                  <a:moveTo>
                    <a:pt x="52" y="14"/>
                  </a:moveTo>
                  <a:cubicBezTo>
                    <a:pt x="70" y="48"/>
                    <a:pt x="27" y="79"/>
                    <a:pt x="5" y="48"/>
                  </a:cubicBezTo>
                  <a:cubicBezTo>
                    <a:pt x="-17" y="17"/>
                    <a:pt x="32" y="-20"/>
                    <a:pt x="52" y="14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27" name="Google Shape;927;p28"/>
            <p:cNvSpPr/>
            <p:nvPr/>
          </p:nvSpPr>
          <p:spPr>
            <a:xfrm>
              <a:off x="7959952" y="2323873"/>
              <a:ext cx="36627" cy="39152"/>
            </a:xfrm>
            <a:custGeom>
              <a:avLst/>
              <a:gdLst/>
              <a:ahLst/>
              <a:cxnLst/>
              <a:rect l="l" t="t" r="r" b="b"/>
              <a:pathLst>
                <a:path w="56" h="60" extrusionOk="0">
                  <a:moveTo>
                    <a:pt x="52" y="14"/>
                  </a:moveTo>
                  <a:cubicBezTo>
                    <a:pt x="70" y="48"/>
                    <a:pt x="27" y="79"/>
                    <a:pt x="5" y="48"/>
                  </a:cubicBezTo>
                  <a:cubicBezTo>
                    <a:pt x="-17" y="17"/>
                    <a:pt x="32" y="-20"/>
                    <a:pt x="52" y="14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28" name="Google Shape;928;p28"/>
            <p:cNvSpPr/>
            <p:nvPr/>
          </p:nvSpPr>
          <p:spPr>
            <a:xfrm>
              <a:off x="7816487" y="2323878"/>
              <a:ext cx="36627" cy="39152"/>
            </a:xfrm>
            <a:custGeom>
              <a:avLst/>
              <a:gdLst/>
              <a:ahLst/>
              <a:cxnLst/>
              <a:rect l="l" t="t" r="r" b="b"/>
              <a:pathLst>
                <a:path w="56" h="60" extrusionOk="0">
                  <a:moveTo>
                    <a:pt x="52" y="14"/>
                  </a:moveTo>
                  <a:cubicBezTo>
                    <a:pt x="70" y="48"/>
                    <a:pt x="27" y="79"/>
                    <a:pt x="5" y="48"/>
                  </a:cubicBezTo>
                  <a:cubicBezTo>
                    <a:pt x="-17" y="17"/>
                    <a:pt x="32" y="-20"/>
                    <a:pt x="52" y="14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0000" tIns="0" rIns="120000" bIns="0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" name="Google Shape;15435;p81">
            <a:extLst>
              <a:ext uri="{FF2B5EF4-FFF2-40B4-BE49-F238E27FC236}">
                <a16:creationId xmlns:a16="http://schemas.microsoft.com/office/drawing/2014/main" id="{E46ED4B7-DF9C-DD68-76D7-30FB1042427C}"/>
              </a:ext>
            </a:extLst>
          </p:cNvPr>
          <p:cNvSpPr/>
          <p:nvPr/>
        </p:nvSpPr>
        <p:spPr>
          <a:xfrm>
            <a:off x="3233697" y="1273558"/>
            <a:ext cx="339306" cy="339253"/>
          </a:xfrm>
          <a:custGeom>
            <a:avLst/>
            <a:gdLst/>
            <a:ahLst/>
            <a:cxnLst/>
            <a:rect l="l" t="t" r="r" b="b"/>
            <a:pathLst>
              <a:path w="19276" h="19273" extrusionOk="0">
                <a:moveTo>
                  <a:pt x="9640" y="5686"/>
                </a:moveTo>
                <a:cubicBezTo>
                  <a:pt x="11236" y="5686"/>
                  <a:pt x="12678" y="6647"/>
                  <a:pt x="13289" y="8125"/>
                </a:cubicBezTo>
                <a:cubicBezTo>
                  <a:pt x="13901" y="9601"/>
                  <a:pt x="13563" y="11302"/>
                  <a:pt x="12434" y="12431"/>
                </a:cubicBezTo>
                <a:cubicBezTo>
                  <a:pt x="11676" y="13187"/>
                  <a:pt x="10664" y="13590"/>
                  <a:pt x="9635" y="13590"/>
                </a:cubicBezTo>
                <a:cubicBezTo>
                  <a:pt x="9126" y="13590"/>
                  <a:pt x="8614" y="13491"/>
                  <a:pt x="8125" y="13289"/>
                </a:cubicBezTo>
                <a:cubicBezTo>
                  <a:pt x="6649" y="12675"/>
                  <a:pt x="5686" y="11236"/>
                  <a:pt x="5686" y="9637"/>
                </a:cubicBezTo>
                <a:cubicBezTo>
                  <a:pt x="5689" y="7454"/>
                  <a:pt x="7457" y="5686"/>
                  <a:pt x="9640" y="5686"/>
                </a:cubicBezTo>
                <a:close/>
                <a:moveTo>
                  <a:pt x="9640" y="1"/>
                </a:moveTo>
                <a:cubicBezTo>
                  <a:pt x="8297" y="1"/>
                  <a:pt x="7068" y="748"/>
                  <a:pt x="6451" y="1940"/>
                </a:cubicBezTo>
                <a:cubicBezTo>
                  <a:pt x="6093" y="1826"/>
                  <a:pt x="5726" y="1771"/>
                  <a:pt x="5363" y="1771"/>
                </a:cubicBezTo>
                <a:cubicBezTo>
                  <a:pt x="4425" y="1771"/>
                  <a:pt x="3509" y="2139"/>
                  <a:pt x="2825" y="2822"/>
                </a:cubicBezTo>
                <a:cubicBezTo>
                  <a:pt x="1877" y="3771"/>
                  <a:pt x="1536" y="5168"/>
                  <a:pt x="1940" y="6448"/>
                </a:cubicBezTo>
                <a:cubicBezTo>
                  <a:pt x="750" y="7065"/>
                  <a:pt x="1" y="8297"/>
                  <a:pt x="1" y="9637"/>
                </a:cubicBezTo>
                <a:cubicBezTo>
                  <a:pt x="1" y="10977"/>
                  <a:pt x="750" y="12208"/>
                  <a:pt x="1940" y="12826"/>
                </a:cubicBezTo>
                <a:cubicBezTo>
                  <a:pt x="1536" y="14105"/>
                  <a:pt x="1877" y="15503"/>
                  <a:pt x="2825" y="16451"/>
                </a:cubicBezTo>
                <a:cubicBezTo>
                  <a:pt x="3510" y="17136"/>
                  <a:pt x="4428" y="17504"/>
                  <a:pt x="5367" y="17504"/>
                </a:cubicBezTo>
                <a:cubicBezTo>
                  <a:pt x="5729" y="17504"/>
                  <a:pt x="6095" y="17449"/>
                  <a:pt x="6451" y="17337"/>
                </a:cubicBezTo>
                <a:cubicBezTo>
                  <a:pt x="7068" y="18526"/>
                  <a:pt x="8297" y="19273"/>
                  <a:pt x="9640" y="19273"/>
                </a:cubicBezTo>
                <a:cubicBezTo>
                  <a:pt x="10980" y="19273"/>
                  <a:pt x="12208" y="18526"/>
                  <a:pt x="12826" y="17337"/>
                </a:cubicBezTo>
                <a:cubicBezTo>
                  <a:pt x="13182" y="17449"/>
                  <a:pt x="13547" y="17504"/>
                  <a:pt x="13909" y="17504"/>
                </a:cubicBezTo>
                <a:cubicBezTo>
                  <a:pt x="14848" y="17504"/>
                  <a:pt x="15767" y="17136"/>
                  <a:pt x="16451" y="16451"/>
                </a:cubicBezTo>
                <a:cubicBezTo>
                  <a:pt x="17400" y="15503"/>
                  <a:pt x="17740" y="14105"/>
                  <a:pt x="17336" y="12826"/>
                </a:cubicBezTo>
                <a:cubicBezTo>
                  <a:pt x="18526" y="12208"/>
                  <a:pt x="19276" y="10977"/>
                  <a:pt x="19276" y="9637"/>
                </a:cubicBezTo>
                <a:cubicBezTo>
                  <a:pt x="19276" y="8297"/>
                  <a:pt x="18526" y="7065"/>
                  <a:pt x="17336" y="6448"/>
                </a:cubicBezTo>
                <a:cubicBezTo>
                  <a:pt x="17740" y="5168"/>
                  <a:pt x="17400" y="3771"/>
                  <a:pt x="16451" y="2822"/>
                </a:cubicBezTo>
                <a:cubicBezTo>
                  <a:pt x="15768" y="2139"/>
                  <a:pt x="14851" y="1771"/>
                  <a:pt x="13914" y="1771"/>
                </a:cubicBezTo>
                <a:cubicBezTo>
                  <a:pt x="13550" y="1771"/>
                  <a:pt x="13183" y="1826"/>
                  <a:pt x="12826" y="1940"/>
                </a:cubicBezTo>
                <a:cubicBezTo>
                  <a:pt x="12208" y="748"/>
                  <a:pt x="10980" y="1"/>
                  <a:pt x="964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435D74"/>
              </a:solidFill>
            </a:endParaRPr>
          </a:p>
        </p:txBody>
      </p:sp>
      <p:pic>
        <p:nvPicPr>
          <p:cNvPr id="3" name="圖片 2">
            <a:hlinkClick r:id="rId3"/>
            <a:extLst>
              <a:ext uri="{FF2B5EF4-FFF2-40B4-BE49-F238E27FC236}">
                <a16:creationId xmlns:a16="http://schemas.microsoft.com/office/drawing/2014/main" id="{4F406DBD-8AA4-03FF-70CA-57D23C86A5B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2260" y="3605436"/>
            <a:ext cx="4071563" cy="2727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8656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" name="Google Shape;777;p27"/>
          <p:cNvSpPr txBox="1">
            <a:spLocks noGrp="1"/>
          </p:cNvSpPr>
          <p:nvPr>
            <p:ph type="subTitle" idx="1"/>
          </p:nvPr>
        </p:nvSpPr>
        <p:spPr>
          <a:xfrm>
            <a:off x="950967" y="1755633"/>
            <a:ext cx="4901200" cy="3162731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indent="0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肌筋膜疼痛症候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en-US" altLang="zh-TW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myofascialpainsyndrome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/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不是一種特定疾病的名稱，是人體肌肉因長期處於緊張狀態下，所出現症狀的總稱。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/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肌肉長期在緊張狀態下，會防礙血液暢流，無法有效的把體內因代謝作用所產生的廢物如乳酸等帶走，積存在該處而引起酸痛感。故此，肌筋膜疼痛症候群也是導致腰酸背痛的常見原因之一。</a:t>
            </a:r>
          </a:p>
        </p:txBody>
      </p:sp>
      <p:sp>
        <p:nvSpPr>
          <p:cNvPr id="778" name="Google Shape;778;p27"/>
          <p:cNvSpPr txBox="1">
            <a:spLocks noGrp="1"/>
          </p:cNvSpPr>
          <p:nvPr>
            <p:ph type="title"/>
          </p:nvPr>
        </p:nvSpPr>
        <p:spPr>
          <a:xfrm>
            <a:off x="950967" y="719333"/>
            <a:ext cx="4901200" cy="7924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肌筋膜疼痛症候群定義</a:t>
            </a:r>
            <a:endParaRPr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779" name="Google Shape;779;p27"/>
          <p:cNvPicPr preferRelativeResize="0"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 l="16800" r="16800"/>
          <a:stretch/>
        </p:blipFill>
        <p:spPr>
          <a:xfrm>
            <a:off x="6339800" y="978400"/>
            <a:ext cx="4901200" cy="4901200"/>
          </a:xfrm>
          <a:prstGeom prst="roundRect">
            <a:avLst>
              <a:gd name="adj" fmla="val 5002"/>
            </a:avLst>
          </a:prstGeom>
          <a:noFill/>
          <a:ln w="1905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3" name="文字方塊 2">
            <a:hlinkClick r:id="rId5"/>
            <a:extLst>
              <a:ext uri="{FF2B5EF4-FFF2-40B4-BE49-F238E27FC236}">
                <a16:creationId xmlns:a16="http://schemas.microsoft.com/office/drawing/2014/main" id="{484A0443-4891-A110-B26B-A732C5CEB40E}"/>
              </a:ext>
            </a:extLst>
          </p:cNvPr>
          <p:cNvSpPr txBox="1"/>
          <p:nvPr/>
        </p:nvSpPr>
        <p:spPr>
          <a:xfrm>
            <a:off x="9110710" y="6194137"/>
            <a:ext cx="2665655" cy="277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u="sng" kern="100" dirty="0">
                <a:solidFill>
                  <a:srgbClr val="0563C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資料來源</a:t>
            </a:r>
            <a:r>
              <a:rPr lang="en-US" altLang="zh-TW" sz="1200" u="sng" kern="100" dirty="0">
                <a:solidFill>
                  <a:srgbClr val="0563C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:</a:t>
            </a:r>
            <a:r>
              <a:rPr lang="zh-TW" altLang="en-US" sz="1200" u="sng" kern="100" dirty="0">
                <a:solidFill>
                  <a:srgbClr val="0563C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臺北市立聯合醫院陽明院區</a:t>
            </a:r>
            <a:endParaRPr lang="zh-TW" altLang="zh-TW" sz="1200" kern="100" dirty="0"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7F74A699-82F1-145D-04BE-29EBEEDB019E}"/>
              </a:ext>
            </a:extLst>
          </p:cNvPr>
          <p:cNvSpPr txBox="1"/>
          <p:nvPr/>
        </p:nvSpPr>
        <p:spPr>
          <a:xfrm>
            <a:off x="6339800" y="5879600"/>
            <a:ext cx="49012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900">
                <a:hlinkClick r:id="rId4" tooltip="https://trianglelin.blogspot.com/2014/09/blog-post_30.html"/>
              </a:rPr>
              <a:t>此相片</a:t>
            </a:r>
            <a:r>
              <a:rPr lang="zh-TW" altLang="en-US" sz="900"/>
              <a:t> (作者: 未知的作者) 已透過 </a:t>
            </a:r>
            <a:r>
              <a:rPr lang="zh-TW" altLang="en-US" sz="900">
                <a:hlinkClick r:id="rId6" tooltip="https://creativecommons.org/licenses/by-nc-sa/3.0/"/>
              </a:rPr>
              <a:t>CC BY-SA-NC</a:t>
            </a:r>
            <a:r>
              <a:rPr lang="zh-TW" altLang="en-US" sz="900"/>
              <a:t> 授權</a:t>
            </a:r>
          </a:p>
        </p:txBody>
      </p:sp>
      <p:grpSp>
        <p:nvGrpSpPr>
          <p:cNvPr id="5" name="Google Shape;1734;p41">
            <a:extLst>
              <a:ext uri="{FF2B5EF4-FFF2-40B4-BE49-F238E27FC236}">
                <a16:creationId xmlns:a16="http://schemas.microsoft.com/office/drawing/2014/main" id="{64D13A25-C953-F1CC-A7C3-C2385E776062}"/>
              </a:ext>
            </a:extLst>
          </p:cNvPr>
          <p:cNvGrpSpPr/>
          <p:nvPr/>
        </p:nvGrpSpPr>
        <p:grpSpPr>
          <a:xfrm rot="-2700000" flipH="1">
            <a:off x="504451" y="5456186"/>
            <a:ext cx="893032" cy="923242"/>
            <a:chOff x="7493215" y="539505"/>
            <a:chExt cx="1199119" cy="1260871"/>
          </a:xfrm>
        </p:grpSpPr>
        <p:sp>
          <p:nvSpPr>
            <p:cNvPr id="6" name="Google Shape;1735;p41">
              <a:extLst>
                <a:ext uri="{FF2B5EF4-FFF2-40B4-BE49-F238E27FC236}">
                  <a16:creationId xmlns:a16="http://schemas.microsoft.com/office/drawing/2014/main" id="{B4DA47FB-F16A-E84C-C112-A4D10662CE02}"/>
                </a:ext>
              </a:extLst>
            </p:cNvPr>
            <p:cNvSpPr/>
            <p:nvPr/>
          </p:nvSpPr>
          <p:spPr>
            <a:xfrm>
              <a:off x="7493215" y="539505"/>
              <a:ext cx="1199119" cy="1260871"/>
            </a:xfrm>
            <a:custGeom>
              <a:avLst/>
              <a:gdLst/>
              <a:ahLst/>
              <a:cxnLst/>
              <a:rect l="l" t="t" r="r" b="b"/>
              <a:pathLst>
                <a:path w="1885" h="1987" extrusionOk="0">
                  <a:moveTo>
                    <a:pt x="1029" y="1987"/>
                  </a:moveTo>
                  <a:cubicBezTo>
                    <a:pt x="785" y="1967"/>
                    <a:pt x="780" y="1668"/>
                    <a:pt x="756" y="1491"/>
                  </a:cubicBezTo>
                  <a:cubicBezTo>
                    <a:pt x="667" y="1593"/>
                    <a:pt x="569" y="1728"/>
                    <a:pt x="421" y="1726"/>
                  </a:cubicBezTo>
                  <a:cubicBezTo>
                    <a:pt x="105" y="1683"/>
                    <a:pt x="275" y="1403"/>
                    <a:pt x="422" y="1266"/>
                  </a:cubicBezTo>
                  <a:cubicBezTo>
                    <a:pt x="274" y="1265"/>
                    <a:pt x="8" y="1245"/>
                    <a:pt x="0" y="1046"/>
                  </a:cubicBezTo>
                  <a:lnTo>
                    <a:pt x="0" y="1027"/>
                  </a:lnTo>
                  <a:cubicBezTo>
                    <a:pt x="0" y="1019"/>
                    <a:pt x="1" y="1011"/>
                    <a:pt x="2" y="1003"/>
                  </a:cubicBezTo>
                  <a:cubicBezTo>
                    <a:pt x="16" y="815"/>
                    <a:pt x="249" y="835"/>
                    <a:pt x="398" y="837"/>
                  </a:cubicBezTo>
                  <a:cubicBezTo>
                    <a:pt x="284" y="742"/>
                    <a:pt x="149" y="651"/>
                    <a:pt x="132" y="494"/>
                  </a:cubicBezTo>
                  <a:cubicBezTo>
                    <a:pt x="119" y="389"/>
                    <a:pt x="200" y="284"/>
                    <a:pt x="306" y="286"/>
                  </a:cubicBezTo>
                  <a:cubicBezTo>
                    <a:pt x="460" y="307"/>
                    <a:pt x="569" y="462"/>
                    <a:pt x="684" y="553"/>
                  </a:cubicBezTo>
                  <a:cubicBezTo>
                    <a:pt x="690" y="380"/>
                    <a:pt x="609" y="-34"/>
                    <a:pt x="903" y="2"/>
                  </a:cubicBezTo>
                  <a:cubicBezTo>
                    <a:pt x="1144" y="70"/>
                    <a:pt x="1073" y="396"/>
                    <a:pt x="1103" y="587"/>
                  </a:cubicBezTo>
                  <a:cubicBezTo>
                    <a:pt x="1226" y="487"/>
                    <a:pt x="1347" y="317"/>
                    <a:pt x="1509" y="291"/>
                  </a:cubicBezTo>
                  <a:cubicBezTo>
                    <a:pt x="1664" y="289"/>
                    <a:pt x="1803" y="501"/>
                    <a:pt x="1670" y="627"/>
                  </a:cubicBezTo>
                  <a:cubicBezTo>
                    <a:pt x="1609" y="691"/>
                    <a:pt x="1545" y="751"/>
                    <a:pt x="1481" y="809"/>
                  </a:cubicBezTo>
                  <a:cubicBezTo>
                    <a:pt x="1627" y="804"/>
                    <a:pt x="1820" y="781"/>
                    <a:pt x="1874" y="949"/>
                  </a:cubicBezTo>
                  <a:cubicBezTo>
                    <a:pt x="1943" y="1145"/>
                    <a:pt x="1673" y="1212"/>
                    <a:pt x="1512" y="1219"/>
                  </a:cubicBezTo>
                  <a:lnTo>
                    <a:pt x="1512" y="1219"/>
                  </a:lnTo>
                  <a:cubicBezTo>
                    <a:pt x="1548" y="1246"/>
                    <a:pt x="1581" y="1275"/>
                    <a:pt x="1611" y="1308"/>
                  </a:cubicBezTo>
                  <a:cubicBezTo>
                    <a:pt x="1738" y="1428"/>
                    <a:pt x="1624" y="1662"/>
                    <a:pt x="1459" y="1661"/>
                  </a:cubicBezTo>
                  <a:cubicBezTo>
                    <a:pt x="1343" y="1656"/>
                    <a:pt x="1258" y="1545"/>
                    <a:pt x="1170" y="1481"/>
                  </a:cubicBezTo>
                  <a:cubicBezTo>
                    <a:pt x="1217" y="1643"/>
                    <a:pt x="1276" y="1970"/>
                    <a:pt x="1029" y="1987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" name="Google Shape;1736;p41">
              <a:extLst>
                <a:ext uri="{FF2B5EF4-FFF2-40B4-BE49-F238E27FC236}">
                  <a16:creationId xmlns:a16="http://schemas.microsoft.com/office/drawing/2014/main" id="{E8652271-79D6-F8EA-FD7F-C236FFE9D6A2}"/>
                </a:ext>
              </a:extLst>
            </p:cNvPr>
            <p:cNvSpPr/>
            <p:nvPr/>
          </p:nvSpPr>
          <p:spPr>
            <a:xfrm>
              <a:off x="7924516" y="1037634"/>
              <a:ext cx="337153" cy="300781"/>
            </a:xfrm>
            <a:custGeom>
              <a:avLst/>
              <a:gdLst/>
              <a:ahLst/>
              <a:cxnLst/>
              <a:rect l="l" t="t" r="r" b="b"/>
              <a:pathLst>
                <a:path w="530" h="474" extrusionOk="0">
                  <a:moveTo>
                    <a:pt x="233" y="474"/>
                  </a:moveTo>
                  <a:cubicBezTo>
                    <a:pt x="95" y="473"/>
                    <a:pt x="-5" y="386"/>
                    <a:pt x="0" y="272"/>
                  </a:cubicBezTo>
                  <a:cubicBezTo>
                    <a:pt x="5" y="132"/>
                    <a:pt x="151" y="0"/>
                    <a:pt x="300" y="0"/>
                  </a:cubicBezTo>
                  <a:cubicBezTo>
                    <a:pt x="438" y="0"/>
                    <a:pt x="533" y="96"/>
                    <a:pt x="530" y="231"/>
                  </a:cubicBezTo>
                  <a:cubicBezTo>
                    <a:pt x="526" y="374"/>
                    <a:pt x="401" y="476"/>
                    <a:pt x="233" y="47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" name="Google Shape;1737;p41">
              <a:extLst>
                <a:ext uri="{FF2B5EF4-FFF2-40B4-BE49-F238E27FC236}">
                  <a16:creationId xmlns:a16="http://schemas.microsoft.com/office/drawing/2014/main" id="{ED4D7E0F-D3BC-B040-5E78-5C628B0793B1}"/>
                </a:ext>
              </a:extLst>
            </p:cNvPr>
            <p:cNvSpPr/>
            <p:nvPr/>
          </p:nvSpPr>
          <p:spPr>
            <a:xfrm>
              <a:off x="7709502" y="838382"/>
              <a:ext cx="138042" cy="188464"/>
            </a:xfrm>
            <a:custGeom>
              <a:avLst/>
              <a:gdLst/>
              <a:ahLst/>
              <a:cxnLst/>
              <a:rect l="l" t="t" r="r" b="b"/>
              <a:pathLst>
                <a:path w="217" h="297" extrusionOk="0">
                  <a:moveTo>
                    <a:pt x="126" y="156"/>
                  </a:moveTo>
                  <a:cubicBezTo>
                    <a:pt x="88" y="77"/>
                    <a:pt x="42" y="19"/>
                    <a:pt x="81" y="0"/>
                  </a:cubicBezTo>
                  <a:cubicBezTo>
                    <a:pt x="8" y="35"/>
                    <a:pt x="-22" y="127"/>
                    <a:pt x="16" y="206"/>
                  </a:cubicBezTo>
                  <a:cubicBezTo>
                    <a:pt x="53" y="284"/>
                    <a:pt x="144" y="319"/>
                    <a:pt x="217" y="284"/>
                  </a:cubicBezTo>
                  <a:cubicBezTo>
                    <a:pt x="178" y="302"/>
                    <a:pt x="163" y="234"/>
                    <a:pt x="126" y="156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" name="Google Shape;1738;p41">
              <a:extLst>
                <a:ext uri="{FF2B5EF4-FFF2-40B4-BE49-F238E27FC236}">
                  <a16:creationId xmlns:a16="http://schemas.microsoft.com/office/drawing/2014/main" id="{A73A7AE0-76FA-A8EE-174C-B79BEE6CEFDE}"/>
                </a:ext>
              </a:extLst>
            </p:cNvPr>
            <p:cNvSpPr/>
            <p:nvPr/>
          </p:nvSpPr>
          <p:spPr>
            <a:xfrm>
              <a:off x="7741945" y="829499"/>
              <a:ext cx="157126" cy="191637"/>
            </a:xfrm>
            <a:custGeom>
              <a:avLst/>
              <a:gdLst/>
              <a:ahLst/>
              <a:cxnLst/>
              <a:rect l="l" t="t" r="r" b="b"/>
              <a:pathLst>
                <a:path w="247" h="302" extrusionOk="0">
                  <a:moveTo>
                    <a:pt x="30" y="14"/>
                  </a:moveTo>
                  <a:cubicBezTo>
                    <a:pt x="-9" y="33"/>
                    <a:pt x="-11" y="111"/>
                    <a:pt x="27" y="190"/>
                  </a:cubicBezTo>
                  <a:cubicBezTo>
                    <a:pt x="64" y="269"/>
                    <a:pt x="127" y="316"/>
                    <a:pt x="166" y="298"/>
                  </a:cubicBezTo>
                  <a:cubicBezTo>
                    <a:pt x="239" y="262"/>
                    <a:pt x="268" y="170"/>
                    <a:pt x="231" y="92"/>
                  </a:cubicBezTo>
                  <a:cubicBezTo>
                    <a:pt x="193" y="14"/>
                    <a:pt x="103" y="-21"/>
                    <a:pt x="30" y="1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" name="Google Shape;1739;p41">
              <a:extLst>
                <a:ext uri="{FF2B5EF4-FFF2-40B4-BE49-F238E27FC236}">
                  <a16:creationId xmlns:a16="http://schemas.microsoft.com/office/drawing/2014/main" id="{A031FEC6-CAD0-3696-6622-4FC4E3585B67}"/>
                </a:ext>
              </a:extLst>
            </p:cNvPr>
            <p:cNvSpPr/>
            <p:nvPr/>
          </p:nvSpPr>
          <p:spPr>
            <a:xfrm>
              <a:off x="7946144" y="753986"/>
              <a:ext cx="138042" cy="188464"/>
            </a:xfrm>
            <a:custGeom>
              <a:avLst/>
              <a:gdLst/>
              <a:ahLst/>
              <a:cxnLst/>
              <a:rect l="l" t="t" r="r" b="b"/>
              <a:pathLst>
                <a:path w="217" h="297" extrusionOk="0">
                  <a:moveTo>
                    <a:pt x="133" y="148"/>
                  </a:moveTo>
                  <a:cubicBezTo>
                    <a:pt x="95" y="70"/>
                    <a:pt x="42" y="19"/>
                    <a:pt x="81" y="0"/>
                  </a:cubicBezTo>
                  <a:cubicBezTo>
                    <a:pt x="8" y="35"/>
                    <a:pt x="-21" y="128"/>
                    <a:pt x="17" y="206"/>
                  </a:cubicBezTo>
                  <a:cubicBezTo>
                    <a:pt x="54" y="284"/>
                    <a:pt x="144" y="319"/>
                    <a:pt x="217" y="284"/>
                  </a:cubicBezTo>
                  <a:cubicBezTo>
                    <a:pt x="178" y="303"/>
                    <a:pt x="170" y="226"/>
                    <a:pt x="133" y="148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" name="Google Shape;1740;p41">
              <a:extLst>
                <a:ext uri="{FF2B5EF4-FFF2-40B4-BE49-F238E27FC236}">
                  <a16:creationId xmlns:a16="http://schemas.microsoft.com/office/drawing/2014/main" id="{EA8EF6D9-5FCE-BBBA-3197-549B46372646}"/>
                </a:ext>
              </a:extLst>
            </p:cNvPr>
            <p:cNvSpPr/>
            <p:nvPr/>
          </p:nvSpPr>
          <p:spPr>
            <a:xfrm>
              <a:off x="7978587" y="745102"/>
              <a:ext cx="157126" cy="191637"/>
            </a:xfrm>
            <a:custGeom>
              <a:avLst/>
              <a:gdLst/>
              <a:ahLst/>
              <a:cxnLst/>
              <a:rect l="l" t="t" r="r" b="b"/>
              <a:pathLst>
                <a:path w="247" h="302" extrusionOk="0">
                  <a:moveTo>
                    <a:pt x="30" y="14"/>
                  </a:moveTo>
                  <a:cubicBezTo>
                    <a:pt x="-9" y="33"/>
                    <a:pt x="-11" y="111"/>
                    <a:pt x="27" y="190"/>
                  </a:cubicBezTo>
                  <a:cubicBezTo>
                    <a:pt x="65" y="268"/>
                    <a:pt x="127" y="317"/>
                    <a:pt x="166" y="298"/>
                  </a:cubicBezTo>
                  <a:cubicBezTo>
                    <a:pt x="239" y="263"/>
                    <a:pt x="269" y="170"/>
                    <a:pt x="231" y="92"/>
                  </a:cubicBezTo>
                  <a:cubicBezTo>
                    <a:pt x="193" y="13"/>
                    <a:pt x="103" y="-21"/>
                    <a:pt x="30" y="1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741;p41">
              <a:extLst>
                <a:ext uri="{FF2B5EF4-FFF2-40B4-BE49-F238E27FC236}">
                  <a16:creationId xmlns:a16="http://schemas.microsoft.com/office/drawing/2014/main" id="{8971026E-1AE8-3C94-7AF7-2E7A89361617}"/>
                </a:ext>
              </a:extLst>
            </p:cNvPr>
            <p:cNvSpPr/>
            <p:nvPr/>
          </p:nvSpPr>
          <p:spPr>
            <a:xfrm>
              <a:off x="7916882" y="969736"/>
              <a:ext cx="87151" cy="72340"/>
            </a:xfrm>
            <a:custGeom>
              <a:avLst/>
              <a:gdLst/>
              <a:ahLst/>
              <a:cxnLst/>
              <a:rect l="l" t="t" r="r" b="b"/>
              <a:pathLst>
                <a:path w="137" h="114" extrusionOk="0">
                  <a:moveTo>
                    <a:pt x="130" y="14"/>
                  </a:moveTo>
                  <a:cubicBezTo>
                    <a:pt x="120" y="-10"/>
                    <a:pt x="80" y="0"/>
                    <a:pt x="90" y="25"/>
                  </a:cubicBezTo>
                  <a:cubicBezTo>
                    <a:pt x="98" y="45"/>
                    <a:pt x="102" y="67"/>
                    <a:pt x="77" y="74"/>
                  </a:cubicBezTo>
                  <a:cubicBezTo>
                    <a:pt x="52" y="80"/>
                    <a:pt x="46" y="58"/>
                    <a:pt x="41" y="40"/>
                  </a:cubicBezTo>
                  <a:cubicBezTo>
                    <a:pt x="34" y="14"/>
                    <a:pt x="-6" y="24"/>
                    <a:pt x="1" y="50"/>
                  </a:cubicBezTo>
                  <a:cubicBezTo>
                    <a:pt x="13" y="94"/>
                    <a:pt x="40" y="121"/>
                    <a:pt x="88" y="113"/>
                  </a:cubicBezTo>
                  <a:cubicBezTo>
                    <a:pt x="136" y="104"/>
                    <a:pt x="146" y="53"/>
                    <a:pt x="130" y="1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742;p41">
              <a:extLst>
                <a:ext uri="{FF2B5EF4-FFF2-40B4-BE49-F238E27FC236}">
                  <a16:creationId xmlns:a16="http://schemas.microsoft.com/office/drawing/2014/main" id="{1D36F65D-09C7-4185-EA62-F5ACA65908D8}"/>
                </a:ext>
              </a:extLst>
            </p:cNvPr>
            <p:cNvSpPr/>
            <p:nvPr/>
          </p:nvSpPr>
          <p:spPr>
            <a:xfrm>
              <a:off x="7693598" y="1108705"/>
              <a:ext cx="125319" cy="126912"/>
            </a:xfrm>
            <a:custGeom>
              <a:avLst/>
              <a:gdLst/>
              <a:ahLst/>
              <a:cxnLst/>
              <a:rect l="l" t="t" r="r" b="b"/>
              <a:pathLst>
                <a:path w="197" h="200" extrusionOk="0">
                  <a:moveTo>
                    <a:pt x="122" y="76"/>
                  </a:moveTo>
                  <a:cubicBezTo>
                    <a:pt x="117" y="71"/>
                    <a:pt x="106" y="-1"/>
                    <a:pt x="97" y="0"/>
                  </a:cubicBezTo>
                  <a:cubicBezTo>
                    <a:pt x="87" y="0"/>
                    <a:pt x="79" y="72"/>
                    <a:pt x="74" y="76"/>
                  </a:cubicBezTo>
                  <a:cubicBezTo>
                    <a:pt x="65" y="86"/>
                    <a:pt x="-1" y="92"/>
                    <a:pt x="0" y="102"/>
                  </a:cubicBezTo>
                  <a:cubicBezTo>
                    <a:pt x="0" y="111"/>
                    <a:pt x="65" y="115"/>
                    <a:pt x="74" y="124"/>
                  </a:cubicBezTo>
                  <a:cubicBezTo>
                    <a:pt x="79" y="129"/>
                    <a:pt x="90" y="200"/>
                    <a:pt x="100" y="200"/>
                  </a:cubicBezTo>
                  <a:cubicBezTo>
                    <a:pt x="109" y="199"/>
                    <a:pt x="117" y="129"/>
                    <a:pt x="122" y="124"/>
                  </a:cubicBezTo>
                  <a:cubicBezTo>
                    <a:pt x="131" y="115"/>
                    <a:pt x="197" y="108"/>
                    <a:pt x="197" y="99"/>
                  </a:cubicBezTo>
                  <a:cubicBezTo>
                    <a:pt x="196" y="89"/>
                    <a:pt x="131" y="85"/>
                    <a:pt x="122" y="76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27000" rIns="90000" bIns="27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743;p41">
              <a:extLst>
                <a:ext uri="{FF2B5EF4-FFF2-40B4-BE49-F238E27FC236}">
                  <a16:creationId xmlns:a16="http://schemas.microsoft.com/office/drawing/2014/main" id="{20E8C458-5936-48D5-0A76-883986382FD7}"/>
                </a:ext>
              </a:extLst>
            </p:cNvPr>
            <p:cNvSpPr/>
            <p:nvPr/>
          </p:nvSpPr>
          <p:spPr>
            <a:xfrm>
              <a:off x="8357089" y="816173"/>
              <a:ext cx="136770" cy="138334"/>
            </a:xfrm>
            <a:custGeom>
              <a:avLst/>
              <a:gdLst/>
              <a:ahLst/>
              <a:cxnLst/>
              <a:rect l="l" t="t" r="r" b="b"/>
              <a:pathLst>
                <a:path w="215" h="218" extrusionOk="0">
                  <a:moveTo>
                    <a:pt x="133" y="83"/>
                  </a:moveTo>
                  <a:cubicBezTo>
                    <a:pt x="127" y="77"/>
                    <a:pt x="115" y="-1"/>
                    <a:pt x="105" y="0"/>
                  </a:cubicBezTo>
                  <a:cubicBezTo>
                    <a:pt x="94" y="0"/>
                    <a:pt x="86" y="78"/>
                    <a:pt x="81" y="83"/>
                  </a:cubicBezTo>
                  <a:cubicBezTo>
                    <a:pt x="71" y="93"/>
                    <a:pt x="-1" y="100"/>
                    <a:pt x="0" y="110"/>
                  </a:cubicBezTo>
                  <a:cubicBezTo>
                    <a:pt x="0" y="120"/>
                    <a:pt x="71" y="125"/>
                    <a:pt x="81" y="135"/>
                  </a:cubicBezTo>
                  <a:cubicBezTo>
                    <a:pt x="86" y="140"/>
                    <a:pt x="98" y="218"/>
                    <a:pt x="109" y="218"/>
                  </a:cubicBezTo>
                  <a:cubicBezTo>
                    <a:pt x="119" y="217"/>
                    <a:pt x="128" y="140"/>
                    <a:pt x="133" y="135"/>
                  </a:cubicBezTo>
                  <a:cubicBezTo>
                    <a:pt x="143" y="125"/>
                    <a:pt x="215" y="117"/>
                    <a:pt x="215" y="107"/>
                  </a:cubicBezTo>
                  <a:cubicBezTo>
                    <a:pt x="214" y="97"/>
                    <a:pt x="143" y="92"/>
                    <a:pt x="133" y="83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33475" rIns="90000" bIns="33475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744;p41">
              <a:extLst>
                <a:ext uri="{FF2B5EF4-FFF2-40B4-BE49-F238E27FC236}">
                  <a16:creationId xmlns:a16="http://schemas.microsoft.com/office/drawing/2014/main" id="{5E136526-9CF0-E69D-139F-0F3DF4778A31}"/>
                </a:ext>
              </a:extLst>
            </p:cNvPr>
            <p:cNvSpPr/>
            <p:nvPr/>
          </p:nvSpPr>
          <p:spPr>
            <a:xfrm>
              <a:off x="8072736" y="1545282"/>
              <a:ext cx="136770" cy="138334"/>
            </a:xfrm>
            <a:custGeom>
              <a:avLst/>
              <a:gdLst/>
              <a:ahLst/>
              <a:cxnLst/>
              <a:rect l="l" t="t" r="r" b="b"/>
              <a:pathLst>
                <a:path w="215" h="218" extrusionOk="0">
                  <a:moveTo>
                    <a:pt x="133" y="83"/>
                  </a:moveTo>
                  <a:cubicBezTo>
                    <a:pt x="128" y="77"/>
                    <a:pt x="115" y="-1"/>
                    <a:pt x="105" y="0"/>
                  </a:cubicBezTo>
                  <a:cubicBezTo>
                    <a:pt x="94" y="1"/>
                    <a:pt x="86" y="78"/>
                    <a:pt x="81" y="83"/>
                  </a:cubicBezTo>
                  <a:cubicBezTo>
                    <a:pt x="71" y="93"/>
                    <a:pt x="-1" y="101"/>
                    <a:pt x="0" y="111"/>
                  </a:cubicBezTo>
                  <a:cubicBezTo>
                    <a:pt x="0" y="121"/>
                    <a:pt x="71" y="125"/>
                    <a:pt x="81" y="135"/>
                  </a:cubicBezTo>
                  <a:cubicBezTo>
                    <a:pt x="87" y="140"/>
                    <a:pt x="99" y="219"/>
                    <a:pt x="109" y="218"/>
                  </a:cubicBezTo>
                  <a:cubicBezTo>
                    <a:pt x="119" y="217"/>
                    <a:pt x="129" y="140"/>
                    <a:pt x="133" y="135"/>
                  </a:cubicBezTo>
                  <a:cubicBezTo>
                    <a:pt x="143" y="125"/>
                    <a:pt x="215" y="117"/>
                    <a:pt x="215" y="107"/>
                  </a:cubicBezTo>
                  <a:cubicBezTo>
                    <a:pt x="214" y="97"/>
                    <a:pt x="143" y="92"/>
                    <a:pt x="133" y="83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33475" rIns="90000" bIns="33475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1745;p41">
              <a:extLst>
                <a:ext uri="{FF2B5EF4-FFF2-40B4-BE49-F238E27FC236}">
                  <a16:creationId xmlns:a16="http://schemas.microsoft.com/office/drawing/2014/main" id="{533CD00D-8428-025A-A343-267B270D8DC8}"/>
                </a:ext>
              </a:extLst>
            </p:cNvPr>
            <p:cNvSpPr/>
            <p:nvPr/>
          </p:nvSpPr>
          <p:spPr>
            <a:xfrm>
              <a:off x="8376173" y="1419639"/>
              <a:ext cx="39441" cy="40612"/>
            </a:xfrm>
            <a:custGeom>
              <a:avLst/>
              <a:gdLst/>
              <a:ahLst/>
              <a:cxnLst/>
              <a:rect l="l" t="t" r="r" b="b"/>
              <a:pathLst>
                <a:path w="62" h="64" extrusionOk="0">
                  <a:moveTo>
                    <a:pt x="31" y="0"/>
                  </a:moveTo>
                  <a:cubicBezTo>
                    <a:pt x="-10" y="0"/>
                    <a:pt x="-11" y="64"/>
                    <a:pt x="31" y="64"/>
                  </a:cubicBezTo>
                  <a:cubicBezTo>
                    <a:pt x="72" y="64"/>
                    <a:pt x="73" y="0"/>
                    <a:pt x="3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" name="Google Shape;1746;p41">
              <a:extLst>
                <a:ext uri="{FF2B5EF4-FFF2-40B4-BE49-F238E27FC236}">
                  <a16:creationId xmlns:a16="http://schemas.microsoft.com/office/drawing/2014/main" id="{B188C7BB-3DB7-16D6-5797-68FF4594B1B5}"/>
                </a:ext>
              </a:extLst>
            </p:cNvPr>
            <p:cNvSpPr/>
            <p:nvPr/>
          </p:nvSpPr>
          <p:spPr>
            <a:xfrm>
              <a:off x="8420066" y="1138529"/>
              <a:ext cx="40713" cy="42516"/>
            </a:xfrm>
            <a:custGeom>
              <a:avLst/>
              <a:gdLst/>
              <a:ahLst/>
              <a:cxnLst/>
              <a:rect l="l" t="t" r="r" b="b"/>
              <a:pathLst>
                <a:path w="64" h="67" extrusionOk="0">
                  <a:moveTo>
                    <a:pt x="61" y="19"/>
                  </a:moveTo>
                  <a:lnTo>
                    <a:pt x="61" y="19"/>
                  </a:lnTo>
                  <a:cubicBezTo>
                    <a:pt x="60" y="18"/>
                    <a:pt x="60" y="16"/>
                    <a:pt x="59" y="15"/>
                  </a:cubicBezTo>
                  <a:cubicBezTo>
                    <a:pt x="58" y="13"/>
                    <a:pt x="56" y="11"/>
                    <a:pt x="54" y="9"/>
                  </a:cubicBezTo>
                  <a:lnTo>
                    <a:pt x="54" y="9"/>
                  </a:lnTo>
                  <a:cubicBezTo>
                    <a:pt x="53" y="7"/>
                    <a:pt x="51" y="6"/>
                    <a:pt x="49" y="5"/>
                  </a:cubicBezTo>
                  <a:cubicBezTo>
                    <a:pt x="47" y="4"/>
                    <a:pt x="45" y="3"/>
                    <a:pt x="44" y="2"/>
                  </a:cubicBezTo>
                  <a:lnTo>
                    <a:pt x="44" y="2"/>
                  </a:lnTo>
                  <a:cubicBezTo>
                    <a:pt x="40" y="1"/>
                    <a:pt x="36" y="0"/>
                    <a:pt x="32" y="0"/>
                  </a:cubicBezTo>
                  <a:lnTo>
                    <a:pt x="32" y="0"/>
                  </a:lnTo>
                  <a:lnTo>
                    <a:pt x="23" y="1"/>
                  </a:lnTo>
                  <a:lnTo>
                    <a:pt x="23" y="1"/>
                  </a:lnTo>
                  <a:cubicBezTo>
                    <a:pt x="21" y="2"/>
                    <a:pt x="18" y="3"/>
                    <a:pt x="16" y="4"/>
                  </a:cubicBezTo>
                  <a:cubicBezTo>
                    <a:pt x="13" y="5"/>
                    <a:pt x="11" y="7"/>
                    <a:pt x="9" y="9"/>
                  </a:cubicBezTo>
                  <a:lnTo>
                    <a:pt x="4" y="16"/>
                  </a:lnTo>
                  <a:lnTo>
                    <a:pt x="4" y="16"/>
                  </a:lnTo>
                  <a:lnTo>
                    <a:pt x="4" y="16"/>
                  </a:lnTo>
                  <a:cubicBezTo>
                    <a:pt x="1" y="21"/>
                    <a:pt x="0" y="26"/>
                    <a:pt x="0" y="32"/>
                  </a:cubicBezTo>
                  <a:lnTo>
                    <a:pt x="0" y="32"/>
                  </a:lnTo>
                  <a:lnTo>
                    <a:pt x="0" y="35"/>
                  </a:lnTo>
                  <a:lnTo>
                    <a:pt x="0" y="35"/>
                  </a:lnTo>
                  <a:lnTo>
                    <a:pt x="0" y="36"/>
                  </a:lnTo>
                  <a:cubicBezTo>
                    <a:pt x="0" y="40"/>
                    <a:pt x="1" y="44"/>
                    <a:pt x="2" y="47"/>
                  </a:cubicBezTo>
                  <a:lnTo>
                    <a:pt x="2" y="47"/>
                  </a:lnTo>
                  <a:cubicBezTo>
                    <a:pt x="3" y="49"/>
                    <a:pt x="3" y="50"/>
                    <a:pt x="4" y="52"/>
                  </a:cubicBezTo>
                  <a:cubicBezTo>
                    <a:pt x="6" y="54"/>
                    <a:pt x="7" y="56"/>
                    <a:pt x="9" y="58"/>
                  </a:cubicBezTo>
                  <a:lnTo>
                    <a:pt x="9" y="58"/>
                  </a:lnTo>
                  <a:cubicBezTo>
                    <a:pt x="11" y="59"/>
                    <a:pt x="13" y="60"/>
                    <a:pt x="15" y="62"/>
                  </a:cubicBezTo>
                  <a:cubicBezTo>
                    <a:pt x="16" y="62"/>
                    <a:pt x="18" y="64"/>
                    <a:pt x="19" y="64"/>
                  </a:cubicBezTo>
                  <a:lnTo>
                    <a:pt x="19" y="64"/>
                  </a:lnTo>
                  <a:cubicBezTo>
                    <a:pt x="23" y="66"/>
                    <a:pt x="27" y="67"/>
                    <a:pt x="31" y="67"/>
                  </a:cubicBezTo>
                  <a:lnTo>
                    <a:pt x="31" y="67"/>
                  </a:lnTo>
                  <a:lnTo>
                    <a:pt x="40" y="66"/>
                  </a:lnTo>
                  <a:lnTo>
                    <a:pt x="40" y="66"/>
                  </a:lnTo>
                  <a:cubicBezTo>
                    <a:pt x="43" y="65"/>
                    <a:pt x="45" y="64"/>
                    <a:pt x="48" y="63"/>
                  </a:cubicBezTo>
                  <a:cubicBezTo>
                    <a:pt x="50" y="61"/>
                    <a:pt x="52" y="60"/>
                    <a:pt x="54" y="58"/>
                  </a:cubicBezTo>
                  <a:lnTo>
                    <a:pt x="59" y="51"/>
                  </a:lnTo>
                  <a:lnTo>
                    <a:pt x="59" y="51"/>
                  </a:lnTo>
                  <a:lnTo>
                    <a:pt x="59" y="51"/>
                  </a:lnTo>
                  <a:cubicBezTo>
                    <a:pt x="62" y="46"/>
                    <a:pt x="64" y="41"/>
                    <a:pt x="64" y="35"/>
                  </a:cubicBezTo>
                  <a:lnTo>
                    <a:pt x="64" y="35"/>
                  </a:lnTo>
                  <a:lnTo>
                    <a:pt x="64" y="32"/>
                  </a:lnTo>
                  <a:lnTo>
                    <a:pt x="64" y="32"/>
                  </a:lnTo>
                  <a:cubicBezTo>
                    <a:pt x="64" y="31"/>
                    <a:pt x="64" y="31"/>
                    <a:pt x="64" y="31"/>
                  </a:cubicBezTo>
                  <a:cubicBezTo>
                    <a:pt x="64" y="27"/>
                    <a:pt x="63" y="23"/>
                    <a:pt x="61" y="1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" name="Google Shape;1747;p41">
              <a:extLst>
                <a:ext uri="{FF2B5EF4-FFF2-40B4-BE49-F238E27FC236}">
                  <a16:creationId xmlns:a16="http://schemas.microsoft.com/office/drawing/2014/main" id="{3D6426E2-65F0-18C4-A71A-47CE9447AD07}"/>
                </a:ext>
              </a:extLst>
            </p:cNvPr>
            <p:cNvSpPr/>
            <p:nvPr/>
          </p:nvSpPr>
          <p:spPr>
            <a:xfrm>
              <a:off x="8105179" y="1140433"/>
              <a:ext cx="39441" cy="40612"/>
            </a:xfrm>
            <a:custGeom>
              <a:avLst/>
              <a:gdLst/>
              <a:ahLst/>
              <a:cxnLst/>
              <a:rect l="l" t="t" r="r" b="b"/>
              <a:pathLst>
                <a:path w="62" h="64" extrusionOk="0">
                  <a:moveTo>
                    <a:pt x="31" y="0"/>
                  </a:moveTo>
                  <a:cubicBezTo>
                    <a:pt x="-11" y="0"/>
                    <a:pt x="-11" y="64"/>
                    <a:pt x="31" y="64"/>
                  </a:cubicBezTo>
                  <a:cubicBezTo>
                    <a:pt x="72" y="64"/>
                    <a:pt x="72" y="0"/>
                    <a:pt x="3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" name="Google Shape;1748;p41">
              <a:extLst>
                <a:ext uri="{FF2B5EF4-FFF2-40B4-BE49-F238E27FC236}">
                  <a16:creationId xmlns:a16="http://schemas.microsoft.com/office/drawing/2014/main" id="{DFF2527F-F968-8465-4CFF-E2AD8AF0949F}"/>
                </a:ext>
              </a:extLst>
            </p:cNvPr>
            <p:cNvSpPr/>
            <p:nvPr/>
          </p:nvSpPr>
          <p:spPr>
            <a:xfrm>
              <a:off x="8008486" y="1203254"/>
              <a:ext cx="39441" cy="40612"/>
            </a:xfrm>
            <a:custGeom>
              <a:avLst/>
              <a:gdLst/>
              <a:ahLst/>
              <a:cxnLst/>
              <a:rect l="l" t="t" r="r" b="b"/>
              <a:pathLst>
                <a:path w="62" h="64" extrusionOk="0">
                  <a:moveTo>
                    <a:pt x="31" y="0"/>
                  </a:moveTo>
                  <a:cubicBezTo>
                    <a:pt x="-10" y="0"/>
                    <a:pt x="-11" y="64"/>
                    <a:pt x="31" y="64"/>
                  </a:cubicBezTo>
                  <a:cubicBezTo>
                    <a:pt x="72" y="64"/>
                    <a:pt x="73" y="0"/>
                    <a:pt x="3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" name="Google Shape;1749;p41">
              <a:extLst>
                <a:ext uri="{FF2B5EF4-FFF2-40B4-BE49-F238E27FC236}">
                  <a16:creationId xmlns:a16="http://schemas.microsoft.com/office/drawing/2014/main" id="{504180A4-7910-FAB3-57BF-D345E2529B58}"/>
                </a:ext>
              </a:extLst>
            </p:cNvPr>
            <p:cNvSpPr/>
            <p:nvPr/>
          </p:nvSpPr>
          <p:spPr>
            <a:xfrm>
              <a:off x="8113448" y="1228002"/>
              <a:ext cx="39441" cy="40612"/>
            </a:xfrm>
            <a:custGeom>
              <a:avLst/>
              <a:gdLst/>
              <a:ahLst/>
              <a:cxnLst/>
              <a:rect l="l" t="t" r="r" b="b"/>
              <a:pathLst>
                <a:path w="62" h="64" extrusionOk="0">
                  <a:moveTo>
                    <a:pt x="31" y="0"/>
                  </a:moveTo>
                  <a:cubicBezTo>
                    <a:pt x="-11" y="0"/>
                    <a:pt x="-11" y="64"/>
                    <a:pt x="31" y="64"/>
                  </a:cubicBezTo>
                  <a:cubicBezTo>
                    <a:pt x="72" y="64"/>
                    <a:pt x="72" y="0"/>
                    <a:pt x="3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1750;p41">
              <a:extLst>
                <a:ext uri="{FF2B5EF4-FFF2-40B4-BE49-F238E27FC236}">
                  <a16:creationId xmlns:a16="http://schemas.microsoft.com/office/drawing/2014/main" id="{B128DA69-5547-37B1-7D77-70B653D5D3BE}"/>
                </a:ext>
              </a:extLst>
            </p:cNvPr>
            <p:cNvSpPr/>
            <p:nvPr/>
          </p:nvSpPr>
          <p:spPr>
            <a:xfrm>
              <a:off x="8286478" y="1009079"/>
              <a:ext cx="39441" cy="41246"/>
            </a:xfrm>
            <a:custGeom>
              <a:avLst/>
              <a:gdLst/>
              <a:ahLst/>
              <a:cxnLst/>
              <a:rect l="l" t="t" r="r" b="b"/>
              <a:pathLst>
                <a:path w="62" h="65" extrusionOk="0">
                  <a:moveTo>
                    <a:pt x="31" y="0"/>
                  </a:moveTo>
                  <a:cubicBezTo>
                    <a:pt x="-10" y="0"/>
                    <a:pt x="-11" y="65"/>
                    <a:pt x="31" y="65"/>
                  </a:cubicBezTo>
                  <a:cubicBezTo>
                    <a:pt x="72" y="65"/>
                    <a:pt x="73" y="0"/>
                    <a:pt x="3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1751;p41">
              <a:extLst>
                <a:ext uri="{FF2B5EF4-FFF2-40B4-BE49-F238E27FC236}">
                  <a16:creationId xmlns:a16="http://schemas.microsoft.com/office/drawing/2014/main" id="{89DDC3D8-2265-1743-DF2C-51E4BC9908FB}"/>
                </a:ext>
              </a:extLst>
            </p:cNvPr>
            <p:cNvSpPr/>
            <p:nvPr/>
          </p:nvSpPr>
          <p:spPr>
            <a:xfrm>
              <a:off x="8154797" y="961487"/>
              <a:ext cx="39441" cy="40612"/>
            </a:xfrm>
            <a:custGeom>
              <a:avLst/>
              <a:gdLst/>
              <a:ahLst/>
              <a:cxnLst/>
              <a:rect l="l" t="t" r="r" b="b"/>
              <a:pathLst>
                <a:path w="62" h="64" extrusionOk="0">
                  <a:moveTo>
                    <a:pt x="31" y="0"/>
                  </a:moveTo>
                  <a:cubicBezTo>
                    <a:pt x="-10" y="0"/>
                    <a:pt x="-11" y="64"/>
                    <a:pt x="31" y="64"/>
                  </a:cubicBezTo>
                  <a:cubicBezTo>
                    <a:pt x="72" y="64"/>
                    <a:pt x="73" y="0"/>
                    <a:pt x="3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1752;p41">
              <a:extLst>
                <a:ext uri="{FF2B5EF4-FFF2-40B4-BE49-F238E27FC236}">
                  <a16:creationId xmlns:a16="http://schemas.microsoft.com/office/drawing/2014/main" id="{5CA11ADF-B9DF-C457-9EBA-10465A2D4F9F}"/>
                </a:ext>
              </a:extLst>
            </p:cNvPr>
            <p:cNvSpPr/>
            <p:nvPr/>
          </p:nvSpPr>
          <p:spPr>
            <a:xfrm>
              <a:off x="8466504" y="794598"/>
              <a:ext cx="39441" cy="40612"/>
            </a:xfrm>
            <a:custGeom>
              <a:avLst/>
              <a:gdLst/>
              <a:ahLst/>
              <a:cxnLst/>
              <a:rect l="l" t="t" r="r" b="b"/>
              <a:pathLst>
                <a:path w="62" h="64" extrusionOk="0">
                  <a:moveTo>
                    <a:pt x="31" y="0"/>
                  </a:moveTo>
                  <a:cubicBezTo>
                    <a:pt x="-11" y="0"/>
                    <a:pt x="-11" y="64"/>
                    <a:pt x="31" y="64"/>
                  </a:cubicBezTo>
                  <a:cubicBezTo>
                    <a:pt x="72" y="64"/>
                    <a:pt x="73" y="0"/>
                    <a:pt x="3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1753;p41">
              <a:extLst>
                <a:ext uri="{FF2B5EF4-FFF2-40B4-BE49-F238E27FC236}">
                  <a16:creationId xmlns:a16="http://schemas.microsoft.com/office/drawing/2014/main" id="{EBF15375-99DA-E567-EBEC-9151C63AA8BC}"/>
                </a:ext>
              </a:extLst>
            </p:cNvPr>
            <p:cNvSpPr/>
            <p:nvPr/>
          </p:nvSpPr>
          <p:spPr>
            <a:xfrm>
              <a:off x="7682784" y="765408"/>
              <a:ext cx="39441" cy="40612"/>
            </a:xfrm>
            <a:custGeom>
              <a:avLst/>
              <a:gdLst/>
              <a:ahLst/>
              <a:cxnLst/>
              <a:rect l="l" t="t" r="r" b="b"/>
              <a:pathLst>
                <a:path w="62" h="64" extrusionOk="0">
                  <a:moveTo>
                    <a:pt x="31" y="0"/>
                  </a:moveTo>
                  <a:cubicBezTo>
                    <a:pt x="-10" y="0"/>
                    <a:pt x="-10" y="64"/>
                    <a:pt x="31" y="64"/>
                  </a:cubicBezTo>
                  <a:cubicBezTo>
                    <a:pt x="72" y="64"/>
                    <a:pt x="73" y="0"/>
                    <a:pt x="3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" name="Google Shape;1754;p41">
              <a:extLst>
                <a:ext uri="{FF2B5EF4-FFF2-40B4-BE49-F238E27FC236}">
                  <a16:creationId xmlns:a16="http://schemas.microsoft.com/office/drawing/2014/main" id="{85FE467C-EA00-BBC0-DCA4-39896609A8C9}"/>
                </a:ext>
              </a:extLst>
            </p:cNvPr>
            <p:cNvSpPr/>
            <p:nvPr/>
          </p:nvSpPr>
          <p:spPr>
            <a:xfrm>
              <a:off x="7594997" y="1186121"/>
              <a:ext cx="39441" cy="41246"/>
            </a:xfrm>
            <a:custGeom>
              <a:avLst/>
              <a:gdLst/>
              <a:ahLst/>
              <a:cxnLst/>
              <a:rect l="l" t="t" r="r" b="b"/>
              <a:pathLst>
                <a:path w="62" h="65" extrusionOk="0">
                  <a:moveTo>
                    <a:pt x="31" y="0"/>
                  </a:moveTo>
                  <a:cubicBezTo>
                    <a:pt x="-10" y="0"/>
                    <a:pt x="-11" y="65"/>
                    <a:pt x="31" y="65"/>
                  </a:cubicBezTo>
                  <a:cubicBezTo>
                    <a:pt x="72" y="65"/>
                    <a:pt x="73" y="0"/>
                    <a:pt x="3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" name="Google Shape;1755;p41">
              <a:extLst>
                <a:ext uri="{FF2B5EF4-FFF2-40B4-BE49-F238E27FC236}">
                  <a16:creationId xmlns:a16="http://schemas.microsoft.com/office/drawing/2014/main" id="{12F5FAB6-CD57-4E48-5F16-291AAF8E3BE6}"/>
                </a:ext>
              </a:extLst>
            </p:cNvPr>
            <p:cNvSpPr/>
            <p:nvPr/>
          </p:nvSpPr>
          <p:spPr>
            <a:xfrm>
              <a:off x="7877442" y="1123934"/>
              <a:ext cx="39441" cy="40612"/>
            </a:xfrm>
            <a:custGeom>
              <a:avLst/>
              <a:gdLst/>
              <a:ahLst/>
              <a:cxnLst/>
              <a:rect l="l" t="t" r="r" b="b"/>
              <a:pathLst>
                <a:path w="62" h="64" extrusionOk="0">
                  <a:moveTo>
                    <a:pt x="31" y="0"/>
                  </a:moveTo>
                  <a:cubicBezTo>
                    <a:pt x="-11" y="0"/>
                    <a:pt x="-11" y="64"/>
                    <a:pt x="31" y="64"/>
                  </a:cubicBezTo>
                  <a:cubicBezTo>
                    <a:pt x="72" y="64"/>
                    <a:pt x="72" y="0"/>
                    <a:pt x="3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" name="Google Shape;1756;p41">
              <a:extLst>
                <a:ext uri="{FF2B5EF4-FFF2-40B4-BE49-F238E27FC236}">
                  <a16:creationId xmlns:a16="http://schemas.microsoft.com/office/drawing/2014/main" id="{D9ABAB0C-AB7E-5007-84A3-84CF86559F2C}"/>
                </a:ext>
              </a:extLst>
            </p:cNvPr>
            <p:cNvSpPr/>
            <p:nvPr/>
          </p:nvSpPr>
          <p:spPr>
            <a:xfrm>
              <a:off x="7848179" y="1344761"/>
              <a:ext cx="39441" cy="40612"/>
            </a:xfrm>
            <a:custGeom>
              <a:avLst/>
              <a:gdLst/>
              <a:ahLst/>
              <a:cxnLst/>
              <a:rect l="l" t="t" r="r" b="b"/>
              <a:pathLst>
                <a:path w="62" h="64" extrusionOk="0">
                  <a:moveTo>
                    <a:pt x="31" y="0"/>
                  </a:moveTo>
                  <a:cubicBezTo>
                    <a:pt x="-11" y="0"/>
                    <a:pt x="-11" y="64"/>
                    <a:pt x="31" y="64"/>
                  </a:cubicBezTo>
                  <a:cubicBezTo>
                    <a:pt x="72" y="64"/>
                    <a:pt x="72" y="0"/>
                    <a:pt x="3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" name="Google Shape;1757;p41">
              <a:extLst>
                <a:ext uri="{FF2B5EF4-FFF2-40B4-BE49-F238E27FC236}">
                  <a16:creationId xmlns:a16="http://schemas.microsoft.com/office/drawing/2014/main" id="{A6008FDB-D9FB-DFBC-7BCC-9468ECE7FD6D}"/>
                </a:ext>
              </a:extLst>
            </p:cNvPr>
            <p:cNvSpPr/>
            <p:nvPr/>
          </p:nvSpPr>
          <p:spPr>
            <a:xfrm>
              <a:off x="7737492" y="1523707"/>
              <a:ext cx="39441" cy="41246"/>
            </a:xfrm>
            <a:custGeom>
              <a:avLst/>
              <a:gdLst/>
              <a:ahLst/>
              <a:cxnLst/>
              <a:rect l="l" t="t" r="r" b="b"/>
              <a:pathLst>
                <a:path w="62" h="65" extrusionOk="0">
                  <a:moveTo>
                    <a:pt x="31" y="0"/>
                  </a:moveTo>
                  <a:cubicBezTo>
                    <a:pt x="-11" y="0"/>
                    <a:pt x="-11" y="65"/>
                    <a:pt x="31" y="65"/>
                  </a:cubicBezTo>
                  <a:cubicBezTo>
                    <a:pt x="72" y="65"/>
                    <a:pt x="72" y="0"/>
                    <a:pt x="3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" name="Google Shape;1758;p41">
              <a:extLst>
                <a:ext uri="{FF2B5EF4-FFF2-40B4-BE49-F238E27FC236}">
                  <a16:creationId xmlns:a16="http://schemas.microsoft.com/office/drawing/2014/main" id="{4C4BD3E1-4C23-2A9F-716D-CD56166D1513}"/>
                </a:ext>
              </a:extLst>
            </p:cNvPr>
            <p:cNvSpPr/>
            <p:nvPr/>
          </p:nvSpPr>
          <p:spPr>
            <a:xfrm>
              <a:off x="8008486" y="1411390"/>
              <a:ext cx="39441" cy="40612"/>
            </a:xfrm>
            <a:custGeom>
              <a:avLst/>
              <a:gdLst/>
              <a:ahLst/>
              <a:cxnLst/>
              <a:rect l="l" t="t" r="r" b="b"/>
              <a:pathLst>
                <a:path w="62" h="64" extrusionOk="0">
                  <a:moveTo>
                    <a:pt x="31" y="0"/>
                  </a:moveTo>
                  <a:cubicBezTo>
                    <a:pt x="-10" y="0"/>
                    <a:pt x="-11" y="64"/>
                    <a:pt x="31" y="64"/>
                  </a:cubicBezTo>
                  <a:cubicBezTo>
                    <a:pt x="72" y="64"/>
                    <a:pt x="73" y="0"/>
                    <a:pt x="3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" name="Google Shape;1759;p41">
              <a:extLst>
                <a:ext uri="{FF2B5EF4-FFF2-40B4-BE49-F238E27FC236}">
                  <a16:creationId xmlns:a16="http://schemas.microsoft.com/office/drawing/2014/main" id="{42877C7B-65B1-E642-50C6-93C520FB4C9E}"/>
                </a:ext>
              </a:extLst>
            </p:cNvPr>
            <p:cNvSpPr/>
            <p:nvPr/>
          </p:nvSpPr>
          <p:spPr>
            <a:xfrm>
              <a:off x="8163067" y="1457078"/>
              <a:ext cx="39441" cy="40612"/>
            </a:xfrm>
            <a:custGeom>
              <a:avLst/>
              <a:gdLst/>
              <a:ahLst/>
              <a:cxnLst/>
              <a:rect l="l" t="t" r="r" b="b"/>
              <a:pathLst>
                <a:path w="62" h="64" extrusionOk="0">
                  <a:moveTo>
                    <a:pt x="31" y="0"/>
                  </a:moveTo>
                  <a:cubicBezTo>
                    <a:pt x="-10" y="0"/>
                    <a:pt x="-11" y="64"/>
                    <a:pt x="31" y="64"/>
                  </a:cubicBezTo>
                  <a:cubicBezTo>
                    <a:pt x="72" y="64"/>
                    <a:pt x="73" y="0"/>
                    <a:pt x="3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1760;p41">
              <a:extLst>
                <a:ext uri="{FF2B5EF4-FFF2-40B4-BE49-F238E27FC236}">
                  <a16:creationId xmlns:a16="http://schemas.microsoft.com/office/drawing/2014/main" id="{CDEDD6F8-BCA2-5ECE-E535-0DACAEB9C75F}"/>
                </a:ext>
              </a:extLst>
            </p:cNvPr>
            <p:cNvSpPr/>
            <p:nvPr/>
          </p:nvSpPr>
          <p:spPr>
            <a:xfrm>
              <a:off x="8128080" y="1707094"/>
              <a:ext cx="39441" cy="41246"/>
            </a:xfrm>
            <a:custGeom>
              <a:avLst/>
              <a:gdLst/>
              <a:ahLst/>
              <a:cxnLst/>
              <a:rect l="l" t="t" r="r" b="b"/>
              <a:pathLst>
                <a:path w="62" h="65" extrusionOk="0">
                  <a:moveTo>
                    <a:pt x="31" y="0"/>
                  </a:moveTo>
                  <a:cubicBezTo>
                    <a:pt x="-11" y="0"/>
                    <a:pt x="-11" y="65"/>
                    <a:pt x="31" y="65"/>
                  </a:cubicBezTo>
                  <a:cubicBezTo>
                    <a:pt x="72" y="65"/>
                    <a:pt x="72" y="0"/>
                    <a:pt x="3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1761;p41">
              <a:extLst>
                <a:ext uri="{FF2B5EF4-FFF2-40B4-BE49-F238E27FC236}">
                  <a16:creationId xmlns:a16="http://schemas.microsoft.com/office/drawing/2014/main" id="{BEDF8F73-5ED4-E3CA-8B46-ACA5D6CA0D04}"/>
                </a:ext>
              </a:extLst>
            </p:cNvPr>
            <p:cNvSpPr/>
            <p:nvPr/>
          </p:nvSpPr>
          <p:spPr>
            <a:xfrm>
              <a:off x="8278208" y="1294631"/>
              <a:ext cx="39441" cy="40612"/>
            </a:xfrm>
            <a:custGeom>
              <a:avLst/>
              <a:gdLst/>
              <a:ahLst/>
              <a:cxnLst/>
              <a:rect l="l" t="t" r="r" b="b"/>
              <a:pathLst>
                <a:path w="62" h="64" extrusionOk="0">
                  <a:moveTo>
                    <a:pt x="31" y="0"/>
                  </a:moveTo>
                  <a:cubicBezTo>
                    <a:pt x="-10" y="0"/>
                    <a:pt x="-11" y="64"/>
                    <a:pt x="31" y="64"/>
                  </a:cubicBezTo>
                  <a:cubicBezTo>
                    <a:pt x="72" y="64"/>
                    <a:pt x="73" y="0"/>
                    <a:pt x="3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1762;p41">
              <a:extLst>
                <a:ext uri="{FF2B5EF4-FFF2-40B4-BE49-F238E27FC236}">
                  <a16:creationId xmlns:a16="http://schemas.microsoft.com/office/drawing/2014/main" id="{24921742-20DA-3388-A7C6-12A15CB56932}"/>
                </a:ext>
              </a:extLst>
            </p:cNvPr>
            <p:cNvSpPr/>
            <p:nvPr/>
          </p:nvSpPr>
          <p:spPr>
            <a:xfrm>
              <a:off x="8593732" y="1161373"/>
              <a:ext cx="39441" cy="40612"/>
            </a:xfrm>
            <a:custGeom>
              <a:avLst/>
              <a:gdLst/>
              <a:ahLst/>
              <a:cxnLst/>
              <a:rect l="l" t="t" r="r" b="b"/>
              <a:pathLst>
                <a:path w="62" h="64" extrusionOk="0">
                  <a:moveTo>
                    <a:pt x="31" y="0"/>
                  </a:moveTo>
                  <a:cubicBezTo>
                    <a:pt x="-11" y="0"/>
                    <a:pt x="-11" y="64"/>
                    <a:pt x="31" y="64"/>
                  </a:cubicBezTo>
                  <a:cubicBezTo>
                    <a:pt x="72" y="64"/>
                    <a:pt x="73" y="0"/>
                    <a:pt x="3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4" name="Google Shape;1820;p41">
            <a:extLst>
              <a:ext uri="{FF2B5EF4-FFF2-40B4-BE49-F238E27FC236}">
                <a16:creationId xmlns:a16="http://schemas.microsoft.com/office/drawing/2014/main" id="{4886AD1A-4148-FFFC-6054-3578A16DE67E}"/>
              </a:ext>
            </a:extLst>
          </p:cNvPr>
          <p:cNvGrpSpPr/>
          <p:nvPr/>
        </p:nvGrpSpPr>
        <p:grpSpPr>
          <a:xfrm>
            <a:off x="1014431" y="5107827"/>
            <a:ext cx="991180" cy="1063158"/>
            <a:chOff x="1180519" y="3540834"/>
            <a:chExt cx="991180" cy="1063158"/>
          </a:xfrm>
        </p:grpSpPr>
        <p:sp>
          <p:nvSpPr>
            <p:cNvPr id="35" name="Google Shape;1821;p41">
              <a:extLst>
                <a:ext uri="{FF2B5EF4-FFF2-40B4-BE49-F238E27FC236}">
                  <a16:creationId xmlns:a16="http://schemas.microsoft.com/office/drawing/2014/main" id="{A59A4753-D46C-5186-CD43-E272DC17DCE2}"/>
                </a:ext>
              </a:extLst>
            </p:cNvPr>
            <p:cNvSpPr/>
            <p:nvPr/>
          </p:nvSpPr>
          <p:spPr>
            <a:xfrm>
              <a:off x="1180519" y="3540834"/>
              <a:ext cx="182880" cy="182880"/>
            </a:xfrm>
            <a:custGeom>
              <a:avLst/>
              <a:gdLst/>
              <a:ahLst/>
              <a:cxnLst/>
              <a:rect l="l" t="t" r="r" b="b"/>
              <a:pathLst>
                <a:path w="214" h="218" extrusionOk="0">
                  <a:moveTo>
                    <a:pt x="133" y="83"/>
                  </a:moveTo>
                  <a:cubicBezTo>
                    <a:pt x="127" y="78"/>
                    <a:pt x="115" y="-1"/>
                    <a:pt x="105" y="0"/>
                  </a:cubicBezTo>
                  <a:cubicBezTo>
                    <a:pt x="94" y="0"/>
                    <a:pt x="86" y="78"/>
                    <a:pt x="81" y="83"/>
                  </a:cubicBezTo>
                  <a:cubicBezTo>
                    <a:pt x="71" y="93"/>
                    <a:pt x="-1" y="101"/>
                    <a:pt x="0" y="111"/>
                  </a:cubicBezTo>
                  <a:cubicBezTo>
                    <a:pt x="1" y="120"/>
                    <a:pt x="71" y="125"/>
                    <a:pt x="81" y="135"/>
                  </a:cubicBezTo>
                  <a:cubicBezTo>
                    <a:pt x="87" y="140"/>
                    <a:pt x="98" y="218"/>
                    <a:pt x="109" y="218"/>
                  </a:cubicBezTo>
                  <a:cubicBezTo>
                    <a:pt x="119" y="217"/>
                    <a:pt x="128" y="140"/>
                    <a:pt x="133" y="135"/>
                  </a:cubicBezTo>
                  <a:cubicBezTo>
                    <a:pt x="142" y="125"/>
                    <a:pt x="214" y="117"/>
                    <a:pt x="214" y="107"/>
                  </a:cubicBezTo>
                  <a:cubicBezTo>
                    <a:pt x="213" y="97"/>
                    <a:pt x="143" y="92"/>
                    <a:pt x="133" y="8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0000" tIns="33475" rIns="90000" bIns="33475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" name="Google Shape;1822;p41">
              <a:extLst>
                <a:ext uri="{FF2B5EF4-FFF2-40B4-BE49-F238E27FC236}">
                  <a16:creationId xmlns:a16="http://schemas.microsoft.com/office/drawing/2014/main" id="{9E76CE04-12B9-A857-32B9-4DFC38D3C16C}"/>
                </a:ext>
              </a:extLst>
            </p:cNvPr>
            <p:cNvSpPr/>
            <p:nvPr/>
          </p:nvSpPr>
          <p:spPr>
            <a:xfrm>
              <a:off x="1572045" y="4238232"/>
              <a:ext cx="268224" cy="365760"/>
            </a:xfrm>
            <a:custGeom>
              <a:avLst/>
              <a:gdLst/>
              <a:ahLst/>
              <a:cxnLst/>
              <a:rect l="l" t="t" r="r" b="b"/>
              <a:pathLst>
                <a:path w="402" h="557" extrusionOk="0">
                  <a:moveTo>
                    <a:pt x="297" y="320"/>
                  </a:moveTo>
                  <a:lnTo>
                    <a:pt x="297" y="320"/>
                  </a:lnTo>
                  <a:cubicBezTo>
                    <a:pt x="315" y="315"/>
                    <a:pt x="332" y="308"/>
                    <a:pt x="347" y="299"/>
                  </a:cubicBezTo>
                  <a:cubicBezTo>
                    <a:pt x="362" y="290"/>
                    <a:pt x="376" y="280"/>
                    <a:pt x="388" y="268"/>
                  </a:cubicBezTo>
                  <a:cubicBezTo>
                    <a:pt x="397" y="259"/>
                    <a:pt x="406" y="245"/>
                    <a:pt x="400" y="233"/>
                  </a:cubicBezTo>
                  <a:cubicBezTo>
                    <a:pt x="394" y="221"/>
                    <a:pt x="376" y="218"/>
                    <a:pt x="360" y="220"/>
                  </a:cubicBezTo>
                  <a:lnTo>
                    <a:pt x="360" y="220"/>
                  </a:lnTo>
                  <a:cubicBezTo>
                    <a:pt x="333" y="224"/>
                    <a:pt x="306" y="234"/>
                    <a:pt x="282" y="248"/>
                  </a:cubicBezTo>
                  <a:cubicBezTo>
                    <a:pt x="259" y="261"/>
                    <a:pt x="239" y="278"/>
                    <a:pt x="222" y="297"/>
                  </a:cubicBezTo>
                  <a:lnTo>
                    <a:pt x="222" y="297"/>
                  </a:lnTo>
                  <a:cubicBezTo>
                    <a:pt x="235" y="270"/>
                    <a:pt x="247" y="243"/>
                    <a:pt x="257" y="214"/>
                  </a:cubicBezTo>
                  <a:cubicBezTo>
                    <a:pt x="267" y="204"/>
                    <a:pt x="276" y="195"/>
                    <a:pt x="285" y="184"/>
                  </a:cubicBezTo>
                  <a:lnTo>
                    <a:pt x="285" y="184"/>
                  </a:lnTo>
                  <a:cubicBezTo>
                    <a:pt x="292" y="175"/>
                    <a:pt x="299" y="166"/>
                    <a:pt x="304" y="156"/>
                  </a:cubicBezTo>
                  <a:cubicBezTo>
                    <a:pt x="322" y="125"/>
                    <a:pt x="332" y="90"/>
                    <a:pt x="332" y="54"/>
                  </a:cubicBezTo>
                  <a:cubicBezTo>
                    <a:pt x="332" y="50"/>
                    <a:pt x="332" y="46"/>
                    <a:pt x="331" y="42"/>
                  </a:cubicBezTo>
                  <a:cubicBezTo>
                    <a:pt x="331" y="27"/>
                    <a:pt x="326" y="10"/>
                    <a:pt x="313" y="3"/>
                  </a:cubicBezTo>
                  <a:cubicBezTo>
                    <a:pt x="300" y="-4"/>
                    <a:pt x="280" y="4"/>
                    <a:pt x="269" y="17"/>
                  </a:cubicBezTo>
                  <a:cubicBezTo>
                    <a:pt x="246" y="41"/>
                    <a:pt x="238" y="75"/>
                    <a:pt x="235" y="107"/>
                  </a:cubicBezTo>
                  <a:lnTo>
                    <a:pt x="235" y="107"/>
                  </a:lnTo>
                  <a:cubicBezTo>
                    <a:pt x="233" y="120"/>
                    <a:pt x="233" y="134"/>
                    <a:pt x="233" y="147"/>
                  </a:cubicBezTo>
                  <a:cubicBezTo>
                    <a:pt x="233" y="171"/>
                    <a:pt x="235" y="195"/>
                    <a:pt x="239" y="219"/>
                  </a:cubicBezTo>
                  <a:lnTo>
                    <a:pt x="239" y="219"/>
                  </a:lnTo>
                  <a:cubicBezTo>
                    <a:pt x="224" y="258"/>
                    <a:pt x="207" y="296"/>
                    <a:pt x="186" y="332"/>
                  </a:cubicBezTo>
                  <a:cubicBezTo>
                    <a:pt x="182" y="339"/>
                    <a:pt x="178" y="346"/>
                    <a:pt x="174" y="352"/>
                  </a:cubicBezTo>
                  <a:cubicBezTo>
                    <a:pt x="188" y="301"/>
                    <a:pt x="199" y="247"/>
                    <a:pt x="188" y="196"/>
                  </a:cubicBezTo>
                  <a:lnTo>
                    <a:pt x="188" y="196"/>
                  </a:lnTo>
                  <a:cubicBezTo>
                    <a:pt x="186" y="182"/>
                    <a:pt x="181" y="168"/>
                    <a:pt x="174" y="156"/>
                  </a:cubicBezTo>
                  <a:cubicBezTo>
                    <a:pt x="171" y="151"/>
                    <a:pt x="168" y="146"/>
                    <a:pt x="164" y="141"/>
                  </a:cubicBezTo>
                  <a:cubicBezTo>
                    <a:pt x="159" y="135"/>
                    <a:pt x="151" y="129"/>
                    <a:pt x="143" y="132"/>
                  </a:cubicBezTo>
                  <a:lnTo>
                    <a:pt x="143" y="132"/>
                  </a:lnTo>
                  <a:cubicBezTo>
                    <a:pt x="142" y="133"/>
                    <a:pt x="142" y="133"/>
                    <a:pt x="141" y="133"/>
                  </a:cubicBezTo>
                  <a:cubicBezTo>
                    <a:pt x="138" y="135"/>
                    <a:pt x="136" y="137"/>
                    <a:pt x="135" y="140"/>
                  </a:cubicBezTo>
                  <a:cubicBezTo>
                    <a:pt x="134" y="140"/>
                    <a:pt x="134" y="140"/>
                    <a:pt x="134" y="140"/>
                  </a:cubicBezTo>
                  <a:lnTo>
                    <a:pt x="134" y="140"/>
                  </a:lnTo>
                  <a:cubicBezTo>
                    <a:pt x="127" y="154"/>
                    <a:pt x="123" y="169"/>
                    <a:pt x="123" y="185"/>
                  </a:cubicBezTo>
                  <a:cubicBezTo>
                    <a:pt x="123" y="188"/>
                    <a:pt x="123" y="191"/>
                    <a:pt x="124" y="194"/>
                  </a:cubicBezTo>
                  <a:lnTo>
                    <a:pt x="124" y="194"/>
                  </a:lnTo>
                  <a:cubicBezTo>
                    <a:pt x="125" y="254"/>
                    <a:pt x="140" y="312"/>
                    <a:pt x="166" y="365"/>
                  </a:cubicBezTo>
                  <a:lnTo>
                    <a:pt x="166" y="365"/>
                  </a:lnTo>
                  <a:cubicBezTo>
                    <a:pt x="134" y="414"/>
                    <a:pt x="97" y="459"/>
                    <a:pt x="55" y="499"/>
                  </a:cubicBezTo>
                  <a:cubicBezTo>
                    <a:pt x="73" y="427"/>
                    <a:pt x="90" y="352"/>
                    <a:pt x="73" y="280"/>
                  </a:cubicBezTo>
                  <a:lnTo>
                    <a:pt x="73" y="280"/>
                  </a:lnTo>
                  <a:cubicBezTo>
                    <a:pt x="72" y="274"/>
                    <a:pt x="70" y="268"/>
                    <a:pt x="66" y="262"/>
                  </a:cubicBezTo>
                  <a:cubicBezTo>
                    <a:pt x="65" y="259"/>
                    <a:pt x="63" y="257"/>
                    <a:pt x="61" y="254"/>
                  </a:cubicBezTo>
                  <a:lnTo>
                    <a:pt x="61" y="254"/>
                  </a:lnTo>
                  <a:cubicBezTo>
                    <a:pt x="59" y="252"/>
                    <a:pt x="58" y="251"/>
                    <a:pt x="55" y="249"/>
                  </a:cubicBezTo>
                  <a:cubicBezTo>
                    <a:pt x="52" y="247"/>
                    <a:pt x="48" y="246"/>
                    <a:pt x="44" y="246"/>
                  </a:cubicBezTo>
                  <a:cubicBezTo>
                    <a:pt x="40" y="246"/>
                    <a:pt x="37" y="247"/>
                    <a:pt x="35" y="248"/>
                  </a:cubicBezTo>
                  <a:lnTo>
                    <a:pt x="35" y="248"/>
                  </a:lnTo>
                  <a:cubicBezTo>
                    <a:pt x="31" y="251"/>
                    <a:pt x="28" y="254"/>
                    <a:pt x="25" y="258"/>
                  </a:cubicBezTo>
                  <a:cubicBezTo>
                    <a:pt x="24" y="260"/>
                    <a:pt x="23" y="263"/>
                    <a:pt x="22" y="265"/>
                  </a:cubicBezTo>
                  <a:lnTo>
                    <a:pt x="22" y="265"/>
                  </a:lnTo>
                  <a:cubicBezTo>
                    <a:pt x="13" y="291"/>
                    <a:pt x="8" y="318"/>
                    <a:pt x="8" y="345"/>
                  </a:cubicBezTo>
                  <a:cubicBezTo>
                    <a:pt x="8" y="359"/>
                    <a:pt x="9" y="373"/>
                    <a:pt x="12" y="387"/>
                  </a:cubicBezTo>
                  <a:lnTo>
                    <a:pt x="12" y="387"/>
                  </a:lnTo>
                  <a:cubicBezTo>
                    <a:pt x="19" y="427"/>
                    <a:pt x="32" y="466"/>
                    <a:pt x="50" y="503"/>
                  </a:cubicBezTo>
                  <a:cubicBezTo>
                    <a:pt x="35" y="517"/>
                    <a:pt x="19" y="531"/>
                    <a:pt x="3" y="544"/>
                  </a:cubicBezTo>
                  <a:cubicBezTo>
                    <a:pt x="-5" y="550"/>
                    <a:pt x="6" y="561"/>
                    <a:pt x="14" y="555"/>
                  </a:cubicBezTo>
                  <a:lnTo>
                    <a:pt x="14" y="555"/>
                  </a:lnTo>
                  <a:cubicBezTo>
                    <a:pt x="46" y="530"/>
                    <a:pt x="76" y="502"/>
                    <a:pt x="103" y="472"/>
                  </a:cubicBezTo>
                  <a:cubicBezTo>
                    <a:pt x="150" y="486"/>
                    <a:pt x="200" y="484"/>
                    <a:pt x="249" y="475"/>
                  </a:cubicBezTo>
                  <a:lnTo>
                    <a:pt x="249" y="475"/>
                  </a:lnTo>
                  <a:cubicBezTo>
                    <a:pt x="266" y="473"/>
                    <a:pt x="283" y="468"/>
                    <a:pt x="299" y="459"/>
                  </a:cubicBezTo>
                  <a:cubicBezTo>
                    <a:pt x="304" y="456"/>
                    <a:pt x="309" y="452"/>
                    <a:pt x="314" y="448"/>
                  </a:cubicBezTo>
                  <a:lnTo>
                    <a:pt x="314" y="448"/>
                  </a:lnTo>
                  <a:cubicBezTo>
                    <a:pt x="316" y="447"/>
                    <a:pt x="318" y="445"/>
                    <a:pt x="319" y="442"/>
                  </a:cubicBezTo>
                  <a:cubicBezTo>
                    <a:pt x="320" y="440"/>
                    <a:pt x="321" y="438"/>
                    <a:pt x="322" y="436"/>
                  </a:cubicBezTo>
                  <a:lnTo>
                    <a:pt x="322" y="436"/>
                  </a:lnTo>
                  <a:cubicBezTo>
                    <a:pt x="322" y="435"/>
                    <a:pt x="322" y="435"/>
                    <a:pt x="322" y="434"/>
                  </a:cubicBezTo>
                  <a:cubicBezTo>
                    <a:pt x="322" y="431"/>
                    <a:pt x="321" y="427"/>
                    <a:pt x="319" y="425"/>
                  </a:cubicBezTo>
                  <a:cubicBezTo>
                    <a:pt x="318" y="422"/>
                    <a:pt x="316" y="420"/>
                    <a:pt x="313" y="418"/>
                  </a:cubicBezTo>
                  <a:lnTo>
                    <a:pt x="313" y="418"/>
                  </a:lnTo>
                  <a:lnTo>
                    <a:pt x="312" y="417"/>
                  </a:lnTo>
                  <a:cubicBezTo>
                    <a:pt x="307" y="413"/>
                    <a:pt x="300" y="412"/>
                    <a:pt x="294" y="411"/>
                  </a:cubicBezTo>
                  <a:lnTo>
                    <a:pt x="294" y="411"/>
                  </a:lnTo>
                  <a:cubicBezTo>
                    <a:pt x="280" y="409"/>
                    <a:pt x="267" y="408"/>
                    <a:pt x="253" y="408"/>
                  </a:cubicBezTo>
                  <a:cubicBezTo>
                    <a:pt x="212" y="408"/>
                    <a:pt x="172" y="419"/>
                    <a:pt x="137" y="439"/>
                  </a:cubicBezTo>
                  <a:cubicBezTo>
                    <a:pt x="133" y="441"/>
                    <a:pt x="129" y="444"/>
                    <a:pt x="125" y="446"/>
                  </a:cubicBezTo>
                  <a:lnTo>
                    <a:pt x="125" y="446"/>
                  </a:lnTo>
                  <a:cubicBezTo>
                    <a:pt x="153" y="413"/>
                    <a:pt x="178" y="377"/>
                    <a:pt x="200" y="339"/>
                  </a:cubicBezTo>
                  <a:cubicBezTo>
                    <a:pt x="201" y="337"/>
                    <a:pt x="202" y="335"/>
                    <a:pt x="203" y="333"/>
                  </a:cubicBezTo>
                  <a:lnTo>
                    <a:pt x="203" y="333"/>
                  </a:lnTo>
                  <a:cubicBezTo>
                    <a:pt x="235" y="332"/>
                    <a:pt x="266" y="328"/>
                    <a:pt x="297" y="32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" name="Google Shape;1823;p41">
              <a:extLst>
                <a:ext uri="{FF2B5EF4-FFF2-40B4-BE49-F238E27FC236}">
                  <a16:creationId xmlns:a16="http://schemas.microsoft.com/office/drawing/2014/main" id="{0E612331-0838-83F6-6CEC-8A20E05C7474}"/>
                </a:ext>
              </a:extLst>
            </p:cNvPr>
            <p:cNvSpPr/>
            <p:nvPr/>
          </p:nvSpPr>
          <p:spPr>
            <a:xfrm>
              <a:off x="1988819" y="4238234"/>
              <a:ext cx="182880" cy="182880"/>
            </a:xfrm>
            <a:custGeom>
              <a:avLst/>
              <a:gdLst/>
              <a:ahLst/>
              <a:cxnLst/>
              <a:rect l="l" t="t" r="r" b="b"/>
              <a:pathLst>
                <a:path w="214" h="218" extrusionOk="0">
                  <a:moveTo>
                    <a:pt x="133" y="83"/>
                  </a:moveTo>
                  <a:cubicBezTo>
                    <a:pt x="127" y="78"/>
                    <a:pt x="115" y="-1"/>
                    <a:pt x="105" y="0"/>
                  </a:cubicBezTo>
                  <a:cubicBezTo>
                    <a:pt x="94" y="0"/>
                    <a:pt x="86" y="78"/>
                    <a:pt x="81" y="83"/>
                  </a:cubicBezTo>
                  <a:cubicBezTo>
                    <a:pt x="71" y="93"/>
                    <a:pt x="-1" y="101"/>
                    <a:pt x="0" y="111"/>
                  </a:cubicBezTo>
                  <a:cubicBezTo>
                    <a:pt x="1" y="120"/>
                    <a:pt x="71" y="125"/>
                    <a:pt x="81" y="135"/>
                  </a:cubicBezTo>
                  <a:cubicBezTo>
                    <a:pt x="87" y="140"/>
                    <a:pt x="98" y="218"/>
                    <a:pt x="109" y="218"/>
                  </a:cubicBezTo>
                  <a:cubicBezTo>
                    <a:pt x="119" y="217"/>
                    <a:pt x="128" y="140"/>
                    <a:pt x="133" y="135"/>
                  </a:cubicBezTo>
                  <a:cubicBezTo>
                    <a:pt x="142" y="125"/>
                    <a:pt x="214" y="117"/>
                    <a:pt x="214" y="107"/>
                  </a:cubicBezTo>
                  <a:cubicBezTo>
                    <a:pt x="213" y="97"/>
                    <a:pt x="143" y="92"/>
                    <a:pt x="133" y="8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0000" tIns="33475" rIns="90000" bIns="33475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" name="Google Shape;777;p27"/>
          <p:cNvSpPr txBox="1">
            <a:spLocks noGrp="1"/>
          </p:cNvSpPr>
          <p:nvPr>
            <p:ph type="subTitle" idx="1"/>
          </p:nvPr>
        </p:nvSpPr>
        <p:spPr>
          <a:xfrm>
            <a:off x="707150" y="1511733"/>
            <a:ext cx="5388834" cy="4383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zh-TW" altLang="en-US" dirty="0"/>
              <a:t>　</a:t>
            </a:r>
            <a:r>
              <a:rPr lang="zh-TW" altLang="en-US" dirty="0">
                <a:effectLst/>
              </a:rPr>
              <a:t>身體某些特定部位按壓時會特別疼痛</a:t>
            </a:r>
            <a:r>
              <a:rPr lang="en-US" altLang="zh-TW" dirty="0">
                <a:effectLst/>
              </a:rPr>
              <a:t>,</a:t>
            </a:r>
            <a:r>
              <a:rPr lang="zh-TW" altLang="en-US" dirty="0">
                <a:effectLst/>
              </a:rPr>
              <a:t>甚至轉</a:t>
            </a:r>
            <a:endParaRPr lang="en-US" altLang="zh-TW" dirty="0">
              <a:effectLst/>
            </a:endParaRPr>
          </a:p>
          <a:p>
            <a:r>
              <a:rPr lang="zh-TW" altLang="en-US" dirty="0"/>
              <a:t>　</a:t>
            </a:r>
            <a:r>
              <a:rPr lang="zh-TW" altLang="en-US" dirty="0">
                <a:effectLst/>
              </a:rPr>
              <a:t>移到別的地方。</a:t>
            </a:r>
            <a:endParaRPr lang="en-US" altLang="zh-TW" dirty="0"/>
          </a:p>
          <a:p>
            <a:endParaRPr lang="zh-TW" altLang="en-US" dirty="0">
              <a:effectLst/>
            </a:endParaRPr>
          </a:p>
          <a:p>
            <a:r>
              <a:rPr lang="zh-TW" altLang="en-US" dirty="0">
                <a:effectLst/>
              </a:rPr>
              <a:t>　有疼痛的部位可摸到肌肉緊縮僵硬。</a:t>
            </a:r>
            <a:endParaRPr lang="en-US" altLang="zh-TW" dirty="0">
              <a:effectLst/>
            </a:endParaRPr>
          </a:p>
          <a:p>
            <a:endParaRPr lang="zh-TW" altLang="en-US" dirty="0">
              <a:effectLst/>
            </a:endParaRPr>
          </a:p>
          <a:p>
            <a:r>
              <a:rPr lang="zh-TW" altLang="en-US" dirty="0">
                <a:effectLst/>
              </a:rPr>
              <a:t>　緊繃的肌肉內有一處激痛點</a:t>
            </a:r>
            <a:r>
              <a:rPr lang="en-US" altLang="zh-TW" dirty="0">
                <a:effectLst/>
              </a:rPr>
              <a:t>,</a:t>
            </a:r>
            <a:r>
              <a:rPr lang="zh-TW" altLang="en-US" dirty="0">
                <a:effectLst/>
              </a:rPr>
              <a:t>按壓激痛點會產</a:t>
            </a:r>
            <a:endParaRPr lang="en-US" altLang="zh-TW" dirty="0">
              <a:effectLst/>
            </a:endParaRPr>
          </a:p>
          <a:p>
            <a:r>
              <a:rPr lang="zh-TW" altLang="en-US" dirty="0"/>
              <a:t>　</a:t>
            </a:r>
            <a:r>
              <a:rPr lang="zh-TW" altLang="en-US" dirty="0">
                <a:effectLst/>
              </a:rPr>
              <a:t>生別處肌肉的傳導痛。</a:t>
            </a:r>
            <a:endParaRPr lang="en-US" altLang="zh-TW" dirty="0">
              <a:effectLst/>
            </a:endParaRPr>
          </a:p>
          <a:p>
            <a:endParaRPr lang="zh-TW" altLang="en-US" dirty="0">
              <a:effectLst/>
            </a:endParaRPr>
          </a:p>
          <a:p>
            <a:r>
              <a:rPr lang="zh-TW" altLang="en-US" dirty="0">
                <a:effectLst/>
              </a:rPr>
              <a:t>　激痛點可能產生局部抽搐反應。</a:t>
            </a:r>
            <a:endParaRPr lang="en-US" altLang="zh-TW" dirty="0">
              <a:effectLst/>
            </a:endParaRPr>
          </a:p>
          <a:p>
            <a:endParaRPr lang="zh-TW" altLang="en-US" dirty="0">
              <a:effectLst/>
            </a:endParaRPr>
          </a:p>
          <a:p>
            <a:r>
              <a:rPr lang="zh-TW" altLang="en-US" dirty="0">
                <a:effectLst/>
              </a:rPr>
              <a:t>　肌肉軟組織活動範圍受限制</a:t>
            </a:r>
            <a:endParaRPr lang="zh-TW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78" name="Google Shape;778;p27"/>
          <p:cNvSpPr txBox="1">
            <a:spLocks noGrp="1"/>
          </p:cNvSpPr>
          <p:nvPr>
            <p:ph type="title"/>
          </p:nvPr>
        </p:nvSpPr>
        <p:spPr>
          <a:xfrm>
            <a:off x="950967" y="719333"/>
            <a:ext cx="4901200" cy="7924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fontAlgn="base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常見臨床症狀</a:t>
            </a:r>
            <a:endParaRPr lang="zh-TW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779" name="Google Shape;779;p27"/>
          <p:cNvPicPr preferRelativeResize="0"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77" b="1377"/>
          <a:stretch/>
        </p:blipFill>
        <p:spPr>
          <a:xfrm>
            <a:off x="6339800" y="978400"/>
            <a:ext cx="4901200" cy="4901200"/>
          </a:xfrm>
          <a:prstGeom prst="roundRect">
            <a:avLst>
              <a:gd name="adj" fmla="val 5002"/>
            </a:avLst>
          </a:prstGeom>
          <a:noFill/>
          <a:ln w="1905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</p:pic>
      <p:grpSp>
        <p:nvGrpSpPr>
          <p:cNvPr id="2" name="Google Shape;11326;p75">
            <a:extLst>
              <a:ext uri="{FF2B5EF4-FFF2-40B4-BE49-F238E27FC236}">
                <a16:creationId xmlns:a16="http://schemas.microsoft.com/office/drawing/2014/main" id="{370C1178-705A-B980-B77D-269F6B4F754C}"/>
              </a:ext>
            </a:extLst>
          </p:cNvPr>
          <p:cNvGrpSpPr/>
          <p:nvPr/>
        </p:nvGrpSpPr>
        <p:grpSpPr>
          <a:xfrm>
            <a:off x="950911" y="1726217"/>
            <a:ext cx="166473" cy="141497"/>
            <a:chOff x="4660325" y="1866850"/>
            <a:chExt cx="68350" cy="58100"/>
          </a:xfrm>
        </p:grpSpPr>
        <p:sp>
          <p:nvSpPr>
            <p:cNvPr id="3" name="Google Shape;11327;p75">
              <a:extLst>
                <a:ext uri="{FF2B5EF4-FFF2-40B4-BE49-F238E27FC236}">
                  <a16:creationId xmlns:a16="http://schemas.microsoft.com/office/drawing/2014/main" id="{B1BE55D2-7CE2-2B83-5DA6-CD502332973C}"/>
                </a:ext>
              </a:extLst>
            </p:cNvPr>
            <p:cNvSpPr/>
            <p:nvPr/>
          </p:nvSpPr>
          <p:spPr>
            <a:xfrm>
              <a:off x="4660325" y="1866850"/>
              <a:ext cx="37700" cy="58100"/>
            </a:xfrm>
            <a:custGeom>
              <a:avLst/>
              <a:gdLst/>
              <a:ahLst/>
              <a:cxnLst/>
              <a:rect l="l" t="t" r="r" b="b"/>
              <a:pathLst>
                <a:path w="1508" h="2324" extrusionOk="0">
                  <a:moveTo>
                    <a:pt x="346" y="1"/>
                  </a:moveTo>
                  <a:lnTo>
                    <a:pt x="0" y="354"/>
                  </a:lnTo>
                  <a:lnTo>
                    <a:pt x="815" y="1162"/>
                  </a:lnTo>
                  <a:lnTo>
                    <a:pt x="0" y="1977"/>
                  </a:lnTo>
                  <a:lnTo>
                    <a:pt x="346" y="2323"/>
                  </a:lnTo>
                  <a:lnTo>
                    <a:pt x="1508" y="1162"/>
                  </a:lnTo>
                  <a:lnTo>
                    <a:pt x="346" y="1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" name="Google Shape;11328;p75">
              <a:extLst>
                <a:ext uri="{FF2B5EF4-FFF2-40B4-BE49-F238E27FC236}">
                  <a16:creationId xmlns:a16="http://schemas.microsoft.com/office/drawing/2014/main" id="{373BFA7B-30D0-5504-A2E4-10E526177FE2}"/>
                </a:ext>
              </a:extLst>
            </p:cNvPr>
            <p:cNvSpPr/>
            <p:nvPr/>
          </p:nvSpPr>
          <p:spPr>
            <a:xfrm>
              <a:off x="4690975" y="1866850"/>
              <a:ext cx="37700" cy="58100"/>
            </a:xfrm>
            <a:custGeom>
              <a:avLst/>
              <a:gdLst/>
              <a:ahLst/>
              <a:cxnLst/>
              <a:rect l="l" t="t" r="r" b="b"/>
              <a:pathLst>
                <a:path w="1508" h="2324" extrusionOk="0">
                  <a:moveTo>
                    <a:pt x="346" y="1"/>
                  </a:moveTo>
                  <a:lnTo>
                    <a:pt x="0" y="354"/>
                  </a:lnTo>
                  <a:lnTo>
                    <a:pt x="808" y="1162"/>
                  </a:lnTo>
                  <a:lnTo>
                    <a:pt x="0" y="1977"/>
                  </a:lnTo>
                  <a:lnTo>
                    <a:pt x="346" y="2323"/>
                  </a:lnTo>
                  <a:lnTo>
                    <a:pt x="1508" y="1162"/>
                  </a:lnTo>
                  <a:lnTo>
                    <a:pt x="346" y="1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" name="Google Shape;11326;p75">
            <a:extLst>
              <a:ext uri="{FF2B5EF4-FFF2-40B4-BE49-F238E27FC236}">
                <a16:creationId xmlns:a16="http://schemas.microsoft.com/office/drawing/2014/main" id="{925597BD-26B0-FD0F-F9E1-29B21C4FA852}"/>
              </a:ext>
            </a:extLst>
          </p:cNvPr>
          <p:cNvGrpSpPr/>
          <p:nvPr/>
        </p:nvGrpSpPr>
        <p:grpSpPr>
          <a:xfrm>
            <a:off x="950911" y="4344218"/>
            <a:ext cx="166473" cy="141497"/>
            <a:chOff x="4660325" y="1866850"/>
            <a:chExt cx="68350" cy="58100"/>
          </a:xfrm>
        </p:grpSpPr>
        <p:sp>
          <p:nvSpPr>
            <p:cNvPr id="6" name="Google Shape;11327;p75">
              <a:extLst>
                <a:ext uri="{FF2B5EF4-FFF2-40B4-BE49-F238E27FC236}">
                  <a16:creationId xmlns:a16="http://schemas.microsoft.com/office/drawing/2014/main" id="{66146854-6DDA-9946-1245-8DEB067398CF}"/>
                </a:ext>
              </a:extLst>
            </p:cNvPr>
            <p:cNvSpPr/>
            <p:nvPr/>
          </p:nvSpPr>
          <p:spPr>
            <a:xfrm>
              <a:off x="4660325" y="1866850"/>
              <a:ext cx="37700" cy="58100"/>
            </a:xfrm>
            <a:custGeom>
              <a:avLst/>
              <a:gdLst/>
              <a:ahLst/>
              <a:cxnLst/>
              <a:rect l="l" t="t" r="r" b="b"/>
              <a:pathLst>
                <a:path w="1508" h="2324" extrusionOk="0">
                  <a:moveTo>
                    <a:pt x="346" y="1"/>
                  </a:moveTo>
                  <a:lnTo>
                    <a:pt x="0" y="354"/>
                  </a:lnTo>
                  <a:lnTo>
                    <a:pt x="815" y="1162"/>
                  </a:lnTo>
                  <a:lnTo>
                    <a:pt x="0" y="1977"/>
                  </a:lnTo>
                  <a:lnTo>
                    <a:pt x="346" y="2323"/>
                  </a:lnTo>
                  <a:lnTo>
                    <a:pt x="1508" y="1162"/>
                  </a:lnTo>
                  <a:lnTo>
                    <a:pt x="346" y="1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11328;p75">
              <a:extLst>
                <a:ext uri="{FF2B5EF4-FFF2-40B4-BE49-F238E27FC236}">
                  <a16:creationId xmlns:a16="http://schemas.microsoft.com/office/drawing/2014/main" id="{095D9851-9E00-DC98-1242-16F095C0CAAD}"/>
                </a:ext>
              </a:extLst>
            </p:cNvPr>
            <p:cNvSpPr/>
            <p:nvPr/>
          </p:nvSpPr>
          <p:spPr>
            <a:xfrm>
              <a:off x="4690975" y="1866850"/>
              <a:ext cx="37700" cy="58100"/>
            </a:xfrm>
            <a:custGeom>
              <a:avLst/>
              <a:gdLst/>
              <a:ahLst/>
              <a:cxnLst/>
              <a:rect l="l" t="t" r="r" b="b"/>
              <a:pathLst>
                <a:path w="1508" h="2324" extrusionOk="0">
                  <a:moveTo>
                    <a:pt x="346" y="1"/>
                  </a:moveTo>
                  <a:lnTo>
                    <a:pt x="0" y="354"/>
                  </a:lnTo>
                  <a:lnTo>
                    <a:pt x="808" y="1162"/>
                  </a:lnTo>
                  <a:lnTo>
                    <a:pt x="0" y="1977"/>
                  </a:lnTo>
                  <a:lnTo>
                    <a:pt x="346" y="2323"/>
                  </a:lnTo>
                  <a:lnTo>
                    <a:pt x="1508" y="1162"/>
                  </a:lnTo>
                  <a:lnTo>
                    <a:pt x="346" y="1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" name="Google Shape;11326;p75">
            <a:extLst>
              <a:ext uri="{FF2B5EF4-FFF2-40B4-BE49-F238E27FC236}">
                <a16:creationId xmlns:a16="http://schemas.microsoft.com/office/drawing/2014/main" id="{5B31A926-3C2D-CE22-F2F7-AE8B5F7FED3B}"/>
              </a:ext>
            </a:extLst>
          </p:cNvPr>
          <p:cNvGrpSpPr/>
          <p:nvPr/>
        </p:nvGrpSpPr>
        <p:grpSpPr>
          <a:xfrm>
            <a:off x="950911" y="2709931"/>
            <a:ext cx="166473" cy="141497"/>
            <a:chOff x="4660325" y="1866850"/>
            <a:chExt cx="68350" cy="58100"/>
          </a:xfrm>
        </p:grpSpPr>
        <p:sp>
          <p:nvSpPr>
            <p:cNvPr id="9" name="Google Shape;11327;p75">
              <a:extLst>
                <a:ext uri="{FF2B5EF4-FFF2-40B4-BE49-F238E27FC236}">
                  <a16:creationId xmlns:a16="http://schemas.microsoft.com/office/drawing/2014/main" id="{F0405750-A1A0-46FE-A73C-2EB2E4144CEE}"/>
                </a:ext>
              </a:extLst>
            </p:cNvPr>
            <p:cNvSpPr/>
            <p:nvPr/>
          </p:nvSpPr>
          <p:spPr>
            <a:xfrm>
              <a:off x="4660325" y="1866850"/>
              <a:ext cx="37700" cy="58100"/>
            </a:xfrm>
            <a:custGeom>
              <a:avLst/>
              <a:gdLst/>
              <a:ahLst/>
              <a:cxnLst/>
              <a:rect l="l" t="t" r="r" b="b"/>
              <a:pathLst>
                <a:path w="1508" h="2324" extrusionOk="0">
                  <a:moveTo>
                    <a:pt x="346" y="1"/>
                  </a:moveTo>
                  <a:lnTo>
                    <a:pt x="0" y="354"/>
                  </a:lnTo>
                  <a:lnTo>
                    <a:pt x="815" y="1162"/>
                  </a:lnTo>
                  <a:lnTo>
                    <a:pt x="0" y="1977"/>
                  </a:lnTo>
                  <a:lnTo>
                    <a:pt x="346" y="2323"/>
                  </a:lnTo>
                  <a:lnTo>
                    <a:pt x="1508" y="1162"/>
                  </a:lnTo>
                  <a:lnTo>
                    <a:pt x="346" y="1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11328;p75">
              <a:extLst>
                <a:ext uri="{FF2B5EF4-FFF2-40B4-BE49-F238E27FC236}">
                  <a16:creationId xmlns:a16="http://schemas.microsoft.com/office/drawing/2014/main" id="{4513B8E1-FA75-58BA-008F-3E1EF95D1F98}"/>
                </a:ext>
              </a:extLst>
            </p:cNvPr>
            <p:cNvSpPr/>
            <p:nvPr/>
          </p:nvSpPr>
          <p:spPr>
            <a:xfrm>
              <a:off x="4690975" y="1866850"/>
              <a:ext cx="37700" cy="58100"/>
            </a:xfrm>
            <a:custGeom>
              <a:avLst/>
              <a:gdLst/>
              <a:ahLst/>
              <a:cxnLst/>
              <a:rect l="l" t="t" r="r" b="b"/>
              <a:pathLst>
                <a:path w="1508" h="2324" extrusionOk="0">
                  <a:moveTo>
                    <a:pt x="346" y="1"/>
                  </a:moveTo>
                  <a:lnTo>
                    <a:pt x="0" y="354"/>
                  </a:lnTo>
                  <a:lnTo>
                    <a:pt x="808" y="1162"/>
                  </a:lnTo>
                  <a:lnTo>
                    <a:pt x="0" y="1977"/>
                  </a:lnTo>
                  <a:lnTo>
                    <a:pt x="346" y="2323"/>
                  </a:lnTo>
                  <a:lnTo>
                    <a:pt x="1508" y="1162"/>
                  </a:lnTo>
                  <a:lnTo>
                    <a:pt x="346" y="1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" name="Google Shape;11326;p75">
            <a:extLst>
              <a:ext uri="{FF2B5EF4-FFF2-40B4-BE49-F238E27FC236}">
                <a16:creationId xmlns:a16="http://schemas.microsoft.com/office/drawing/2014/main" id="{88B67170-E5E2-DFD4-6E08-17FB685B6E37}"/>
              </a:ext>
            </a:extLst>
          </p:cNvPr>
          <p:cNvGrpSpPr/>
          <p:nvPr/>
        </p:nvGrpSpPr>
        <p:grpSpPr>
          <a:xfrm>
            <a:off x="950400" y="3347352"/>
            <a:ext cx="166473" cy="141497"/>
            <a:chOff x="4660325" y="1866850"/>
            <a:chExt cx="68350" cy="58100"/>
          </a:xfrm>
        </p:grpSpPr>
        <p:sp>
          <p:nvSpPr>
            <p:cNvPr id="12" name="Google Shape;11327;p75">
              <a:extLst>
                <a:ext uri="{FF2B5EF4-FFF2-40B4-BE49-F238E27FC236}">
                  <a16:creationId xmlns:a16="http://schemas.microsoft.com/office/drawing/2014/main" id="{9CFCFC0A-B88A-631C-0B37-3FC8381B35CB}"/>
                </a:ext>
              </a:extLst>
            </p:cNvPr>
            <p:cNvSpPr/>
            <p:nvPr/>
          </p:nvSpPr>
          <p:spPr>
            <a:xfrm>
              <a:off x="4660325" y="1866850"/>
              <a:ext cx="37700" cy="58100"/>
            </a:xfrm>
            <a:custGeom>
              <a:avLst/>
              <a:gdLst/>
              <a:ahLst/>
              <a:cxnLst/>
              <a:rect l="l" t="t" r="r" b="b"/>
              <a:pathLst>
                <a:path w="1508" h="2324" extrusionOk="0">
                  <a:moveTo>
                    <a:pt x="346" y="1"/>
                  </a:moveTo>
                  <a:lnTo>
                    <a:pt x="0" y="354"/>
                  </a:lnTo>
                  <a:lnTo>
                    <a:pt x="815" y="1162"/>
                  </a:lnTo>
                  <a:lnTo>
                    <a:pt x="0" y="1977"/>
                  </a:lnTo>
                  <a:lnTo>
                    <a:pt x="346" y="2323"/>
                  </a:lnTo>
                  <a:lnTo>
                    <a:pt x="1508" y="1162"/>
                  </a:lnTo>
                  <a:lnTo>
                    <a:pt x="346" y="1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1328;p75">
              <a:extLst>
                <a:ext uri="{FF2B5EF4-FFF2-40B4-BE49-F238E27FC236}">
                  <a16:creationId xmlns:a16="http://schemas.microsoft.com/office/drawing/2014/main" id="{E20C1074-91FC-C425-3CB4-79C084958049}"/>
                </a:ext>
              </a:extLst>
            </p:cNvPr>
            <p:cNvSpPr/>
            <p:nvPr/>
          </p:nvSpPr>
          <p:spPr>
            <a:xfrm>
              <a:off x="4690975" y="1866850"/>
              <a:ext cx="37700" cy="58100"/>
            </a:xfrm>
            <a:custGeom>
              <a:avLst/>
              <a:gdLst/>
              <a:ahLst/>
              <a:cxnLst/>
              <a:rect l="l" t="t" r="r" b="b"/>
              <a:pathLst>
                <a:path w="1508" h="2324" extrusionOk="0">
                  <a:moveTo>
                    <a:pt x="346" y="1"/>
                  </a:moveTo>
                  <a:lnTo>
                    <a:pt x="0" y="354"/>
                  </a:lnTo>
                  <a:lnTo>
                    <a:pt x="808" y="1162"/>
                  </a:lnTo>
                  <a:lnTo>
                    <a:pt x="0" y="1977"/>
                  </a:lnTo>
                  <a:lnTo>
                    <a:pt x="346" y="2323"/>
                  </a:lnTo>
                  <a:lnTo>
                    <a:pt x="1508" y="1162"/>
                  </a:lnTo>
                  <a:lnTo>
                    <a:pt x="346" y="1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" name="Google Shape;11326;p75">
            <a:extLst>
              <a:ext uri="{FF2B5EF4-FFF2-40B4-BE49-F238E27FC236}">
                <a16:creationId xmlns:a16="http://schemas.microsoft.com/office/drawing/2014/main" id="{139CF7EB-D74D-75C7-0EA1-AB300FCC0C84}"/>
              </a:ext>
            </a:extLst>
          </p:cNvPr>
          <p:cNvGrpSpPr/>
          <p:nvPr/>
        </p:nvGrpSpPr>
        <p:grpSpPr>
          <a:xfrm>
            <a:off x="950400" y="4995560"/>
            <a:ext cx="166473" cy="141497"/>
            <a:chOff x="4660325" y="1866850"/>
            <a:chExt cx="68350" cy="58100"/>
          </a:xfrm>
        </p:grpSpPr>
        <p:sp>
          <p:nvSpPr>
            <p:cNvPr id="15" name="Google Shape;11327;p75">
              <a:extLst>
                <a:ext uri="{FF2B5EF4-FFF2-40B4-BE49-F238E27FC236}">
                  <a16:creationId xmlns:a16="http://schemas.microsoft.com/office/drawing/2014/main" id="{420AB154-F127-3792-7D71-070B1418D195}"/>
                </a:ext>
              </a:extLst>
            </p:cNvPr>
            <p:cNvSpPr/>
            <p:nvPr/>
          </p:nvSpPr>
          <p:spPr>
            <a:xfrm>
              <a:off x="4660325" y="1866850"/>
              <a:ext cx="37700" cy="58100"/>
            </a:xfrm>
            <a:custGeom>
              <a:avLst/>
              <a:gdLst/>
              <a:ahLst/>
              <a:cxnLst/>
              <a:rect l="l" t="t" r="r" b="b"/>
              <a:pathLst>
                <a:path w="1508" h="2324" extrusionOk="0">
                  <a:moveTo>
                    <a:pt x="346" y="1"/>
                  </a:moveTo>
                  <a:lnTo>
                    <a:pt x="0" y="354"/>
                  </a:lnTo>
                  <a:lnTo>
                    <a:pt x="815" y="1162"/>
                  </a:lnTo>
                  <a:lnTo>
                    <a:pt x="0" y="1977"/>
                  </a:lnTo>
                  <a:lnTo>
                    <a:pt x="346" y="2323"/>
                  </a:lnTo>
                  <a:lnTo>
                    <a:pt x="1508" y="1162"/>
                  </a:lnTo>
                  <a:lnTo>
                    <a:pt x="346" y="1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" name="Google Shape;11328;p75">
              <a:extLst>
                <a:ext uri="{FF2B5EF4-FFF2-40B4-BE49-F238E27FC236}">
                  <a16:creationId xmlns:a16="http://schemas.microsoft.com/office/drawing/2014/main" id="{DF497498-523A-1C2C-0E44-2F003BC9CC27}"/>
                </a:ext>
              </a:extLst>
            </p:cNvPr>
            <p:cNvSpPr/>
            <p:nvPr/>
          </p:nvSpPr>
          <p:spPr>
            <a:xfrm>
              <a:off x="4690975" y="1866850"/>
              <a:ext cx="37700" cy="58100"/>
            </a:xfrm>
            <a:custGeom>
              <a:avLst/>
              <a:gdLst/>
              <a:ahLst/>
              <a:cxnLst/>
              <a:rect l="l" t="t" r="r" b="b"/>
              <a:pathLst>
                <a:path w="1508" h="2324" extrusionOk="0">
                  <a:moveTo>
                    <a:pt x="346" y="1"/>
                  </a:moveTo>
                  <a:lnTo>
                    <a:pt x="0" y="354"/>
                  </a:lnTo>
                  <a:lnTo>
                    <a:pt x="808" y="1162"/>
                  </a:lnTo>
                  <a:lnTo>
                    <a:pt x="0" y="1977"/>
                  </a:lnTo>
                  <a:lnTo>
                    <a:pt x="346" y="2323"/>
                  </a:lnTo>
                  <a:lnTo>
                    <a:pt x="1508" y="1162"/>
                  </a:lnTo>
                  <a:lnTo>
                    <a:pt x="346" y="1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18" name="文字方塊 17">
            <a:hlinkClick r:id="rId4"/>
            <a:extLst>
              <a:ext uri="{FF2B5EF4-FFF2-40B4-BE49-F238E27FC236}">
                <a16:creationId xmlns:a16="http://schemas.microsoft.com/office/drawing/2014/main" id="{693B5582-B450-C4A8-495E-C1FE50C3D030}"/>
              </a:ext>
            </a:extLst>
          </p:cNvPr>
          <p:cNvSpPr txBox="1"/>
          <p:nvPr/>
        </p:nvSpPr>
        <p:spPr>
          <a:xfrm>
            <a:off x="9143509" y="6156940"/>
            <a:ext cx="28822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u="sng" kern="100" dirty="0">
                <a:solidFill>
                  <a:srgbClr val="0563C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資料來源</a:t>
            </a:r>
            <a:r>
              <a:rPr lang="en-US" altLang="zh-TW" sz="1200" u="sng" kern="100" dirty="0">
                <a:solidFill>
                  <a:srgbClr val="0563C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:</a:t>
            </a:r>
            <a:r>
              <a:rPr lang="zh-TW" altLang="en-US" sz="1200" u="sng" kern="100" dirty="0">
                <a:solidFill>
                  <a:srgbClr val="0563C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臺北榮總護理部健康</a:t>
            </a:r>
            <a:r>
              <a:rPr lang="en-US" altLang="zh-TW" sz="1200" u="sng" kern="100" dirty="0">
                <a:solidFill>
                  <a:srgbClr val="0563C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e</a:t>
            </a:r>
            <a:r>
              <a:rPr lang="zh-TW" altLang="en-US" sz="1200" u="sng" kern="100" dirty="0">
                <a:solidFill>
                  <a:srgbClr val="0563C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點通</a:t>
            </a:r>
          </a:p>
        </p:txBody>
      </p:sp>
      <p:grpSp>
        <p:nvGrpSpPr>
          <p:cNvPr id="21" name="Google Shape;1763;p41">
            <a:extLst>
              <a:ext uri="{FF2B5EF4-FFF2-40B4-BE49-F238E27FC236}">
                <a16:creationId xmlns:a16="http://schemas.microsoft.com/office/drawing/2014/main" id="{9F86BD7B-2B1C-096E-72AC-DFD851AA090E}"/>
              </a:ext>
            </a:extLst>
          </p:cNvPr>
          <p:cNvGrpSpPr/>
          <p:nvPr/>
        </p:nvGrpSpPr>
        <p:grpSpPr>
          <a:xfrm rot="-2700000">
            <a:off x="884623" y="5657427"/>
            <a:ext cx="785511" cy="827341"/>
            <a:chOff x="8353908" y="1540840"/>
            <a:chExt cx="785630" cy="827466"/>
          </a:xfrm>
        </p:grpSpPr>
        <p:sp>
          <p:nvSpPr>
            <p:cNvPr id="22" name="Google Shape;1764;p41">
              <a:extLst>
                <a:ext uri="{FF2B5EF4-FFF2-40B4-BE49-F238E27FC236}">
                  <a16:creationId xmlns:a16="http://schemas.microsoft.com/office/drawing/2014/main" id="{FFD9061A-F8DB-CAAD-5E92-DFF0A3F6D372}"/>
                </a:ext>
              </a:extLst>
            </p:cNvPr>
            <p:cNvSpPr/>
            <p:nvPr/>
          </p:nvSpPr>
          <p:spPr>
            <a:xfrm>
              <a:off x="8353908" y="1540840"/>
              <a:ext cx="785630" cy="827466"/>
            </a:xfrm>
            <a:custGeom>
              <a:avLst/>
              <a:gdLst/>
              <a:ahLst/>
              <a:cxnLst/>
              <a:rect l="l" t="t" r="r" b="b"/>
              <a:pathLst>
                <a:path w="1235" h="1304" extrusionOk="0">
                  <a:moveTo>
                    <a:pt x="675" y="1304"/>
                  </a:moveTo>
                  <a:cubicBezTo>
                    <a:pt x="515" y="1291"/>
                    <a:pt x="512" y="1095"/>
                    <a:pt x="496" y="979"/>
                  </a:cubicBezTo>
                  <a:cubicBezTo>
                    <a:pt x="438" y="1045"/>
                    <a:pt x="374" y="1134"/>
                    <a:pt x="276" y="1133"/>
                  </a:cubicBezTo>
                  <a:cubicBezTo>
                    <a:pt x="70" y="1104"/>
                    <a:pt x="181" y="921"/>
                    <a:pt x="278" y="831"/>
                  </a:cubicBezTo>
                  <a:cubicBezTo>
                    <a:pt x="174" y="831"/>
                    <a:pt x="-18" y="815"/>
                    <a:pt x="2" y="659"/>
                  </a:cubicBezTo>
                  <a:cubicBezTo>
                    <a:pt x="11" y="536"/>
                    <a:pt x="164" y="549"/>
                    <a:pt x="261" y="550"/>
                  </a:cubicBezTo>
                  <a:cubicBezTo>
                    <a:pt x="187" y="488"/>
                    <a:pt x="98" y="428"/>
                    <a:pt x="87" y="325"/>
                  </a:cubicBezTo>
                  <a:cubicBezTo>
                    <a:pt x="79" y="256"/>
                    <a:pt x="132" y="188"/>
                    <a:pt x="201" y="189"/>
                  </a:cubicBezTo>
                  <a:cubicBezTo>
                    <a:pt x="302" y="202"/>
                    <a:pt x="374" y="304"/>
                    <a:pt x="449" y="363"/>
                  </a:cubicBezTo>
                  <a:cubicBezTo>
                    <a:pt x="453" y="250"/>
                    <a:pt x="400" y="-21"/>
                    <a:pt x="592" y="2"/>
                  </a:cubicBezTo>
                  <a:cubicBezTo>
                    <a:pt x="750" y="47"/>
                    <a:pt x="703" y="260"/>
                    <a:pt x="723" y="386"/>
                  </a:cubicBezTo>
                  <a:cubicBezTo>
                    <a:pt x="803" y="320"/>
                    <a:pt x="883" y="209"/>
                    <a:pt x="989" y="192"/>
                  </a:cubicBezTo>
                  <a:cubicBezTo>
                    <a:pt x="1091" y="190"/>
                    <a:pt x="1182" y="329"/>
                    <a:pt x="1095" y="412"/>
                  </a:cubicBezTo>
                  <a:cubicBezTo>
                    <a:pt x="1055" y="454"/>
                    <a:pt x="1013" y="493"/>
                    <a:pt x="971" y="531"/>
                  </a:cubicBezTo>
                  <a:cubicBezTo>
                    <a:pt x="1067" y="527"/>
                    <a:pt x="1193" y="513"/>
                    <a:pt x="1228" y="622"/>
                  </a:cubicBezTo>
                  <a:cubicBezTo>
                    <a:pt x="1273" y="751"/>
                    <a:pt x="1097" y="795"/>
                    <a:pt x="991" y="799"/>
                  </a:cubicBezTo>
                  <a:lnTo>
                    <a:pt x="991" y="799"/>
                  </a:lnTo>
                  <a:cubicBezTo>
                    <a:pt x="1014" y="817"/>
                    <a:pt x="1036" y="836"/>
                    <a:pt x="1056" y="858"/>
                  </a:cubicBezTo>
                  <a:cubicBezTo>
                    <a:pt x="1139" y="936"/>
                    <a:pt x="1064" y="1090"/>
                    <a:pt x="956" y="1089"/>
                  </a:cubicBezTo>
                  <a:cubicBezTo>
                    <a:pt x="880" y="1086"/>
                    <a:pt x="825" y="1013"/>
                    <a:pt x="767" y="971"/>
                  </a:cubicBezTo>
                  <a:cubicBezTo>
                    <a:pt x="799" y="1078"/>
                    <a:pt x="837" y="1292"/>
                    <a:pt x="675" y="130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1765;p41">
              <a:extLst>
                <a:ext uri="{FF2B5EF4-FFF2-40B4-BE49-F238E27FC236}">
                  <a16:creationId xmlns:a16="http://schemas.microsoft.com/office/drawing/2014/main" id="{A92A8244-F872-1A87-9A38-4A943818A4C8}"/>
                </a:ext>
              </a:extLst>
            </p:cNvPr>
            <p:cNvSpPr/>
            <p:nvPr/>
          </p:nvSpPr>
          <p:spPr>
            <a:xfrm>
              <a:off x="8611544" y="1904442"/>
              <a:ext cx="188297" cy="164351"/>
            </a:xfrm>
            <a:custGeom>
              <a:avLst/>
              <a:gdLst/>
              <a:ahLst/>
              <a:cxnLst/>
              <a:rect l="l" t="t" r="r" b="b"/>
              <a:pathLst>
                <a:path w="296" h="259" extrusionOk="0">
                  <a:moveTo>
                    <a:pt x="53" y="215"/>
                  </a:moveTo>
                  <a:cubicBezTo>
                    <a:pt x="-5" y="167"/>
                    <a:pt x="-17" y="95"/>
                    <a:pt x="24" y="48"/>
                  </a:cubicBezTo>
                  <a:cubicBezTo>
                    <a:pt x="74" y="-10"/>
                    <a:pt x="182" y="-16"/>
                    <a:pt x="246" y="36"/>
                  </a:cubicBezTo>
                  <a:cubicBezTo>
                    <a:pt x="305" y="84"/>
                    <a:pt x="313" y="158"/>
                    <a:pt x="264" y="214"/>
                  </a:cubicBezTo>
                  <a:cubicBezTo>
                    <a:pt x="214" y="274"/>
                    <a:pt x="125" y="274"/>
                    <a:pt x="53" y="21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1766;p41">
              <a:extLst>
                <a:ext uri="{FF2B5EF4-FFF2-40B4-BE49-F238E27FC236}">
                  <a16:creationId xmlns:a16="http://schemas.microsoft.com/office/drawing/2014/main" id="{66B180E3-7BA0-D4BD-F476-F64EF448F88F}"/>
                </a:ext>
              </a:extLst>
            </p:cNvPr>
            <p:cNvSpPr/>
            <p:nvPr/>
          </p:nvSpPr>
          <p:spPr>
            <a:xfrm>
              <a:off x="8666888" y="1688692"/>
              <a:ext cx="92876" cy="137700"/>
            </a:xfrm>
            <a:custGeom>
              <a:avLst/>
              <a:gdLst/>
              <a:ahLst/>
              <a:cxnLst/>
              <a:rect l="l" t="t" r="r" b="b"/>
              <a:pathLst>
                <a:path w="146" h="217" extrusionOk="0">
                  <a:moveTo>
                    <a:pt x="87" y="107"/>
                  </a:moveTo>
                  <a:cubicBezTo>
                    <a:pt x="109" y="49"/>
                    <a:pt x="117" y="-4"/>
                    <a:pt x="146" y="7"/>
                  </a:cubicBezTo>
                  <a:cubicBezTo>
                    <a:pt x="92" y="-13"/>
                    <a:pt x="30" y="16"/>
                    <a:pt x="8" y="74"/>
                  </a:cubicBezTo>
                  <a:cubicBezTo>
                    <a:pt x="-15" y="131"/>
                    <a:pt x="11" y="196"/>
                    <a:pt x="65" y="217"/>
                  </a:cubicBezTo>
                  <a:cubicBezTo>
                    <a:pt x="36" y="205"/>
                    <a:pt x="65" y="164"/>
                    <a:pt x="87" y="107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33100" rIns="90000" bIns="331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" name="Google Shape;1767;p41">
              <a:extLst>
                <a:ext uri="{FF2B5EF4-FFF2-40B4-BE49-F238E27FC236}">
                  <a16:creationId xmlns:a16="http://schemas.microsoft.com/office/drawing/2014/main" id="{8B2712CE-5842-20BA-307F-FED3962C85B5}"/>
                </a:ext>
              </a:extLst>
            </p:cNvPr>
            <p:cNvSpPr/>
            <p:nvPr/>
          </p:nvSpPr>
          <p:spPr>
            <a:xfrm>
              <a:off x="8691697" y="1691865"/>
              <a:ext cx="110052" cy="138334"/>
            </a:xfrm>
            <a:custGeom>
              <a:avLst/>
              <a:gdLst/>
              <a:ahLst/>
              <a:cxnLst/>
              <a:rect l="l" t="t" r="r" b="b"/>
              <a:pathLst>
                <a:path w="173" h="218" extrusionOk="0">
                  <a:moveTo>
                    <a:pt x="107" y="2"/>
                  </a:moveTo>
                  <a:cubicBezTo>
                    <a:pt x="78" y="-9"/>
                    <a:pt x="36" y="29"/>
                    <a:pt x="14" y="87"/>
                  </a:cubicBezTo>
                  <a:cubicBezTo>
                    <a:pt x="-8" y="145"/>
                    <a:pt x="-3" y="201"/>
                    <a:pt x="26" y="212"/>
                  </a:cubicBezTo>
                  <a:cubicBezTo>
                    <a:pt x="80" y="233"/>
                    <a:pt x="142" y="203"/>
                    <a:pt x="165" y="145"/>
                  </a:cubicBezTo>
                  <a:cubicBezTo>
                    <a:pt x="187" y="87"/>
                    <a:pt x="162" y="23"/>
                    <a:pt x="107" y="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33475" rIns="90000" bIns="33475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" name="Google Shape;1768;p41">
              <a:extLst>
                <a:ext uri="{FF2B5EF4-FFF2-40B4-BE49-F238E27FC236}">
                  <a16:creationId xmlns:a16="http://schemas.microsoft.com/office/drawing/2014/main" id="{D8C3A703-947C-06E5-E886-CE1EED009DB2}"/>
                </a:ext>
              </a:extLst>
            </p:cNvPr>
            <p:cNvSpPr/>
            <p:nvPr/>
          </p:nvSpPr>
          <p:spPr>
            <a:xfrm>
              <a:off x="8826558" y="1770550"/>
              <a:ext cx="93512" cy="137700"/>
            </a:xfrm>
            <a:custGeom>
              <a:avLst/>
              <a:gdLst/>
              <a:ahLst/>
              <a:cxnLst/>
              <a:rect l="l" t="t" r="r" b="b"/>
              <a:pathLst>
                <a:path w="147" h="217" extrusionOk="0">
                  <a:moveTo>
                    <a:pt x="95" y="106"/>
                  </a:moveTo>
                  <a:cubicBezTo>
                    <a:pt x="117" y="48"/>
                    <a:pt x="118" y="-4"/>
                    <a:pt x="147" y="7"/>
                  </a:cubicBezTo>
                  <a:cubicBezTo>
                    <a:pt x="93" y="-14"/>
                    <a:pt x="30" y="16"/>
                    <a:pt x="8" y="74"/>
                  </a:cubicBezTo>
                  <a:cubicBezTo>
                    <a:pt x="-15" y="132"/>
                    <a:pt x="12" y="195"/>
                    <a:pt x="66" y="217"/>
                  </a:cubicBezTo>
                  <a:cubicBezTo>
                    <a:pt x="37" y="206"/>
                    <a:pt x="73" y="164"/>
                    <a:pt x="95" y="106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33100" rIns="90000" bIns="331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" name="Google Shape;1769;p41">
              <a:extLst>
                <a:ext uri="{FF2B5EF4-FFF2-40B4-BE49-F238E27FC236}">
                  <a16:creationId xmlns:a16="http://schemas.microsoft.com/office/drawing/2014/main" id="{D9501680-E144-3520-2D0D-1C7B877B4B7E}"/>
                </a:ext>
              </a:extLst>
            </p:cNvPr>
            <p:cNvSpPr/>
            <p:nvPr/>
          </p:nvSpPr>
          <p:spPr>
            <a:xfrm>
              <a:off x="8852003" y="1773723"/>
              <a:ext cx="109416" cy="138334"/>
            </a:xfrm>
            <a:custGeom>
              <a:avLst/>
              <a:gdLst/>
              <a:ahLst/>
              <a:cxnLst/>
              <a:rect l="l" t="t" r="r" b="b"/>
              <a:pathLst>
                <a:path w="172" h="218" extrusionOk="0">
                  <a:moveTo>
                    <a:pt x="107" y="2"/>
                  </a:moveTo>
                  <a:cubicBezTo>
                    <a:pt x="78" y="-9"/>
                    <a:pt x="36" y="29"/>
                    <a:pt x="14" y="87"/>
                  </a:cubicBezTo>
                  <a:cubicBezTo>
                    <a:pt x="-9" y="145"/>
                    <a:pt x="-3" y="201"/>
                    <a:pt x="26" y="212"/>
                  </a:cubicBezTo>
                  <a:cubicBezTo>
                    <a:pt x="80" y="233"/>
                    <a:pt x="141" y="203"/>
                    <a:pt x="164" y="145"/>
                  </a:cubicBezTo>
                  <a:cubicBezTo>
                    <a:pt x="186" y="87"/>
                    <a:pt x="161" y="23"/>
                    <a:pt x="107" y="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33475" rIns="90000" bIns="33475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" name="Google Shape;1770;p41">
              <a:extLst>
                <a:ext uri="{FF2B5EF4-FFF2-40B4-BE49-F238E27FC236}">
                  <a16:creationId xmlns:a16="http://schemas.microsoft.com/office/drawing/2014/main" id="{333130F5-3795-727A-6F08-3C782056014C}"/>
                </a:ext>
              </a:extLst>
            </p:cNvPr>
            <p:cNvSpPr/>
            <p:nvPr/>
          </p:nvSpPr>
          <p:spPr>
            <a:xfrm>
              <a:off x="8743860" y="1850505"/>
              <a:ext cx="60433" cy="57110"/>
            </a:xfrm>
            <a:custGeom>
              <a:avLst/>
              <a:gdLst/>
              <a:ahLst/>
              <a:cxnLst/>
              <a:rect l="l" t="t" r="r" b="b"/>
              <a:pathLst>
                <a:path w="95" h="90" extrusionOk="0">
                  <a:moveTo>
                    <a:pt x="94" y="56"/>
                  </a:moveTo>
                  <a:cubicBezTo>
                    <a:pt x="101" y="39"/>
                    <a:pt x="76" y="23"/>
                    <a:pt x="69" y="40"/>
                  </a:cubicBezTo>
                  <a:cubicBezTo>
                    <a:pt x="62" y="54"/>
                    <a:pt x="52" y="67"/>
                    <a:pt x="37" y="57"/>
                  </a:cubicBezTo>
                  <a:cubicBezTo>
                    <a:pt x="21" y="47"/>
                    <a:pt x="30" y="33"/>
                    <a:pt x="37" y="21"/>
                  </a:cubicBezTo>
                  <a:lnTo>
                    <a:pt x="37" y="21"/>
                  </a:lnTo>
                  <a:cubicBezTo>
                    <a:pt x="38" y="19"/>
                    <a:pt x="39" y="17"/>
                    <a:pt x="39" y="15"/>
                  </a:cubicBezTo>
                  <a:cubicBezTo>
                    <a:pt x="39" y="12"/>
                    <a:pt x="38" y="9"/>
                    <a:pt x="37" y="7"/>
                  </a:cubicBezTo>
                  <a:cubicBezTo>
                    <a:pt x="35" y="4"/>
                    <a:pt x="33" y="3"/>
                    <a:pt x="31" y="2"/>
                  </a:cubicBezTo>
                  <a:cubicBezTo>
                    <a:pt x="28" y="1"/>
                    <a:pt x="27" y="0"/>
                    <a:pt x="24" y="0"/>
                  </a:cubicBezTo>
                  <a:cubicBezTo>
                    <a:pt x="21" y="0"/>
                    <a:pt x="19" y="1"/>
                    <a:pt x="17" y="2"/>
                  </a:cubicBezTo>
                  <a:cubicBezTo>
                    <a:pt x="15" y="3"/>
                    <a:pt x="13" y="4"/>
                    <a:pt x="12" y="6"/>
                  </a:cubicBezTo>
                  <a:cubicBezTo>
                    <a:pt x="-5" y="34"/>
                    <a:pt x="-6" y="61"/>
                    <a:pt x="22" y="82"/>
                  </a:cubicBezTo>
                  <a:cubicBezTo>
                    <a:pt x="50" y="103"/>
                    <a:pt x="81" y="83"/>
                    <a:pt x="94" y="5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" name="Google Shape;1771;p41">
              <a:extLst>
                <a:ext uri="{FF2B5EF4-FFF2-40B4-BE49-F238E27FC236}">
                  <a16:creationId xmlns:a16="http://schemas.microsoft.com/office/drawing/2014/main" id="{C667CA5E-A6D4-8A15-A4B6-366C6703050A}"/>
                </a:ext>
              </a:extLst>
            </p:cNvPr>
            <p:cNvSpPr/>
            <p:nvPr/>
          </p:nvSpPr>
          <p:spPr>
            <a:xfrm>
              <a:off x="8705056" y="1961552"/>
              <a:ext cx="39441" cy="40612"/>
            </a:xfrm>
            <a:custGeom>
              <a:avLst/>
              <a:gdLst/>
              <a:ahLst/>
              <a:cxnLst/>
              <a:rect l="l" t="t" r="r" b="b"/>
              <a:pathLst>
                <a:path w="62" h="64" extrusionOk="0">
                  <a:moveTo>
                    <a:pt x="31" y="0"/>
                  </a:moveTo>
                  <a:cubicBezTo>
                    <a:pt x="-10" y="0"/>
                    <a:pt x="-11" y="64"/>
                    <a:pt x="31" y="64"/>
                  </a:cubicBezTo>
                  <a:cubicBezTo>
                    <a:pt x="72" y="64"/>
                    <a:pt x="73" y="0"/>
                    <a:pt x="3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" name="Google Shape;1772;p41">
              <a:extLst>
                <a:ext uri="{FF2B5EF4-FFF2-40B4-BE49-F238E27FC236}">
                  <a16:creationId xmlns:a16="http://schemas.microsoft.com/office/drawing/2014/main" id="{F8C11C7E-0405-69BB-85BA-4E534C65CBFE}"/>
                </a:ext>
              </a:extLst>
            </p:cNvPr>
            <p:cNvSpPr/>
            <p:nvPr/>
          </p:nvSpPr>
          <p:spPr>
            <a:xfrm>
              <a:off x="8632536" y="1946323"/>
              <a:ext cx="39441" cy="40612"/>
            </a:xfrm>
            <a:custGeom>
              <a:avLst/>
              <a:gdLst/>
              <a:ahLst/>
              <a:cxnLst/>
              <a:rect l="l" t="t" r="r" b="b"/>
              <a:pathLst>
                <a:path w="62" h="64" extrusionOk="0">
                  <a:moveTo>
                    <a:pt x="31" y="0"/>
                  </a:moveTo>
                  <a:cubicBezTo>
                    <a:pt x="-10" y="0"/>
                    <a:pt x="-11" y="64"/>
                    <a:pt x="31" y="64"/>
                  </a:cubicBezTo>
                  <a:cubicBezTo>
                    <a:pt x="72" y="64"/>
                    <a:pt x="73" y="0"/>
                    <a:pt x="3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1773;p41">
              <a:extLst>
                <a:ext uri="{FF2B5EF4-FFF2-40B4-BE49-F238E27FC236}">
                  <a16:creationId xmlns:a16="http://schemas.microsoft.com/office/drawing/2014/main" id="{3D9B31AC-3954-012D-B2D5-E93262D944C2}"/>
                </a:ext>
              </a:extLst>
            </p:cNvPr>
            <p:cNvSpPr/>
            <p:nvPr/>
          </p:nvSpPr>
          <p:spPr>
            <a:xfrm>
              <a:off x="8560653" y="1811796"/>
              <a:ext cx="39441" cy="40612"/>
            </a:xfrm>
            <a:custGeom>
              <a:avLst/>
              <a:gdLst/>
              <a:ahLst/>
              <a:cxnLst/>
              <a:rect l="l" t="t" r="r" b="b"/>
              <a:pathLst>
                <a:path w="62" h="64" extrusionOk="0">
                  <a:moveTo>
                    <a:pt x="31" y="0"/>
                  </a:moveTo>
                  <a:cubicBezTo>
                    <a:pt x="-11" y="0"/>
                    <a:pt x="-11" y="64"/>
                    <a:pt x="31" y="64"/>
                  </a:cubicBezTo>
                  <a:cubicBezTo>
                    <a:pt x="72" y="64"/>
                    <a:pt x="72" y="0"/>
                    <a:pt x="3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1774;p41">
              <a:extLst>
                <a:ext uri="{FF2B5EF4-FFF2-40B4-BE49-F238E27FC236}">
                  <a16:creationId xmlns:a16="http://schemas.microsoft.com/office/drawing/2014/main" id="{F92BD732-7683-BAE9-94DA-A1C475F1EAEB}"/>
                </a:ext>
              </a:extLst>
            </p:cNvPr>
            <p:cNvSpPr/>
            <p:nvPr/>
          </p:nvSpPr>
          <p:spPr>
            <a:xfrm>
              <a:off x="8668796" y="1621429"/>
              <a:ext cx="39441" cy="40612"/>
            </a:xfrm>
            <a:custGeom>
              <a:avLst/>
              <a:gdLst/>
              <a:ahLst/>
              <a:cxnLst/>
              <a:rect l="l" t="t" r="r" b="b"/>
              <a:pathLst>
                <a:path w="62" h="64" extrusionOk="0">
                  <a:moveTo>
                    <a:pt x="31" y="0"/>
                  </a:moveTo>
                  <a:cubicBezTo>
                    <a:pt x="-10" y="0"/>
                    <a:pt x="-11" y="64"/>
                    <a:pt x="31" y="64"/>
                  </a:cubicBezTo>
                  <a:cubicBezTo>
                    <a:pt x="72" y="64"/>
                    <a:pt x="73" y="0"/>
                    <a:pt x="3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1775;p41">
              <a:extLst>
                <a:ext uri="{FF2B5EF4-FFF2-40B4-BE49-F238E27FC236}">
                  <a16:creationId xmlns:a16="http://schemas.microsoft.com/office/drawing/2014/main" id="{C53B9D48-E673-1F15-056F-09387530A084}"/>
                </a:ext>
              </a:extLst>
            </p:cNvPr>
            <p:cNvSpPr/>
            <p:nvPr/>
          </p:nvSpPr>
          <p:spPr>
            <a:xfrm>
              <a:off x="8456962" y="1710267"/>
              <a:ext cx="39441" cy="40612"/>
            </a:xfrm>
            <a:custGeom>
              <a:avLst/>
              <a:gdLst/>
              <a:ahLst/>
              <a:cxnLst/>
              <a:rect l="l" t="t" r="r" b="b"/>
              <a:pathLst>
                <a:path w="62" h="64" extrusionOk="0">
                  <a:moveTo>
                    <a:pt x="31" y="0"/>
                  </a:moveTo>
                  <a:cubicBezTo>
                    <a:pt x="-10" y="0"/>
                    <a:pt x="-10" y="64"/>
                    <a:pt x="31" y="64"/>
                  </a:cubicBezTo>
                  <a:cubicBezTo>
                    <a:pt x="73" y="64"/>
                    <a:pt x="73" y="0"/>
                    <a:pt x="3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1776;p41">
              <a:extLst>
                <a:ext uri="{FF2B5EF4-FFF2-40B4-BE49-F238E27FC236}">
                  <a16:creationId xmlns:a16="http://schemas.microsoft.com/office/drawing/2014/main" id="{7E30D529-65FB-6553-6FA4-BF4579D6DE65}"/>
                </a:ext>
              </a:extLst>
            </p:cNvPr>
            <p:cNvSpPr/>
            <p:nvPr/>
          </p:nvSpPr>
          <p:spPr>
            <a:xfrm>
              <a:off x="8514215" y="1943785"/>
              <a:ext cx="39441" cy="40612"/>
            </a:xfrm>
            <a:custGeom>
              <a:avLst/>
              <a:gdLst/>
              <a:ahLst/>
              <a:cxnLst/>
              <a:rect l="l" t="t" r="r" b="b"/>
              <a:pathLst>
                <a:path w="62" h="64" extrusionOk="0">
                  <a:moveTo>
                    <a:pt x="31" y="0"/>
                  </a:moveTo>
                  <a:cubicBezTo>
                    <a:pt x="-10" y="0"/>
                    <a:pt x="-11" y="64"/>
                    <a:pt x="31" y="64"/>
                  </a:cubicBezTo>
                  <a:cubicBezTo>
                    <a:pt x="72" y="64"/>
                    <a:pt x="73" y="0"/>
                    <a:pt x="3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" name="Google Shape;1777;p41">
              <a:extLst>
                <a:ext uri="{FF2B5EF4-FFF2-40B4-BE49-F238E27FC236}">
                  <a16:creationId xmlns:a16="http://schemas.microsoft.com/office/drawing/2014/main" id="{76E2A83B-2285-54A6-04C3-045C8B83AAD7}"/>
                </a:ext>
              </a:extLst>
            </p:cNvPr>
            <p:cNvSpPr/>
            <p:nvPr/>
          </p:nvSpPr>
          <p:spPr>
            <a:xfrm>
              <a:off x="8411161" y="1945054"/>
              <a:ext cx="39441" cy="40612"/>
            </a:xfrm>
            <a:custGeom>
              <a:avLst/>
              <a:gdLst/>
              <a:ahLst/>
              <a:cxnLst/>
              <a:rect l="l" t="t" r="r" b="b"/>
              <a:pathLst>
                <a:path w="62" h="64" extrusionOk="0">
                  <a:moveTo>
                    <a:pt x="31" y="0"/>
                  </a:moveTo>
                  <a:cubicBezTo>
                    <a:pt x="-10" y="0"/>
                    <a:pt x="-11" y="64"/>
                    <a:pt x="31" y="64"/>
                  </a:cubicBezTo>
                  <a:cubicBezTo>
                    <a:pt x="72" y="64"/>
                    <a:pt x="73" y="0"/>
                    <a:pt x="3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" name="Google Shape;1778;p41">
              <a:extLst>
                <a:ext uri="{FF2B5EF4-FFF2-40B4-BE49-F238E27FC236}">
                  <a16:creationId xmlns:a16="http://schemas.microsoft.com/office/drawing/2014/main" id="{162DED52-554E-9FFF-1022-CBD719382048}"/>
                </a:ext>
              </a:extLst>
            </p:cNvPr>
            <p:cNvSpPr/>
            <p:nvPr/>
          </p:nvSpPr>
          <p:spPr>
            <a:xfrm>
              <a:off x="8516123" y="2150651"/>
              <a:ext cx="39441" cy="40612"/>
            </a:xfrm>
            <a:custGeom>
              <a:avLst/>
              <a:gdLst/>
              <a:ahLst/>
              <a:cxnLst/>
              <a:rect l="l" t="t" r="r" b="b"/>
              <a:pathLst>
                <a:path w="62" h="64" extrusionOk="0">
                  <a:moveTo>
                    <a:pt x="31" y="0"/>
                  </a:moveTo>
                  <a:cubicBezTo>
                    <a:pt x="-11" y="0"/>
                    <a:pt x="-11" y="64"/>
                    <a:pt x="31" y="64"/>
                  </a:cubicBezTo>
                  <a:cubicBezTo>
                    <a:pt x="72" y="64"/>
                    <a:pt x="72" y="0"/>
                    <a:pt x="3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" name="Google Shape;1779;p41">
              <a:extLst>
                <a:ext uri="{FF2B5EF4-FFF2-40B4-BE49-F238E27FC236}">
                  <a16:creationId xmlns:a16="http://schemas.microsoft.com/office/drawing/2014/main" id="{654DB86B-1C7E-8FE7-D68C-CDA3E9E973AD}"/>
                </a:ext>
              </a:extLst>
            </p:cNvPr>
            <p:cNvSpPr/>
            <p:nvPr/>
          </p:nvSpPr>
          <p:spPr>
            <a:xfrm>
              <a:off x="8627447" y="2078311"/>
              <a:ext cx="39441" cy="40612"/>
            </a:xfrm>
            <a:custGeom>
              <a:avLst/>
              <a:gdLst/>
              <a:ahLst/>
              <a:cxnLst/>
              <a:rect l="l" t="t" r="r" b="b"/>
              <a:pathLst>
                <a:path w="62" h="64" extrusionOk="0">
                  <a:moveTo>
                    <a:pt x="31" y="0"/>
                  </a:moveTo>
                  <a:cubicBezTo>
                    <a:pt x="-11" y="0"/>
                    <a:pt x="-11" y="64"/>
                    <a:pt x="31" y="64"/>
                  </a:cubicBezTo>
                  <a:cubicBezTo>
                    <a:pt x="72" y="64"/>
                    <a:pt x="72" y="0"/>
                    <a:pt x="3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" name="Google Shape;1780;p41">
              <a:extLst>
                <a:ext uri="{FF2B5EF4-FFF2-40B4-BE49-F238E27FC236}">
                  <a16:creationId xmlns:a16="http://schemas.microsoft.com/office/drawing/2014/main" id="{E2D090AA-4617-5068-8B2B-147CDD26D62D}"/>
                </a:ext>
              </a:extLst>
            </p:cNvPr>
            <p:cNvSpPr/>
            <p:nvPr/>
          </p:nvSpPr>
          <p:spPr>
            <a:xfrm>
              <a:off x="8734318" y="2224260"/>
              <a:ext cx="39441" cy="40612"/>
            </a:xfrm>
            <a:custGeom>
              <a:avLst/>
              <a:gdLst/>
              <a:ahLst/>
              <a:cxnLst/>
              <a:rect l="l" t="t" r="r" b="b"/>
              <a:pathLst>
                <a:path w="62" h="64" extrusionOk="0">
                  <a:moveTo>
                    <a:pt x="31" y="0"/>
                  </a:moveTo>
                  <a:cubicBezTo>
                    <a:pt x="-10" y="0"/>
                    <a:pt x="-11" y="64"/>
                    <a:pt x="31" y="64"/>
                  </a:cubicBezTo>
                  <a:cubicBezTo>
                    <a:pt x="72" y="64"/>
                    <a:pt x="73" y="0"/>
                    <a:pt x="3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" name="Google Shape;1781;p41">
              <a:extLst>
                <a:ext uri="{FF2B5EF4-FFF2-40B4-BE49-F238E27FC236}">
                  <a16:creationId xmlns:a16="http://schemas.microsoft.com/office/drawing/2014/main" id="{30B84346-4F34-AEC8-7949-BB4BB283B368}"/>
                </a:ext>
              </a:extLst>
            </p:cNvPr>
            <p:cNvSpPr/>
            <p:nvPr/>
          </p:nvSpPr>
          <p:spPr>
            <a:xfrm>
              <a:off x="8806838" y="2065620"/>
              <a:ext cx="39441" cy="41246"/>
            </a:xfrm>
            <a:custGeom>
              <a:avLst/>
              <a:gdLst/>
              <a:ahLst/>
              <a:cxnLst/>
              <a:rect l="l" t="t" r="r" b="b"/>
              <a:pathLst>
                <a:path w="62" h="65" extrusionOk="0">
                  <a:moveTo>
                    <a:pt x="31" y="0"/>
                  </a:moveTo>
                  <a:cubicBezTo>
                    <a:pt x="-10" y="0"/>
                    <a:pt x="-10" y="65"/>
                    <a:pt x="31" y="65"/>
                  </a:cubicBezTo>
                  <a:cubicBezTo>
                    <a:pt x="72" y="65"/>
                    <a:pt x="72" y="0"/>
                    <a:pt x="3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" name="Google Shape;1782;p41">
              <a:extLst>
                <a:ext uri="{FF2B5EF4-FFF2-40B4-BE49-F238E27FC236}">
                  <a16:creationId xmlns:a16="http://schemas.microsoft.com/office/drawing/2014/main" id="{D44406A1-B45B-5156-FCD7-F911AAA37472}"/>
                </a:ext>
              </a:extLst>
            </p:cNvPr>
            <p:cNvSpPr/>
            <p:nvPr/>
          </p:nvSpPr>
          <p:spPr>
            <a:xfrm>
              <a:off x="8943607" y="2107501"/>
              <a:ext cx="39441" cy="40612"/>
            </a:xfrm>
            <a:custGeom>
              <a:avLst/>
              <a:gdLst/>
              <a:ahLst/>
              <a:cxnLst/>
              <a:rect l="l" t="t" r="r" b="b"/>
              <a:pathLst>
                <a:path w="62" h="64" extrusionOk="0">
                  <a:moveTo>
                    <a:pt x="31" y="0"/>
                  </a:moveTo>
                  <a:cubicBezTo>
                    <a:pt x="-11" y="0"/>
                    <a:pt x="-11" y="64"/>
                    <a:pt x="31" y="64"/>
                  </a:cubicBezTo>
                  <a:cubicBezTo>
                    <a:pt x="72" y="64"/>
                    <a:pt x="72" y="0"/>
                    <a:pt x="3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" name="Google Shape;1783;p41">
              <a:extLst>
                <a:ext uri="{FF2B5EF4-FFF2-40B4-BE49-F238E27FC236}">
                  <a16:creationId xmlns:a16="http://schemas.microsoft.com/office/drawing/2014/main" id="{80551673-0583-C8BE-2BD6-E3C326164F21}"/>
                </a:ext>
              </a:extLst>
            </p:cNvPr>
            <p:cNvSpPr/>
            <p:nvPr/>
          </p:nvSpPr>
          <p:spPr>
            <a:xfrm>
              <a:off x="8880630" y="1987569"/>
              <a:ext cx="39441" cy="41246"/>
            </a:xfrm>
            <a:custGeom>
              <a:avLst/>
              <a:gdLst/>
              <a:ahLst/>
              <a:cxnLst/>
              <a:rect l="l" t="t" r="r" b="b"/>
              <a:pathLst>
                <a:path w="62" h="65" extrusionOk="0">
                  <a:moveTo>
                    <a:pt x="31" y="0"/>
                  </a:moveTo>
                  <a:cubicBezTo>
                    <a:pt x="-10" y="0"/>
                    <a:pt x="-11" y="65"/>
                    <a:pt x="31" y="65"/>
                  </a:cubicBezTo>
                  <a:cubicBezTo>
                    <a:pt x="72" y="65"/>
                    <a:pt x="73" y="0"/>
                    <a:pt x="3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" name="Google Shape;1784;p41">
              <a:extLst>
                <a:ext uri="{FF2B5EF4-FFF2-40B4-BE49-F238E27FC236}">
                  <a16:creationId xmlns:a16="http://schemas.microsoft.com/office/drawing/2014/main" id="{2934922B-CDFD-8067-AC0E-DED88526B3AF}"/>
                </a:ext>
              </a:extLst>
            </p:cNvPr>
            <p:cNvSpPr/>
            <p:nvPr/>
          </p:nvSpPr>
          <p:spPr>
            <a:xfrm>
              <a:off x="9033939" y="1939343"/>
              <a:ext cx="39441" cy="40612"/>
            </a:xfrm>
            <a:custGeom>
              <a:avLst/>
              <a:gdLst/>
              <a:ahLst/>
              <a:cxnLst/>
              <a:rect l="l" t="t" r="r" b="b"/>
              <a:pathLst>
                <a:path w="62" h="64" extrusionOk="0">
                  <a:moveTo>
                    <a:pt x="31" y="0"/>
                  </a:moveTo>
                  <a:cubicBezTo>
                    <a:pt x="-11" y="0"/>
                    <a:pt x="-11" y="64"/>
                    <a:pt x="31" y="64"/>
                  </a:cubicBezTo>
                  <a:cubicBezTo>
                    <a:pt x="72" y="64"/>
                    <a:pt x="72" y="0"/>
                    <a:pt x="3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" name="Google Shape;1785;p41">
              <a:extLst>
                <a:ext uri="{FF2B5EF4-FFF2-40B4-BE49-F238E27FC236}">
                  <a16:creationId xmlns:a16="http://schemas.microsoft.com/office/drawing/2014/main" id="{D5453712-EE58-7296-9EED-35CF56C090B4}"/>
                </a:ext>
              </a:extLst>
            </p:cNvPr>
            <p:cNvSpPr/>
            <p:nvPr/>
          </p:nvSpPr>
          <p:spPr>
            <a:xfrm>
              <a:off x="8969689" y="1735015"/>
              <a:ext cx="39441" cy="40612"/>
            </a:xfrm>
            <a:custGeom>
              <a:avLst/>
              <a:gdLst/>
              <a:ahLst/>
              <a:cxnLst/>
              <a:rect l="l" t="t" r="r" b="b"/>
              <a:pathLst>
                <a:path w="62" h="64" extrusionOk="0">
                  <a:moveTo>
                    <a:pt x="31" y="0"/>
                  </a:moveTo>
                  <a:cubicBezTo>
                    <a:pt x="-10" y="0"/>
                    <a:pt x="-11" y="64"/>
                    <a:pt x="31" y="64"/>
                  </a:cubicBezTo>
                  <a:cubicBezTo>
                    <a:pt x="72" y="64"/>
                    <a:pt x="73" y="0"/>
                    <a:pt x="3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4" name="Google Shape;1801;p41">
            <a:extLst>
              <a:ext uri="{FF2B5EF4-FFF2-40B4-BE49-F238E27FC236}">
                <a16:creationId xmlns:a16="http://schemas.microsoft.com/office/drawing/2014/main" id="{9A797D68-4AF9-D2E5-94EA-FFF031640BFE}"/>
              </a:ext>
            </a:extLst>
          </p:cNvPr>
          <p:cNvGrpSpPr/>
          <p:nvPr/>
        </p:nvGrpSpPr>
        <p:grpSpPr>
          <a:xfrm>
            <a:off x="541844" y="5344491"/>
            <a:ext cx="376920" cy="461520"/>
            <a:chOff x="7717578" y="2036775"/>
            <a:chExt cx="376920" cy="461520"/>
          </a:xfrm>
        </p:grpSpPr>
        <p:grpSp>
          <p:nvGrpSpPr>
            <p:cNvPr id="45" name="Google Shape;1802;p41">
              <a:extLst>
                <a:ext uri="{FF2B5EF4-FFF2-40B4-BE49-F238E27FC236}">
                  <a16:creationId xmlns:a16="http://schemas.microsoft.com/office/drawing/2014/main" id="{50FF2173-663F-CA42-7197-EE52A433DA1C}"/>
                </a:ext>
              </a:extLst>
            </p:cNvPr>
            <p:cNvGrpSpPr/>
            <p:nvPr/>
          </p:nvGrpSpPr>
          <p:grpSpPr>
            <a:xfrm>
              <a:off x="7774818" y="2036775"/>
              <a:ext cx="273600" cy="90360"/>
              <a:chOff x="7774818" y="2036775"/>
              <a:chExt cx="273600" cy="90360"/>
            </a:xfrm>
          </p:grpSpPr>
          <p:sp>
            <p:nvSpPr>
              <p:cNvPr id="61" name="Google Shape;1803;p41">
                <a:extLst>
                  <a:ext uri="{FF2B5EF4-FFF2-40B4-BE49-F238E27FC236}">
                    <a16:creationId xmlns:a16="http://schemas.microsoft.com/office/drawing/2014/main" id="{5FA156CF-E6FF-B50A-AC87-8D273901F70C}"/>
                  </a:ext>
                </a:extLst>
              </p:cNvPr>
              <p:cNvSpPr/>
              <p:nvPr/>
            </p:nvSpPr>
            <p:spPr>
              <a:xfrm>
                <a:off x="7774818" y="2036775"/>
                <a:ext cx="129960" cy="90360"/>
              </a:xfrm>
              <a:custGeom>
                <a:avLst/>
                <a:gdLst/>
                <a:ahLst/>
                <a:cxnLst/>
                <a:rect l="l" t="t" r="r" b="b"/>
                <a:pathLst>
                  <a:path w="361" h="251" extrusionOk="0">
                    <a:moveTo>
                      <a:pt x="168" y="251"/>
                    </a:moveTo>
                    <a:lnTo>
                      <a:pt x="168" y="251"/>
                    </a:lnTo>
                    <a:cubicBezTo>
                      <a:pt x="110" y="243"/>
                      <a:pt x="53" y="227"/>
                      <a:pt x="1" y="202"/>
                    </a:cubicBezTo>
                    <a:cubicBezTo>
                      <a:pt x="-6" y="140"/>
                      <a:pt x="23" y="90"/>
                      <a:pt x="68" y="50"/>
                    </a:cubicBezTo>
                    <a:lnTo>
                      <a:pt x="68" y="50"/>
                    </a:lnTo>
                    <a:cubicBezTo>
                      <a:pt x="79" y="38"/>
                      <a:pt x="92" y="29"/>
                      <a:pt x="106" y="21"/>
                    </a:cubicBezTo>
                    <a:cubicBezTo>
                      <a:pt x="121" y="12"/>
                      <a:pt x="138" y="5"/>
                      <a:pt x="156" y="1"/>
                    </a:cubicBezTo>
                    <a:cubicBezTo>
                      <a:pt x="199" y="-6"/>
                      <a:pt x="244" y="12"/>
                      <a:pt x="278" y="41"/>
                    </a:cubicBezTo>
                    <a:cubicBezTo>
                      <a:pt x="312" y="70"/>
                      <a:pt x="337" y="108"/>
                      <a:pt x="361" y="145"/>
                    </a:cubicBezTo>
                    <a:lnTo>
                      <a:pt x="168" y="25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2" name="Google Shape;1804;p41">
                <a:extLst>
                  <a:ext uri="{FF2B5EF4-FFF2-40B4-BE49-F238E27FC236}">
                    <a16:creationId xmlns:a16="http://schemas.microsoft.com/office/drawing/2014/main" id="{CA59AF08-4C22-4521-D010-E29CDADF35C9}"/>
                  </a:ext>
                </a:extLst>
              </p:cNvPr>
              <p:cNvSpPr/>
              <p:nvPr/>
            </p:nvSpPr>
            <p:spPr>
              <a:xfrm>
                <a:off x="7925658" y="2039295"/>
                <a:ext cx="122760" cy="68040"/>
              </a:xfrm>
              <a:custGeom>
                <a:avLst/>
                <a:gdLst/>
                <a:ahLst/>
                <a:cxnLst/>
                <a:rect l="l" t="t" r="r" b="b"/>
                <a:pathLst>
                  <a:path w="341" h="189" extrusionOk="0">
                    <a:moveTo>
                      <a:pt x="0" y="91"/>
                    </a:moveTo>
                    <a:lnTo>
                      <a:pt x="0" y="91"/>
                    </a:lnTo>
                    <a:cubicBezTo>
                      <a:pt x="21" y="63"/>
                      <a:pt x="47" y="39"/>
                      <a:pt x="78" y="22"/>
                    </a:cubicBezTo>
                    <a:cubicBezTo>
                      <a:pt x="79" y="21"/>
                      <a:pt x="80" y="20"/>
                      <a:pt x="81" y="20"/>
                    </a:cubicBezTo>
                    <a:lnTo>
                      <a:pt x="81" y="20"/>
                    </a:lnTo>
                    <a:cubicBezTo>
                      <a:pt x="105" y="7"/>
                      <a:pt x="131" y="0"/>
                      <a:pt x="157" y="0"/>
                    </a:cubicBezTo>
                    <a:cubicBezTo>
                      <a:pt x="167" y="0"/>
                      <a:pt x="177" y="1"/>
                      <a:pt x="187" y="3"/>
                    </a:cubicBezTo>
                    <a:lnTo>
                      <a:pt x="187" y="3"/>
                    </a:lnTo>
                    <a:cubicBezTo>
                      <a:pt x="201" y="7"/>
                      <a:pt x="217" y="13"/>
                      <a:pt x="229" y="20"/>
                    </a:cubicBezTo>
                    <a:cubicBezTo>
                      <a:pt x="253" y="34"/>
                      <a:pt x="272" y="53"/>
                      <a:pt x="287" y="75"/>
                    </a:cubicBezTo>
                    <a:lnTo>
                      <a:pt x="287" y="75"/>
                    </a:lnTo>
                    <a:cubicBezTo>
                      <a:pt x="291" y="82"/>
                      <a:pt x="296" y="89"/>
                      <a:pt x="300" y="96"/>
                    </a:cubicBezTo>
                    <a:cubicBezTo>
                      <a:pt x="317" y="126"/>
                      <a:pt x="330" y="157"/>
                      <a:pt x="341" y="189"/>
                    </a:cubicBezTo>
                    <a:lnTo>
                      <a:pt x="0" y="9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0000" tIns="23025" rIns="90000" bIns="2302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46" name="Google Shape;1805;p41">
              <a:extLst>
                <a:ext uri="{FF2B5EF4-FFF2-40B4-BE49-F238E27FC236}">
                  <a16:creationId xmlns:a16="http://schemas.microsoft.com/office/drawing/2014/main" id="{D648F286-E573-10B2-27A0-C5C9BD7C16BA}"/>
                </a:ext>
              </a:extLst>
            </p:cNvPr>
            <p:cNvSpPr/>
            <p:nvPr/>
          </p:nvSpPr>
          <p:spPr>
            <a:xfrm>
              <a:off x="7717578" y="2075295"/>
              <a:ext cx="182520" cy="358920"/>
            </a:xfrm>
            <a:custGeom>
              <a:avLst/>
              <a:gdLst/>
              <a:ahLst/>
              <a:cxnLst/>
              <a:rect l="l" t="t" r="r" b="b"/>
              <a:pathLst>
                <a:path w="507" h="997" extrusionOk="0">
                  <a:moveTo>
                    <a:pt x="346" y="72"/>
                  </a:moveTo>
                  <a:cubicBezTo>
                    <a:pt x="292" y="10"/>
                    <a:pt x="165" y="-30"/>
                    <a:pt x="93" y="27"/>
                  </a:cubicBezTo>
                  <a:cubicBezTo>
                    <a:pt x="66" y="48"/>
                    <a:pt x="40" y="97"/>
                    <a:pt x="27" y="128"/>
                  </a:cubicBezTo>
                  <a:lnTo>
                    <a:pt x="27" y="128"/>
                  </a:lnTo>
                  <a:cubicBezTo>
                    <a:pt x="9" y="175"/>
                    <a:pt x="0" y="224"/>
                    <a:pt x="0" y="274"/>
                  </a:cubicBezTo>
                  <a:cubicBezTo>
                    <a:pt x="0" y="276"/>
                    <a:pt x="0" y="277"/>
                    <a:pt x="0" y="279"/>
                  </a:cubicBezTo>
                  <a:cubicBezTo>
                    <a:pt x="-5" y="494"/>
                    <a:pt x="34" y="724"/>
                    <a:pt x="179" y="892"/>
                  </a:cubicBezTo>
                  <a:cubicBezTo>
                    <a:pt x="231" y="952"/>
                    <a:pt x="305" y="998"/>
                    <a:pt x="385" y="997"/>
                  </a:cubicBezTo>
                  <a:lnTo>
                    <a:pt x="385" y="997"/>
                  </a:lnTo>
                  <a:cubicBezTo>
                    <a:pt x="427" y="995"/>
                    <a:pt x="468" y="986"/>
                    <a:pt x="507" y="969"/>
                  </a:cubicBezTo>
                  <a:lnTo>
                    <a:pt x="346" y="7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" name="Google Shape;1806;p41">
              <a:extLst>
                <a:ext uri="{FF2B5EF4-FFF2-40B4-BE49-F238E27FC236}">
                  <a16:creationId xmlns:a16="http://schemas.microsoft.com/office/drawing/2014/main" id="{B949BE57-C15F-3618-3FFD-4A7269E557F7}"/>
                </a:ext>
              </a:extLst>
            </p:cNvPr>
            <p:cNvSpPr/>
            <p:nvPr/>
          </p:nvSpPr>
          <p:spPr>
            <a:xfrm>
              <a:off x="7911617" y="2075295"/>
              <a:ext cx="182880" cy="358920"/>
            </a:xfrm>
            <a:custGeom>
              <a:avLst/>
              <a:gdLst/>
              <a:ahLst/>
              <a:cxnLst/>
              <a:rect l="l" t="t" r="r" b="b"/>
              <a:pathLst>
                <a:path w="508" h="997" extrusionOk="0">
                  <a:moveTo>
                    <a:pt x="161" y="72"/>
                  </a:moveTo>
                  <a:cubicBezTo>
                    <a:pt x="215" y="10"/>
                    <a:pt x="343" y="-30"/>
                    <a:pt x="414" y="27"/>
                  </a:cubicBezTo>
                  <a:cubicBezTo>
                    <a:pt x="441" y="48"/>
                    <a:pt x="467" y="97"/>
                    <a:pt x="480" y="128"/>
                  </a:cubicBezTo>
                  <a:lnTo>
                    <a:pt x="480" y="128"/>
                  </a:lnTo>
                  <a:cubicBezTo>
                    <a:pt x="498" y="175"/>
                    <a:pt x="507" y="224"/>
                    <a:pt x="507" y="274"/>
                  </a:cubicBezTo>
                  <a:cubicBezTo>
                    <a:pt x="507" y="275"/>
                    <a:pt x="507" y="277"/>
                    <a:pt x="507" y="279"/>
                  </a:cubicBezTo>
                  <a:cubicBezTo>
                    <a:pt x="512" y="494"/>
                    <a:pt x="473" y="724"/>
                    <a:pt x="328" y="892"/>
                  </a:cubicBezTo>
                  <a:cubicBezTo>
                    <a:pt x="276" y="952"/>
                    <a:pt x="202" y="998"/>
                    <a:pt x="122" y="997"/>
                  </a:cubicBezTo>
                  <a:lnTo>
                    <a:pt x="122" y="997"/>
                  </a:lnTo>
                  <a:cubicBezTo>
                    <a:pt x="80" y="995"/>
                    <a:pt x="39" y="986"/>
                    <a:pt x="0" y="969"/>
                  </a:cubicBezTo>
                  <a:lnTo>
                    <a:pt x="161" y="7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" name="Google Shape;1807;p41">
              <a:extLst>
                <a:ext uri="{FF2B5EF4-FFF2-40B4-BE49-F238E27FC236}">
                  <a16:creationId xmlns:a16="http://schemas.microsoft.com/office/drawing/2014/main" id="{1AF0C94F-70FF-FEFB-6CFB-1FC93E1138F3}"/>
                </a:ext>
              </a:extLst>
            </p:cNvPr>
            <p:cNvSpPr/>
            <p:nvPr/>
          </p:nvSpPr>
          <p:spPr>
            <a:xfrm>
              <a:off x="7777698" y="2050095"/>
              <a:ext cx="254880" cy="391320"/>
            </a:xfrm>
            <a:custGeom>
              <a:avLst/>
              <a:gdLst/>
              <a:ahLst/>
              <a:cxnLst/>
              <a:rect l="l" t="t" r="r" b="b"/>
              <a:pathLst>
                <a:path w="708" h="1087" extrusionOk="0">
                  <a:moveTo>
                    <a:pt x="661" y="242"/>
                  </a:moveTo>
                  <a:cubicBezTo>
                    <a:pt x="642" y="161"/>
                    <a:pt x="616" y="89"/>
                    <a:pt x="541" y="41"/>
                  </a:cubicBezTo>
                  <a:cubicBezTo>
                    <a:pt x="485" y="6"/>
                    <a:pt x="415" y="-3"/>
                    <a:pt x="351" y="1"/>
                  </a:cubicBezTo>
                  <a:cubicBezTo>
                    <a:pt x="284" y="4"/>
                    <a:pt x="247" y="34"/>
                    <a:pt x="202" y="81"/>
                  </a:cubicBezTo>
                  <a:cubicBezTo>
                    <a:pt x="150" y="137"/>
                    <a:pt x="117" y="209"/>
                    <a:pt x="89" y="280"/>
                  </a:cubicBezTo>
                  <a:cubicBezTo>
                    <a:pt x="29" y="433"/>
                    <a:pt x="-12" y="598"/>
                    <a:pt x="2" y="762"/>
                  </a:cubicBezTo>
                  <a:lnTo>
                    <a:pt x="2" y="762"/>
                  </a:lnTo>
                  <a:cubicBezTo>
                    <a:pt x="5" y="797"/>
                    <a:pt x="12" y="833"/>
                    <a:pt x="23" y="867"/>
                  </a:cubicBezTo>
                  <a:lnTo>
                    <a:pt x="23" y="867"/>
                  </a:lnTo>
                  <a:cubicBezTo>
                    <a:pt x="30" y="885"/>
                    <a:pt x="38" y="903"/>
                    <a:pt x="48" y="921"/>
                  </a:cubicBezTo>
                  <a:cubicBezTo>
                    <a:pt x="77" y="971"/>
                    <a:pt x="119" y="1012"/>
                    <a:pt x="169" y="1041"/>
                  </a:cubicBezTo>
                  <a:cubicBezTo>
                    <a:pt x="192" y="1054"/>
                    <a:pt x="216" y="1065"/>
                    <a:pt x="242" y="1072"/>
                  </a:cubicBezTo>
                  <a:cubicBezTo>
                    <a:pt x="337" y="1101"/>
                    <a:pt x="462" y="1087"/>
                    <a:pt x="545" y="1030"/>
                  </a:cubicBezTo>
                  <a:cubicBezTo>
                    <a:pt x="574" y="1009"/>
                    <a:pt x="610" y="990"/>
                    <a:pt x="630" y="960"/>
                  </a:cubicBezTo>
                  <a:lnTo>
                    <a:pt x="630" y="960"/>
                  </a:lnTo>
                  <a:cubicBezTo>
                    <a:pt x="635" y="952"/>
                    <a:pt x="640" y="944"/>
                    <a:pt x="645" y="936"/>
                  </a:cubicBezTo>
                  <a:cubicBezTo>
                    <a:pt x="664" y="904"/>
                    <a:pt x="678" y="869"/>
                    <a:pt x="687" y="832"/>
                  </a:cubicBezTo>
                  <a:cubicBezTo>
                    <a:pt x="710" y="746"/>
                    <a:pt x="711" y="667"/>
                    <a:pt x="704" y="580"/>
                  </a:cubicBezTo>
                  <a:cubicBezTo>
                    <a:pt x="696" y="469"/>
                    <a:pt x="687" y="356"/>
                    <a:pt x="662" y="248"/>
                  </a:cubicBezTo>
                  <a:cubicBezTo>
                    <a:pt x="662" y="246"/>
                    <a:pt x="661" y="244"/>
                    <a:pt x="661" y="24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" name="Google Shape;1808;p41">
              <a:extLst>
                <a:ext uri="{FF2B5EF4-FFF2-40B4-BE49-F238E27FC236}">
                  <a16:creationId xmlns:a16="http://schemas.microsoft.com/office/drawing/2014/main" id="{0ACA9DF8-D801-7CE1-42A1-CE210E4D6511}"/>
                </a:ext>
              </a:extLst>
            </p:cNvPr>
            <p:cNvSpPr/>
            <p:nvPr/>
          </p:nvSpPr>
          <p:spPr>
            <a:xfrm>
              <a:off x="7777698" y="2050095"/>
              <a:ext cx="254880" cy="391320"/>
            </a:xfrm>
            <a:custGeom>
              <a:avLst/>
              <a:gdLst/>
              <a:ahLst/>
              <a:cxnLst/>
              <a:rect l="l" t="t" r="r" b="b"/>
              <a:pathLst>
                <a:path w="708" h="1087" extrusionOk="0">
                  <a:moveTo>
                    <a:pt x="661" y="242"/>
                  </a:moveTo>
                  <a:cubicBezTo>
                    <a:pt x="642" y="161"/>
                    <a:pt x="616" y="89"/>
                    <a:pt x="541" y="41"/>
                  </a:cubicBezTo>
                  <a:cubicBezTo>
                    <a:pt x="485" y="6"/>
                    <a:pt x="415" y="-3"/>
                    <a:pt x="351" y="1"/>
                  </a:cubicBezTo>
                  <a:cubicBezTo>
                    <a:pt x="284" y="4"/>
                    <a:pt x="247" y="34"/>
                    <a:pt x="202" y="81"/>
                  </a:cubicBezTo>
                  <a:cubicBezTo>
                    <a:pt x="150" y="137"/>
                    <a:pt x="117" y="209"/>
                    <a:pt x="89" y="280"/>
                  </a:cubicBezTo>
                  <a:cubicBezTo>
                    <a:pt x="29" y="433"/>
                    <a:pt x="-12" y="598"/>
                    <a:pt x="2" y="762"/>
                  </a:cubicBezTo>
                  <a:lnTo>
                    <a:pt x="2" y="762"/>
                  </a:lnTo>
                  <a:cubicBezTo>
                    <a:pt x="5" y="797"/>
                    <a:pt x="12" y="833"/>
                    <a:pt x="23" y="867"/>
                  </a:cubicBezTo>
                  <a:lnTo>
                    <a:pt x="23" y="867"/>
                  </a:lnTo>
                  <a:cubicBezTo>
                    <a:pt x="30" y="885"/>
                    <a:pt x="38" y="903"/>
                    <a:pt x="48" y="921"/>
                  </a:cubicBezTo>
                  <a:cubicBezTo>
                    <a:pt x="77" y="971"/>
                    <a:pt x="119" y="1012"/>
                    <a:pt x="169" y="1041"/>
                  </a:cubicBezTo>
                  <a:cubicBezTo>
                    <a:pt x="192" y="1054"/>
                    <a:pt x="216" y="1065"/>
                    <a:pt x="242" y="1072"/>
                  </a:cubicBezTo>
                  <a:cubicBezTo>
                    <a:pt x="337" y="1101"/>
                    <a:pt x="462" y="1087"/>
                    <a:pt x="545" y="1030"/>
                  </a:cubicBezTo>
                  <a:cubicBezTo>
                    <a:pt x="574" y="1009"/>
                    <a:pt x="610" y="990"/>
                    <a:pt x="630" y="960"/>
                  </a:cubicBezTo>
                  <a:lnTo>
                    <a:pt x="630" y="960"/>
                  </a:lnTo>
                  <a:cubicBezTo>
                    <a:pt x="635" y="952"/>
                    <a:pt x="640" y="944"/>
                    <a:pt x="645" y="936"/>
                  </a:cubicBezTo>
                  <a:cubicBezTo>
                    <a:pt x="664" y="904"/>
                    <a:pt x="678" y="869"/>
                    <a:pt x="687" y="832"/>
                  </a:cubicBezTo>
                  <a:cubicBezTo>
                    <a:pt x="710" y="746"/>
                    <a:pt x="711" y="667"/>
                    <a:pt x="704" y="580"/>
                  </a:cubicBezTo>
                  <a:cubicBezTo>
                    <a:pt x="696" y="469"/>
                    <a:pt x="687" y="356"/>
                    <a:pt x="662" y="248"/>
                  </a:cubicBezTo>
                  <a:cubicBezTo>
                    <a:pt x="662" y="246"/>
                    <a:pt x="661" y="244"/>
                    <a:pt x="661" y="242"/>
                  </a:cubicBezTo>
                  <a:close/>
                </a:path>
              </a:pathLst>
            </a:custGeom>
            <a:solidFill>
              <a:srgbClr val="FFFFFF">
                <a:alpha val="10000"/>
              </a:srgbClr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" name="Google Shape;1809;p41">
              <a:extLst>
                <a:ext uri="{FF2B5EF4-FFF2-40B4-BE49-F238E27FC236}">
                  <a16:creationId xmlns:a16="http://schemas.microsoft.com/office/drawing/2014/main" id="{47782FCB-EEE3-EAAD-41FB-560785A24004}"/>
                </a:ext>
              </a:extLst>
            </p:cNvPr>
            <p:cNvSpPr/>
            <p:nvPr/>
          </p:nvSpPr>
          <p:spPr>
            <a:xfrm>
              <a:off x="7765818" y="2344215"/>
              <a:ext cx="267120" cy="154080"/>
            </a:xfrm>
            <a:custGeom>
              <a:avLst/>
              <a:gdLst/>
              <a:ahLst/>
              <a:cxnLst/>
              <a:rect l="l" t="t" r="r" b="b"/>
              <a:pathLst>
                <a:path w="742" h="428" extrusionOk="0">
                  <a:moveTo>
                    <a:pt x="741" y="151"/>
                  </a:moveTo>
                  <a:lnTo>
                    <a:pt x="741" y="151"/>
                  </a:lnTo>
                  <a:cubicBezTo>
                    <a:pt x="740" y="149"/>
                    <a:pt x="737" y="147"/>
                    <a:pt x="734" y="145"/>
                  </a:cubicBezTo>
                  <a:cubicBezTo>
                    <a:pt x="733" y="145"/>
                    <a:pt x="731" y="143"/>
                    <a:pt x="730" y="143"/>
                  </a:cubicBezTo>
                  <a:lnTo>
                    <a:pt x="730" y="143"/>
                  </a:lnTo>
                  <a:cubicBezTo>
                    <a:pt x="696" y="130"/>
                    <a:pt x="660" y="123"/>
                    <a:pt x="624" y="123"/>
                  </a:cubicBezTo>
                  <a:cubicBezTo>
                    <a:pt x="572" y="123"/>
                    <a:pt x="522" y="137"/>
                    <a:pt x="476" y="163"/>
                  </a:cubicBezTo>
                  <a:cubicBezTo>
                    <a:pt x="466" y="169"/>
                    <a:pt x="455" y="176"/>
                    <a:pt x="445" y="183"/>
                  </a:cubicBezTo>
                  <a:lnTo>
                    <a:pt x="445" y="183"/>
                  </a:lnTo>
                  <a:cubicBezTo>
                    <a:pt x="447" y="167"/>
                    <a:pt x="448" y="151"/>
                    <a:pt x="448" y="135"/>
                  </a:cubicBezTo>
                  <a:cubicBezTo>
                    <a:pt x="448" y="105"/>
                    <a:pt x="445" y="75"/>
                    <a:pt x="439" y="45"/>
                  </a:cubicBezTo>
                  <a:lnTo>
                    <a:pt x="439" y="45"/>
                  </a:lnTo>
                  <a:cubicBezTo>
                    <a:pt x="439" y="37"/>
                    <a:pt x="437" y="28"/>
                    <a:pt x="432" y="20"/>
                  </a:cubicBezTo>
                  <a:cubicBezTo>
                    <a:pt x="430" y="16"/>
                    <a:pt x="426" y="11"/>
                    <a:pt x="422" y="8"/>
                  </a:cubicBezTo>
                  <a:lnTo>
                    <a:pt x="422" y="8"/>
                  </a:lnTo>
                  <a:cubicBezTo>
                    <a:pt x="421" y="7"/>
                    <a:pt x="421" y="7"/>
                    <a:pt x="419" y="6"/>
                  </a:cubicBezTo>
                  <a:cubicBezTo>
                    <a:pt x="414" y="2"/>
                    <a:pt x="406" y="0"/>
                    <a:pt x="398" y="0"/>
                  </a:cubicBezTo>
                  <a:cubicBezTo>
                    <a:pt x="391" y="0"/>
                    <a:pt x="385" y="2"/>
                    <a:pt x="379" y="5"/>
                  </a:cubicBezTo>
                  <a:lnTo>
                    <a:pt x="379" y="5"/>
                  </a:lnTo>
                  <a:cubicBezTo>
                    <a:pt x="378" y="6"/>
                    <a:pt x="378" y="6"/>
                    <a:pt x="378" y="6"/>
                  </a:cubicBezTo>
                  <a:cubicBezTo>
                    <a:pt x="365" y="13"/>
                    <a:pt x="354" y="24"/>
                    <a:pt x="345" y="36"/>
                  </a:cubicBezTo>
                  <a:lnTo>
                    <a:pt x="345" y="36"/>
                  </a:lnTo>
                  <a:cubicBezTo>
                    <a:pt x="336" y="48"/>
                    <a:pt x="328" y="61"/>
                    <a:pt x="320" y="74"/>
                  </a:cubicBezTo>
                  <a:cubicBezTo>
                    <a:pt x="301" y="109"/>
                    <a:pt x="286" y="146"/>
                    <a:pt x="279" y="185"/>
                  </a:cubicBezTo>
                  <a:cubicBezTo>
                    <a:pt x="205" y="136"/>
                    <a:pt x="127" y="85"/>
                    <a:pt x="38" y="75"/>
                  </a:cubicBezTo>
                  <a:cubicBezTo>
                    <a:pt x="26" y="74"/>
                    <a:pt x="12" y="74"/>
                    <a:pt x="5" y="84"/>
                  </a:cubicBezTo>
                  <a:lnTo>
                    <a:pt x="5" y="84"/>
                  </a:lnTo>
                  <a:cubicBezTo>
                    <a:pt x="5" y="84"/>
                    <a:pt x="4" y="84"/>
                    <a:pt x="4" y="85"/>
                  </a:cubicBezTo>
                  <a:cubicBezTo>
                    <a:pt x="2" y="89"/>
                    <a:pt x="0" y="94"/>
                    <a:pt x="0" y="99"/>
                  </a:cubicBezTo>
                  <a:cubicBezTo>
                    <a:pt x="0" y="102"/>
                    <a:pt x="1" y="105"/>
                    <a:pt x="1" y="107"/>
                  </a:cubicBezTo>
                  <a:cubicBezTo>
                    <a:pt x="6" y="135"/>
                    <a:pt x="27" y="157"/>
                    <a:pt x="48" y="177"/>
                  </a:cubicBezTo>
                  <a:lnTo>
                    <a:pt x="48" y="177"/>
                  </a:lnTo>
                  <a:cubicBezTo>
                    <a:pt x="79" y="208"/>
                    <a:pt x="114" y="235"/>
                    <a:pt x="152" y="257"/>
                  </a:cubicBezTo>
                  <a:cubicBezTo>
                    <a:pt x="194" y="281"/>
                    <a:pt x="239" y="299"/>
                    <a:pt x="287" y="310"/>
                  </a:cubicBezTo>
                  <a:lnTo>
                    <a:pt x="287" y="310"/>
                  </a:lnTo>
                  <a:cubicBezTo>
                    <a:pt x="287" y="312"/>
                    <a:pt x="287" y="314"/>
                    <a:pt x="287" y="316"/>
                  </a:cubicBezTo>
                  <a:cubicBezTo>
                    <a:pt x="287" y="351"/>
                    <a:pt x="283" y="385"/>
                    <a:pt x="276" y="418"/>
                  </a:cubicBezTo>
                  <a:lnTo>
                    <a:pt x="276" y="418"/>
                  </a:lnTo>
                  <a:cubicBezTo>
                    <a:pt x="290" y="425"/>
                    <a:pt x="305" y="428"/>
                    <a:pt x="320" y="428"/>
                  </a:cubicBezTo>
                  <a:cubicBezTo>
                    <a:pt x="322" y="428"/>
                    <a:pt x="324" y="428"/>
                    <a:pt x="326" y="428"/>
                  </a:cubicBezTo>
                  <a:lnTo>
                    <a:pt x="326" y="428"/>
                  </a:lnTo>
                  <a:cubicBezTo>
                    <a:pt x="335" y="427"/>
                    <a:pt x="344" y="424"/>
                    <a:pt x="353" y="419"/>
                  </a:cubicBezTo>
                  <a:lnTo>
                    <a:pt x="353" y="419"/>
                  </a:lnTo>
                  <a:cubicBezTo>
                    <a:pt x="351" y="404"/>
                    <a:pt x="349" y="388"/>
                    <a:pt x="349" y="372"/>
                  </a:cubicBezTo>
                  <a:cubicBezTo>
                    <a:pt x="349" y="353"/>
                    <a:pt x="351" y="335"/>
                    <a:pt x="354" y="316"/>
                  </a:cubicBezTo>
                  <a:cubicBezTo>
                    <a:pt x="353" y="323"/>
                    <a:pt x="503" y="309"/>
                    <a:pt x="518" y="306"/>
                  </a:cubicBezTo>
                  <a:lnTo>
                    <a:pt x="518" y="306"/>
                  </a:lnTo>
                  <a:cubicBezTo>
                    <a:pt x="564" y="296"/>
                    <a:pt x="609" y="279"/>
                    <a:pt x="650" y="255"/>
                  </a:cubicBezTo>
                  <a:cubicBezTo>
                    <a:pt x="658" y="251"/>
                    <a:pt x="666" y="246"/>
                    <a:pt x="673" y="241"/>
                  </a:cubicBezTo>
                  <a:cubicBezTo>
                    <a:pt x="702" y="222"/>
                    <a:pt x="730" y="197"/>
                    <a:pt x="741" y="164"/>
                  </a:cubicBezTo>
                  <a:lnTo>
                    <a:pt x="741" y="164"/>
                  </a:lnTo>
                  <a:cubicBezTo>
                    <a:pt x="742" y="162"/>
                    <a:pt x="742" y="160"/>
                    <a:pt x="742" y="157"/>
                  </a:cubicBezTo>
                  <a:cubicBezTo>
                    <a:pt x="742" y="155"/>
                    <a:pt x="742" y="153"/>
                    <a:pt x="741" y="15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1" name="Google Shape;1810;p41">
              <a:extLst>
                <a:ext uri="{FF2B5EF4-FFF2-40B4-BE49-F238E27FC236}">
                  <a16:creationId xmlns:a16="http://schemas.microsoft.com/office/drawing/2014/main" id="{AD245B82-F91C-6DA0-F19F-5D4ECB42E5E1}"/>
                </a:ext>
              </a:extLst>
            </p:cNvPr>
            <p:cNvGrpSpPr/>
            <p:nvPr/>
          </p:nvGrpSpPr>
          <p:grpSpPr>
            <a:xfrm rot="-765376" flipH="1">
              <a:off x="7821281" y="2241560"/>
              <a:ext cx="167970" cy="62252"/>
              <a:chOff x="8357169" y="2198577"/>
              <a:chExt cx="167973" cy="62254"/>
            </a:xfrm>
          </p:grpSpPr>
          <p:sp>
            <p:nvSpPr>
              <p:cNvPr id="58" name="Google Shape;1811;p41">
                <a:extLst>
                  <a:ext uri="{FF2B5EF4-FFF2-40B4-BE49-F238E27FC236}">
                    <a16:creationId xmlns:a16="http://schemas.microsoft.com/office/drawing/2014/main" id="{0748327A-76EB-82E9-9CC7-8DF4BD187565}"/>
                  </a:ext>
                </a:extLst>
              </p:cNvPr>
              <p:cNvSpPr/>
              <p:nvPr/>
            </p:nvSpPr>
            <p:spPr>
              <a:xfrm>
                <a:off x="8357169" y="2233121"/>
                <a:ext cx="37327" cy="26572"/>
              </a:xfrm>
              <a:custGeom>
                <a:avLst/>
                <a:gdLst/>
                <a:ahLst/>
                <a:cxnLst/>
                <a:rect l="l" t="t" r="r" b="b"/>
                <a:pathLst>
                  <a:path w="100" h="70" extrusionOk="0">
                    <a:moveTo>
                      <a:pt x="100" y="45"/>
                    </a:moveTo>
                    <a:lnTo>
                      <a:pt x="100" y="45"/>
                    </a:lnTo>
                    <a:cubicBezTo>
                      <a:pt x="99" y="42"/>
                      <a:pt x="99" y="40"/>
                      <a:pt x="98" y="38"/>
                    </a:cubicBezTo>
                    <a:lnTo>
                      <a:pt x="98" y="38"/>
                    </a:lnTo>
                    <a:cubicBezTo>
                      <a:pt x="97" y="33"/>
                      <a:pt x="96" y="29"/>
                      <a:pt x="93" y="24"/>
                    </a:cubicBezTo>
                    <a:cubicBezTo>
                      <a:pt x="90" y="17"/>
                      <a:pt x="83" y="11"/>
                      <a:pt x="75" y="6"/>
                    </a:cubicBezTo>
                    <a:cubicBezTo>
                      <a:pt x="68" y="2"/>
                      <a:pt x="59" y="0"/>
                      <a:pt x="50" y="0"/>
                    </a:cubicBezTo>
                    <a:cubicBezTo>
                      <a:pt x="41" y="0"/>
                      <a:pt x="33" y="2"/>
                      <a:pt x="25" y="6"/>
                    </a:cubicBezTo>
                    <a:cubicBezTo>
                      <a:pt x="18" y="11"/>
                      <a:pt x="11" y="17"/>
                      <a:pt x="7" y="24"/>
                    </a:cubicBezTo>
                    <a:cubicBezTo>
                      <a:pt x="3" y="32"/>
                      <a:pt x="0" y="41"/>
                      <a:pt x="0" y="49"/>
                    </a:cubicBezTo>
                    <a:cubicBezTo>
                      <a:pt x="0" y="56"/>
                      <a:pt x="2" y="63"/>
                      <a:pt x="5" y="70"/>
                    </a:cubicBezTo>
                    <a:lnTo>
                      <a:pt x="100" y="45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9" name="Google Shape;1812;p41">
                <a:extLst>
                  <a:ext uri="{FF2B5EF4-FFF2-40B4-BE49-F238E27FC236}">
                    <a16:creationId xmlns:a16="http://schemas.microsoft.com/office/drawing/2014/main" id="{0317E795-8BA2-9670-6C64-69168224527F}"/>
                  </a:ext>
                </a:extLst>
              </p:cNvPr>
              <p:cNvSpPr/>
              <p:nvPr/>
            </p:nvSpPr>
            <p:spPr>
              <a:xfrm>
                <a:off x="8488562" y="2198577"/>
                <a:ext cx="36581" cy="25433"/>
              </a:xfrm>
              <a:custGeom>
                <a:avLst/>
                <a:gdLst/>
                <a:ahLst/>
                <a:cxnLst/>
                <a:rect l="l" t="t" r="r" b="b"/>
                <a:pathLst>
                  <a:path w="98" h="67" extrusionOk="0">
                    <a:moveTo>
                      <a:pt x="98" y="42"/>
                    </a:moveTo>
                    <a:lnTo>
                      <a:pt x="98" y="42"/>
                    </a:lnTo>
                    <a:cubicBezTo>
                      <a:pt x="98" y="40"/>
                      <a:pt x="98" y="37"/>
                      <a:pt x="97" y="35"/>
                    </a:cubicBezTo>
                    <a:lnTo>
                      <a:pt x="97" y="35"/>
                    </a:lnTo>
                    <a:cubicBezTo>
                      <a:pt x="96" y="32"/>
                      <a:pt x="95" y="28"/>
                      <a:pt x="93" y="25"/>
                    </a:cubicBezTo>
                    <a:cubicBezTo>
                      <a:pt x="88" y="17"/>
                      <a:pt x="83" y="12"/>
                      <a:pt x="75" y="7"/>
                    </a:cubicBezTo>
                    <a:cubicBezTo>
                      <a:pt x="68" y="3"/>
                      <a:pt x="59" y="0"/>
                      <a:pt x="50" y="0"/>
                    </a:cubicBezTo>
                    <a:cubicBezTo>
                      <a:pt x="41" y="0"/>
                      <a:pt x="33" y="3"/>
                      <a:pt x="25" y="7"/>
                    </a:cubicBezTo>
                    <a:cubicBezTo>
                      <a:pt x="17" y="12"/>
                      <a:pt x="12" y="18"/>
                      <a:pt x="7" y="25"/>
                    </a:cubicBezTo>
                    <a:cubicBezTo>
                      <a:pt x="3" y="33"/>
                      <a:pt x="0" y="41"/>
                      <a:pt x="0" y="50"/>
                    </a:cubicBezTo>
                    <a:cubicBezTo>
                      <a:pt x="0" y="53"/>
                      <a:pt x="1" y="57"/>
                      <a:pt x="2" y="61"/>
                    </a:cubicBezTo>
                    <a:lnTo>
                      <a:pt x="2" y="61"/>
                    </a:lnTo>
                    <a:cubicBezTo>
                      <a:pt x="2" y="63"/>
                      <a:pt x="3" y="65"/>
                      <a:pt x="4" y="67"/>
                    </a:cubicBezTo>
                    <a:lnTo>
                      <a:pt x="98" y="42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0" name="Google Shape;1813;p41">
                <a:extLst>
                  <a:ext uri="{FF2B5EF4-FFF2-40B4-BE49-F238E27FC236}">
                    <a16:creationId xmlns:a16="http://schemas.microsoft.com/office/drawing/2014/main" id="{98A1FC9C-0FC5-AAEE-5A21-D94B9CB4695A}"/>
                  </a:ext>
                </a:extLst>
              </p:cNvPr>
              <p:cNvSpPr/>
              <p:nvPr/>
            </p:nvSpPr>
            <p:spPr>
              <a:xfrm>
                <a:off x="8407934" y="2214900"/>
                <a:ext cx="64577" cy="45931"/>
              </a:xfrm>
              <a:custGeom>
                <a:avLst/>
                <a:gdLst/>
                <a:ahLst/>
                <a:cxnLst/>
                <a:rect l="l" t="t" r="r" b="b"/>
                <a:pathLst>
                  <a:path w="173" h="121" extrusionOk="0">
                    <a:moveTo>
                      <a:pt x="108" y="118"/>
                    </a:moveTo>
                    <a:lnTo>
                      <a:pt x="108" y="118"/>
                    </a:lnTo>
                    <a:cubicBezTo>
                      <a:pt x="100" y="120"/>
                      <a:pt x="93" y="121"/>
                      <a:pt x="85" y="121"/>
                    </a:cubicBezTo>
                    <a:cubicBezTo>
                      <a:pt x="70" y="121"/>
                      <a:pt x="54" y="117"/>
                      <a:pt x="41" y="109"/>
                    </a:cubicBezTo>
                    <a:cubicBezTo>
                      <a:pt x="28" y="102"/>
                      <a:pt x="18" y="91"/>
                      <a:pt x="9" y="77"/>
                    </a:cubicBezTo>
                    <a:cubicBezTo>
                      <a:pt x="6" y="71"/>
                      <a:pt x="2" y="63"/>
                      <a:pt x="0" y="56"/>
                    </a:cubicBezTo>
                    <a:lnTo>
                      <a:pt x="0" y="56"/>
                    </a:lnTo>
                    <a:cubicBezTo>
                      <a:pt x="0" y="55"/>
                      <a:pt x="0" y="53"/>
                      <a:pt x="0" y="52"/>
                    </a:cubicBezTo>
                    <a:cubicBezTo>
                      <a:pt x="0" y="50"/>
                      <a:pt x="1" y="47"/>
                      <a:pt x="2" y="45"/>
                    </a:cubicBezTo>
                    <a:cubicBezTo>
                      <a:pt x="4" y="43"/>
                      <a:pt x="5" y="42"/>
                      <a:pt x="7" y="40"/>
                    </a:cubicBezTo>
                    <a:cubicBezTo>
                      <a:pt x="9" y="39"/>
                      <a:pt x="12" y="38"/>
                      <a:pt x="14" y="38"/>
                    </a:cubicBezTo>
                    <a:cubicBezTo>
                      <a:pt x="17" y="38"/>
                      <a:pt x="19" y="39"/>
                      <a:pt x="21" y="40"/>
                    </a:cubicBezTo>
                    <a:cubicBezTo>
                      <a:pt x="23" y="42"/>
                      <a:pt x="26" y="43"/>
                      <a:pt x="27" y="45"/>
                    </a:cubicBezTo>
                    <a:cubicBezTo>
                      <a:pt x="28" y="46"/>
                      <a:pt x="28" y="47"/>
                      <a:pt x="28" y="49"/>
                    </a:cubicBezTo>
                    <a:lnTo>
                      <a:pt x="28" y="49"/>
                    </a:lnTo>
                    <a:cubicBezTo>
                      <a:pt x="29" y="53"/>
                      <a:pt x="31" y="57"/>
                      <a:pt x="33" y="60"/>
                    </a:cubicBezTo>
                    <a:cubicBezTo>
                      <a:pt x="38" y="69"/>
                      <a:pt x="46" y="77"/>
                      <a:pt x="55" y="82"/>
                    </a:cubicBezTo>
                    <a:cubicBezTo>
                      <a:pt x="64" y="87"/>
                      <a:pt x="74" y="90"/>
                      <a:pt x="84" y="90"/>
                    </a:cubicBezTo>
                    <a:cubicBezTo>
                      <a:pt x="95" y="90"/>
                      <a:pt x="105" y="87"/>
                      <a:pt x="114" y="82"/>
                    </a:cubicBezTo>
                    <a:cubicBezTo>
                      <a:pt x="123" y="77"/>
                      <a:pt x="130" y="69"/>
                      <a:pt x="135" y="60"/>
                    </a:cubicBezTo>
                    <a:cubicBezTo>
                      <a:pt x="140" y="51"/>
                      <a:pt x="143" y="41"/>
                      <a:pt x="143" y="31"/>
                    </a:cubicBezTo>
                    <a:cubicBezTo>
                      <a:pt x="143" y="27"/>
                      <a:pt x="143" y="22"/>
                      <a:pt x="142" y="18"/>
                    </a:cubicBezTo>
                    <a:lnTo>
                      <a:pt x="142" y="18"/>
                    </a:lnTo>
                    <a:cubicBezTo>
                      <a:pt x="141" y="17"/>
                      <a:pt x="141" y="16"/>
                      <a:pt x="141" y="14"/>
                    </a:cubicBezTo>
                    <a:cubicBezTo>
                      <a:pt x="141" y="12"/>
                      <a:pt x="142" y="9"/>
                      <a:pt x="143" y="7"/>
                    </a:cubicBezTo>
                    <a:cubicBezTo>
                      <a:pt x="144" y="5"/>
                      <a:pt x="147" y="3"/>
                      <a:pt x="149" y="2"/>
                    </a:cubicBezTo>
                    <a:cubicBezTo>
                      <a:pt x="152" y="1"/>
                      <a:pt x="154" y="0"/>
                      <a:pt x="156" y="0"/>
                    </a:cubicBezTo>
                    <a:cubicBezTo>
                      <a:pt x="159" y="0"/>
                      <a:pt x="161" y="1"/>
                      <a:pt x="163" y="2"/>
                    </a:cubicBezTo>
                    <a:cubicBezTo>
                      <a:pt x="165" y="3"/>
                      <a:pt x="167" y="5"/>
                      <a:pt x="168" y="7"/>
                    </a:cubicBezTo>
                    <a:cubicBezTo>
                      <a:pt x="169" y="8"/>
                      <a:pt x="169" y="10"/>
                      <a:pt x="170" y="11"/>
                    </a:cubicBezTo>
                    <a:lnTo>
                      <a:pt x="170" y="11"/>
                    </a:lnTo>
                    <a:cubicBezTo>
                      <a:pt x="172" y="18"/>
                      <a:pt x="173" y="26"/>
                      <a:pt x="173" y="33"/>
                    </a:cubicBezTo>
                    <a:cubicBezTo>
                      <a:pt x="173" y="49"/>
                      <a:pt x="169" y="64"/>
                      <a:pt x="161" y="77"/>
                    </a:cubicBezTo>
                    <a:cubicBezTo>
                      <a:pt x="153" y="91"/>
                      <a:pt x="142" y="102"/>
                      <a:pt x="129" y="109"/>
                    </a:cubicBezTo>
                    <a:cubicBezTo>
                      <a:pt x="122" y="113"/>
                      <a:pt x="115" y="116"/>
                      <a:pt x="108" y="118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52" name="Google Shape;1814;p41">
              <a:extLst>
                <a:ext uri="{FF2B5EF4-FFF2-40B4-BE49-F238E27FC236}">
                  <a16:creationId xmlns:a16="http://schemas.microsoft.com/office/drawing/2014/main" id="{1E654B4E-DB53-50B7-F6CE-5253F8C0BB3D}"/>
                </a:ext>
              </a:extLst>
            </p:cNvPr>
            <p:cNvSpPr/>
            <p:nvPr/>
          </p:nvSpPr>
          <p:spPr>
            <a:xfrm>
              <a:off x="7754962" y="2118991"/>
              <a:ext cx="36627" cy="39152"/>
            </a:xfrm>
            <a:custGeom>
              <a:avLst/>
              <a:gdLst/>
              <a:ahLst/>
              <a:cxnLst/>
              <a:rect l="l" t="t" r="r" b="b"/>
              <a:pathLst>
                <a:path w="56" h="60" extrusionOk="0">
                  <a:moveTo>
                    <a:pt x="52" y="14"/>
                  </a:moveTo>
                  <a:cubicBezTo>
                    <a:pt x="70" y="48"/>
                    <a:pt x="27" y="79"/>
                    <a:pt x="5" y="48"/>
                  </a:cubicBezTo>
                  <a:cubicBezTo>
                    <a:pt x="-17" y="17"/>
                    <a:pt x="32" y="-20"/>
                    <a:pt x="52" y="14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1815;p41">
              <a:extLst>
                <a:ext uri="{FF2B5EF4-FFF2-40B4-BE49-F238E27FC236}">
                  <a16:creationId xmlns:a16="http://schemas.microsoft.com/office/drawing/2014/main" id="{25ED0584-0ADE-C46D-2736-D686BE997412}"/>
                </a:ext>
              </a:extLst>
            </p:cNvPr>
            <p:cNvSpPr/>
            <p:nvPr/>
          </p:nvSpPr>
          <p:spPr>
            <a:xfrm>
              <a:off x="7923312" y="2087966"/>
              <a:ext cx="36627" cy="39152"/>
            </a:xfrm>
            <a:custGeom>
              <a:avLst/>
              <a:gdLst/>
              <a:ahLst/>
              <a:cxnLst/>
              <a:rect l="l" t="t" r="r" b="b"/>
              <a:pathLst>
                <a:path w="56" h="60" extrusionOk="0">
                  <a:moveTo>
                    <a:pt x="52" y="14"/>
                  </a:moveTo>
                  <a:cubicBezTo>
                    <a:pt x="70" y="48"/>
                    <a:pt x="27" y="79"/>
                    <a:pt x="5" y="48"/>
                  </a:cubicBezTo>
                  <a:cubicBezTo>
                    <a:pt x="-17" y="17"/>
                    <a:pt x="32" y="-20"/>
                    <a:pt x="52" y="14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1816;p41">
              <a:extLst>
                <a:ext uri="{FF2B5EF4-FFF2-40B4-BE49-F238E27FC236}">
                  <a16:creationId xmlns:a16="http://schemas.microsoft.com/office/drawing/2014/main" id="{715DE5E4-5089-865F-3DF9-0E8A479158F7}"/>
                </a:ext>
              </a:extLst>
            </p:cNvPr>
            <p:cNvSpPr/>
            <p:nvPr/>
          </p:nvSpPr>
          <p:spPr>
            <a:xfrm>
              <a:off x="7865662" y="2164203"/>
              <a:ext cx="36627" cy="39152"/>
            </a:xfrm>
            <a:custGeom>
              <a:avLst/>
              <a:gdLst/>
              <a:ahLst/>
              <a:cxnLst/>
              <a:rect l="l" t="t" r="r" b="b"/>
              <a:pathLst>
                <a:path w="56" h="60" extrusionOk="0">
                  <a:moveTo>
                    <a:pt x="52" y="14"/>
                  </a:moveTo>
                  <a:cubicBezTo>
                    <a:pt x="70" y="48"/>
                    <a:pt x="27" y="79"/>
                    <a:pt x="5" y="48"/>
                  </a:cubicBezTo>
                  <a:cubicBezTo>
                    <a:pt x="-17" y="17"/>
                    <a:pt x="32" y="-20"/>
                    <a:pt x="52" y="14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1817;p41">
              <a:extLst>
                <a:ext uri="{FF2B5EF4-FFF2-40B4-BE49-F238E27FC236}">
                  <a16:creationId xmlns:a16="http://schemas.microsoft.com/office/drawing/2014/main" id="{0F9C14C4-782E-A477-D3AC-A027695AA36A}"/>
                </a:ext>
              </a:extLst>
            </p:cNvPr>
            <p:cNvSpPr/>
            <p:nvPr/>
          </p:nvSpPr>
          <p:spPr>
            <a:xfrm>
              <a:off x="8029724" y="2127128"/>
              <a:ext cx="36627" cy="39152"/>
            </a:xfrm>
            <a:custGeom>
              <a:avLst/>
              <a:gdLst/>
              <a:ahLst/>
              <a:cxnLst/>
              <a:rect l="l" t="t" r="r" b="b"/>
              <a:pathLst>
                <a:path w="56" h="60" extrusionOk="0">
                  <a:moveTo>
                    <a:pt x="52" y="14"/>
                  </a:moveTo>
                  <a:cubicBezTo>
                    <a:pt x="70" y="48"/>
                    <a:pt x="27" y="79"/>
                    <a:pt x="5" y="48"/>
                  </a:cubicBezTo>
                  <a:cubicBezTo>
                    <a:pt x="-17" y="17"/>
                    <a:pt x="32" y="-20"/>
                    <a:pt x="52" y="14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1818;p41">
              <a:extLst>
                <a:ext uri="{FF2B5EF4-FFF2-40B4-BE49-F238E27FC236}">
                  <a16:creationId xmlns:a16="http://schemas.microsoft.com/office/drawing/2014/main" id="{8066510E-31E9-0807-DA0F-8FD765D092B1}"/>
                </a:ext>
              </a:extLst>
            </p:cNvPr>
            <p:cNvSpPr/>
            <p:nvPr/>
          </p:nvSpPr>
          <p:spPr>
            <a:xfrm>
              <a:off x="7959952" y="2323873"/>
              <a:ext cx="36627" cy="39152"/>
            </a:xfrm>
            <a:custGeom>
              <a:avLst/>
              <a:gdLst/>
              <a:ahLst/>
              <a:cxnLst/>
              <a:rect l="l" t="t" r="r" b="b"/>
              <a:pathLst>
                <a:path w="56" h="60" extrusionOk="0">
                  <a:moveTo>
                    <a:pt x="52" y="14"/>
                  </a:moveTo>
                  <a:cubicBezTo>
                    <a:pt x="70" y="48"/>
                    <a:pt x="27" y="79"/>
                    <a:pt x="5" y="48"/>
                  </a:cubicBezTo>
                  <a:cubicBezTo>
                    <a:pt x="-17" y="17"/>
                    <a:pt x="32" y="-20"/>
                    <a:pt x="52" y="14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" name="Google Shape;1819;p41">
              <a:extLst>
                <a:ext uri="{FF2B5EF4-FFF2-40B4-BE49-F238E27FC236}">
                  <a16:creationId xmlns:a16="http://schemas.microsoft.com/office/drawing/2014/main" id="{78AE2C3A-A1DA-499A-5082-B556008DCFBF}"/>
                </a:ext>
              </a:extLst>
            </p:cNvPr>
            <p:cNvSpPr/>
            <p:nvPr/>
          </p:nvSpPr>
          <p:spPr>
            <a:xfrm>
              <a:off x="7816487" y="2323878"/>
              <a:ext cx="36627" cy="39152"/>
            </a:xfrm>
            <a:custGeom>
              <a:avLst/>
              <a:gdLst/>
              <a:ahLst/>
              <a:cxnLst/>
              <a:rect l="l" t="t" r="r" b="b"/>
              <a:pathLst>
                <a:path w="56" h="60" extrusionOk="0">
                  <a:moveTo>
                    <a:pt x="52" y="14"/>
                  </a:moveTo>
                  <a:cubicBezTo>
                    <a:pt x="70" y="48"/>
                    <a:pt x="27" y="79"/>
                    <a:pt x="5" y="48"/>
                  </a:cubicBezTo>
                  <a:cubicBezTo>
                    <a:pt x="-17" y="17"/>
                    <a:pt x="32" y="-20"/>
                    <a:pt x="52" y="14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3" name="Google Shape;1820;p41">
            <a:extLst>
              <a:ext uri="{FF2B5EF4-FFF2-40B4-BE49-F238E27FC236}">
                <a16:creationId xmlns:a16="http://schemas.microsoft.com/office/drawing/2014/main" id="{4B558974-1103-C746-AE28-35A4B99DC3C5}"/>
              </a:ext>
            </a:extLst>
          </p:cNvPr>
          <p:cNvGrpSpPr/>
          <p:nvPr/>
        </p:nvGrpSpPr>
        <p:grpSpPr>
          <a:xfrm>
            <a:off x="1192777" y="5405071"/>
            <a:ext cx="991180" cy="1063158"/>
            <a:chOff x="1180519" y="3540834"/>
            <a:chExt cx="991180" cy="1063158"/>
          </a:xfrm>
        </p:grpSpPr>
        <p:sp>
          <p:nvSpPr>
            <p:cNvPr id="768" name="Google Shape;1821;p41">
              <a:extLst>
                <a:ext uri="{FF2B5EF4-FFF2-40B4-BE49-F238E27FC236}">
                  <a16:creationId xmlns:a16="http://schemas.microsoft.com/office/drawing/2014/main" id="{FB3E9E67-7858-CD7B-B450-2720FD2E4646}"/>
                </a:ext>
              </a:extLst>
            </p:cNvPr>
            <p:cNvSpPr/>
            <p:nvPr/>
          </p:nvSpPr>
          <p:spPr>
            <a:xfrm>
              <a:off x="1180519" y="3540834"/>
              <a:ext cx="182880" cy="182880"/>
            </a:xfrm>
            <a:custGeom>
              <a:avLst/>
              <a:gdLst/>
              <a:ahLst/>
              <a:cxnLst/>
              <a:rect l="l" t="t" r="r" b="b"/>
              <a:pathLst>
                <a:path w="214" h="218" extrusionOk="0">
                  <a:moveTo>
                    <a:pt x="133" y="83"/>
                  </a:moveTo>
                  <a:cubicBezTo>
                    <a:pt x="127" y="78"/>
                    <a:pt x="115" y="-1"/>
                    <a:pt x="105" y="0"/>
                  </a:cubicBezTo>
                  <a:cubicBezTo>
                    <a:pt x="94" y="0"/>
                    <a:pt x="86" y="78"/>
                    <a:pt x="81" y="83"/>
                  </a:cubicBezTo>
                  <a:cubicBezTo>
                    <a:pt x="71" y="93"/>
                    <a:pt x="-1" y="101"/>
                    <a:pt x="0" y="111"/>
                  </a:cubicBezTo>
                  <a:cubicBezTo>
                    <a:pt x="1" y="120"/>
                    <a:pt x="71" y="125"/>
                    <a:pt x="81" y="135"/>
                  </a:cubicBezTo>
                  <a:cubicBezTo>
                    <a:pt x="87" y="140"/>
                    <a:pt x="98" y="218"/>
                    <a:pt x="109" y="218"/>
                  </a:cubicBezTo>
                  <a:cubicBezTo>
                    <a:pt x="119" y="217"/>
                    <a:pt x="128" y="140"/>
                    <a:pt x="133" y="135"/>
                  </a:cubicBezTo>
                  <a:cubicBezTo>
                    <a:pt x="142" y="125"/>
                    <a:pt x="214" y="117"/>
                    <a:pt x="214" y="107"/>
                  </a:cubicBezTo>
                  <a:cubicBezTo>
                    <a:pt x="213" y="97"/>
                    <a:pt x="143" y="92"/>
                    <a:pt x="133" y="8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0000" tIns="33475" rIns="90000" bIns="33475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9" name="Google Shape;1822;p41">
              <a:extLst>
                <a:ext uri="{FF2B5EF4-FFF2-40B4-BE49-F238E27FC236}">
                  <a16:creationId xmlns:a16="http://schemas.microsoft.com/office/drawing/2014/main" id="{2A59EDCB-C8BC-9E02-6889-018F26B518CD}"/>
                </a:ext>
              </a:extLst>
            </p:cNvPr>
            <p:cNvSpPr/>
            <p:nvPr/>
          </p:nvSpPr>
          <p:spPr>
            <a:xfrm>
              <a:off x="1572045" y="4238232"/>
              <a:ext cx="268224" cy="365760"/>
            </a:xfrm>
            <a:custGeom>
              <a:avLst/>
              <a:gdLst/>
              <a:ahLst/>
              <a:cxnLst/>
              <a:rect l="l" t="t" r="r" b="b"/>
              <a:pathLst>
                <a:path w="402" h="557" extrusionOk="0">
                  <a:moveTo>
                    <a:pt x="297" y="320"/>
                  </a:moveTo>
                  <a:lnTo>
                    <a:pt x="297" y="320"/>
                  </a:lnTo>
                  <a:cubicBezTo>
                    <a:pt x="315" y="315"/>
                    <a:pt x="332" y="308"/>
                    <a:pt x="347" y="299"/>
                  </a:cubicBezTo>
                  <a:cubicBezTo>
                    <a:pt x="362" y="290"/>
                    <a:pt x="376" y="280"/>
                    <a:pt x="388" y="268"/>
                  </a:cubicBezTo>
                  <a:cubicBezTo>
                    <a:pt x="397" y="259"/>
                    <a:pt x="406" y="245"/>
                    <a:pt x="400" y="233"/>
                  </a:cubicBezTo>
                  <a:cubicBezTo>
                    <a:pt x="394" y="221"/>
                    <a:pt x="376" y="218"/>
                    <a:pt x="360" y="220"/>
                  </a:cubicBezTo>
                  <a:lnTo>
                    <a:pt x="360" y="220"/>
                  </a:lnTo>
                  <a:cubicBezTo>
                    <a:pt x="333" y="224"/>
                    <a:pt x="306" y="234"/>
                    <a:pt x="282" y="248"/>
                  </a:cubicBezTo>
                  <a:cubicBezTo>
                    <a:pt x="259" y="261"/>
                    <a:pt x="239" y="278"/>
                    <a:pt x="222" y="297"/>
                  </a:cubicBezTo>
                  <a:lnTo>
                    <a:pt x="222" y="297"/>
                  </a:lnTo>
                  <a:cubicBezTo>
                    <a:pt x="235" y="270"/>
                    <a:pt x="247" y="243"/>
                    <a:pt x="257" y="214"/>
                  </a:cubicBezTo>
                  <a:cubicBezTo>
                    <a:pt x="267" y="204"/>
                    <a:pt x="276" y="195"/>
                    <a:pt x="285" y="184"/>
                  </a:cubicBezTo>
                  <a:lnTo>
                    <a:pt x="285" y="184"/>
                  </a:lnTo>
                  <a:cubicBezTo>
                    <a:pt x="292" y="175"/>
                    <a:pt x="299" y="166"/>
                    <a:pt x="304" y="156"/>
                  </a:cubicBezTo>
                  <a:cubicBezTo>
                    <a:pt x="322" y="125"/>
                    <a:pt x="332" y="90"/>
                    <a:pt x="332" y="54"/>
                  </a:cubicBezTo>
                  <a:cubicBezTo>
                    <a:pt x="332" y="50"/>
                    <a:pt x="332" y="46"/>
                    <a:pt x="331" y="42"/>
                  </a:cubicBezTo>
                  <a:cubicBezTo>
                    <a:pt x="331" y="27"/>
                    <a:pt x="326" y="10"/>
                    <a:pt x="313" y="3"/>
                  </a:cubicBezTo>
                  <a:cubicBezTo>
                    <a:pt x="300" y="-4"/>
                    <a:pt x="280" y="4"/>
                    <a:pt x="269" y="17"/>
                  </a:cubicBezTo>
                  <a:cubicBezTo>
                    <a:pt x="246" y="41"/>
                    <a:pt x="238" y="75"/>
                    <a:pt x="235" y="107"/>
                  </a:cubicBezTo>
                  <a:lnTo>
                    <a:pt x="235" y="107"/>
                  </a:lnTo>
                  <a:cubicBezTo>
                    <a:pt x="233" y="120"/>
                    <a:pt x="233" y="134"/>
                    <a:pt x="233" y="147"/>
                  </a:cubicBezTo>
                  <a:cubicBezTo>
                    <a:pt x="233" y="171"/>
                    <a:pt x="235" y="195"/>
                    <a:pt x="239" y="219"/>
                  </a:cubicBezTo>
                  <a:lnTo>
                    <a:pt x="239" y="219"/>
                  </a:lnTo>
                  <a:cubicBezTo>
                    <a:pt x="224" y="258"/>
                    <a:pt x="207" y="296"/>
                    <a:pt x="186" y="332"/>
                  </a:cubicBezTo>
                  <a:cubicBezTo>
                    <a:pt x="182" y="339"/>
                    <a:pt x="178" y="346"/>
                    <a:pt x="174" y="352"/>
                  </a:cubicBezTo>
                  <a:cubicBezTo>
                    <a:pt x="188" y="301"/>
                    <a:pt x="199" y="247"/>
                    <a:pt x="188" y="196"/>
                  </a:cubicBezTo>
                  <a:lnTo>
                    <a:pt x="188" y="196"/>
                  </a:lnTo>
                  <a:cubicBezTo>
                    <a:pt x="186" y="182"/>
                    <a:pt x="181" y="168"/>
                    <a:pt x="174" y="156"/>
                  </a:cubicBezTo>
                  <a:cubicBezTo>
                    <a:pt x="171" y="151"/>
                    <a:pt x="168" y="146"/>
                    <a:pt x="164" y="141"/>
                  </a:cubicBezTo>
                  <a:cubicBezTo>
                    <a:pt x="159" y="135"/>
                    <a:pt x="151" y="129"/>
                    <a:pt x="143" y="132"/>
                  </a:cubicBezTo>
                  <a:lnTo>
                    <a:pt x="143" y="132"/>
                  </a:lnTo>
                  <a:cubicBezTo>
                    <a:pt x="142" y="133"/>
                    <a:pt x="142" y="133"/>
                    <a:pt x="141" y="133"/>
                  </a:cubicBezTo>
                  <a:cubicBezTo>
                    <a:pt x="138" y="135"/>
                    <a:pt x="136" y="137"/>
                    <a:pt x="135" y="140"/>
                  </a:cubicBezTo>
                  <a:cubicBezTo>
                    <a:pt x="134" y="140"/>
                    <a:pt x="134" y="140"/>
                    <a:pt x="134" y="140"/>
                  </a:cubicBezTo>
                  <a:lnTo>
                    <a:pt x="134" y="140"/>
                  </a:lnTo>
                  <a:cubicBezTo>
                    <a:pt x="127" y="154"/>
                    <a:pt x="123" y="169"/>
                    <a:pt x="123" y="185"/>
                  </a:cubicBezTo>
                  <a:cubicBezTo>
                    <a:pt x="123" y="188"/>
                    <a:pt x="123" y="191"/>
                    <a:pt x="124" y="194"/>
                  </a:cubicBezTo>
                  <a:lnTo>
                    <a:pt x="124" y="194"/>
                  </a:lnTo>
                  <a:cubicBezTo>
                    <a:pt x="125" y="254"/>
                    <a:pt x="140" y="312"/>
                    <a:pt x="166" y="365"/>
                  </a:cubicBezTo>
                  <a:lnTo>
                    <a:pt x="166" y="365"/>
                  </a:lnTo>
                  <a:cubicBezTo>
                    <a:pt x="134" y="414"/>
                    <a:pt x="97" y="459"/>
                    <a:pt x="55" y="499"/>
                  </a:cubicBezTo>
                  <a:cubicBezTo>
                    <a:pt x="73" y="427"/>
                    <a:pt x="90" y="352"/>
                    <a:pt x="73" y="280"/>
                  </a:cubicBezTo>
                  <a:lnTo>
                    <a:pt x="73" y="280"/>
                  </a:lnTo>
                  <a:cubicBezTo>
                    <a:pt x="72" y="274"/>
                    <a:pt x="70" y="268"/>
                    <a:pt x="66" y="262"/>
                  </a:cubicBezTo>
                  <a:cubicBezTo>
                    <a:pt x="65" y="259"/>
                    <a:pt x="63" y="257"/>
                    <a:pt x="61" y="254"/>
                  </a:cubicBezTo>
                  <a:lnTo>
                    <a:pt x="61" y="254"/>
                  </a:lnTo>
                  <a:cubicBezTo>
                    <a:pt x="59" y="252"/>
                    <a:pt x="58" y="251"/>
                    <a:pt x="55" y="249"/>
                  </a:cubicBezTo>
                  <a:cubicBezTo>
                    <a:pt x="52" y="247"/>
                    <a:pt x="48" y="246"/>
                    <a:pt x="44" y="246"/>
                  </a:cubicBezTo>
                  <a:cubicBezTo>
                    <a:pt x="40" y="246"/>
                    <a:pt x="37" y="247"/>
                    <a:pt x="35" y="248"/>
                  </a:cubicBezTo>
                  <a:lnTo>
                    <a:pt x="35" y="248"/>
                  </a:lnTo>
                  <a:cubicBezTo>
                    <a:pt x="31" y="251"/>
                    <a:pt x="28" y="254"/>
                    <a:pt x="25" y="258"/>
                  </a:cubicBezTo>
                  <a:cubicBezTo>
                    <a:pt x="24" y="260"/>
                    <a:pt x="23" y="263"/>
                    <a:pt x="22" y="265"/>
                  </a:cubicBezTo>
                  <a:lnTo>
                    <a:pt x="22" y="265"/>
                  </a:lnTo>
                  <a:cubicBezTo>
                    <a:pt x="13" y="291"/>
                    <a:pt x="8" y="318"/>
                    <a:pt x="8" y="345"/>
                  </a:cubicBezTo>
                  <a:cubicBezTo>
                    <a:pt x="8" y="359"/>
                    <a:pt x="9" y="373"/>
                    <a:pt x="12" y="387"/>
                  </a:cubicBezTo>
                  <a:lnTo>
                    <a:pt x="12" y="387"/>
                  </a:lnTo>
                  <a:cubicBezTo>
                    <a:pt x="19" y="427"/>
                    <a:pt x="32" y="466"/>
                    <a:pt x="50" y="503"/>
                  </a:cubicBezTo>
                  <a:cubicBezTo>
                    <a:pt x="35" y="517"/>
                    <a:pt x="19" y="531"/>
                    <a:pt x="3" y="544"/>
                  </a:cubicBezTo>
                  <a:cubicBezTo>
                    <a:pt x="-5" y="550"/>
                    <a:pt x="6" y="561"/>
                    <a:pt x="14" y="555"/>
                  </a:cubicBezTo>
                  <a:lnTo>
                    <a:pt x="14" y="555"/>
                  </a:lnTo>
                  <a:cubicBezTo>
                    <a:pt x="46" y="530"/>
                    <a:pt x="76" y="502"/>
                    <a:pt x="103" y="472"/>
                  </a:cubicBezTo>
                  <a:cubicBezTo>
                    <a:pt x="150" y="486"/>
                    <a:pt x="200" y="484"/>
                    <a:pt x="249" y="475"/>
                  </a:cubicBezTo>
                  <a:lnTo>
                    <a:pt x="249" y="475"/>
                  </a:lnTo>
                  <a:cubicBezTo>
                    <a:pt x="266" y="473"/>
                    <a:pt x="283" y="468"/>
                    <a:pt x="299" y="459"/>
                  </a:cubicBezTo>
                  <a:cubicBezTo>
                    <a:pt x="304" y="456"/>
                    <a:pt x="309" y="452"/>
                    <a:pt x="314" y="448"/>
                  </a:cubicBezTo>
                  <a:lnTo>
                    <a:pt x="314" y="448"/>
                  </a:lnTo>
                  <a:cubicBezTo>
                    <a:pt x="316" y="447"/>
                    <a:pt x="318" y="445"/>
                    <a:pt x="319" y="442"/>
                  </a:cubicBezTo>
                  <a:cubicBezTo>
                    <a:pt x="320" y="440"/>
                    <a:pt x="321" y="438"/>
                    <a:pt x="322" y="436"/>
                  </a:cubicBezTo>
                  <a:lnTo>
                    <a:pt x="322" y="436"/>
                  </a:lnTo>
                  <a:cubicBezTo>
                    <a:pt x="322" y="435"/>
                    <a:pt x="322" y="435"/>
                    <a:pt x="322" y="434"/>
                  </a:cubicBezTo>
                  <a:cubicBezTo>
                    <a:pt x="322" y="431"/>
                    <a:pt x="321" y="427"/>
                    <a:pt x="319" y="425"/>
                  </a:cubicBezTo>
                  <a:cubicBezTo>
                    <a:pt x="318" y="422"/>
                    <a:pt x="316" y="420"/>
                    <a:pt x="313" y="418"/>
                  </a:cubicBezTo>
                  <a:lnTo>
                    <a:pt x="313" y="418"/>
                  </a:lnTo>
                  <a:lnTo>
                    <a:pt x="312" y="417"/>
                  </a:lnTo>
                  <a:cubicBezTo>
                    <a:pt x="307" y="413"/>
                    <a:pt x="300" y="412"/>
                    <a:pt x="294" y="411"/>
                  </a:cubicBezTo>
                  <a:lnTo>
                    <a:pt x="294" y="411"/>
                  </a:lnTo>
                  <a:cubicBezTo>
                    <a:pt x="280" y="409"/>
                    <a:pt x="267" y="408"/>
                    <a:pt x="253" y="408"/>
                  </a:cubicBezTo>
                  <a:cubicBezTo>
                    <a:pt x="212" y="408"/>
                    <a:pt x="172" y="419"/>
                    <a:pt x="137" y="439"/>
                  </a:cubicBezTo>
                  <a:cubicBezTo>
                    <a:pt x="133" y="441"/>
                    <a:pt x="129" y="444"/>
                    <a:pt x="125" y="446"/>
                  </a:cubicBezTo>
                  <a:lnTo>
                    <a:pt x="125" y="446"/>
                  </a:lnTo>
                  <a:cubicBezTo>
                    <a:pt x="153" y="413"/>
                    <a:pt x="178" y="377"/>
                    <a:pt x="200" y="339"/>
                  </a:cubicBezTo>
                  <a:cubicBezTo>
                    <a:pt x="201" y="337"/>
                    <a:pt x="202" y="335"/>
                    <a:pt x="203" y="333"/>
                  </a:cubicBezTo>
                  <a:lnTo>
                    <a:pt x="203" y="333"/>
                  </a:lnTo>
                  <a:cubicBezTo>
                    <a:pt x="235" y="332"/>
                    <a:pt x="266" y="328"/>
                    <a:pt x="297" y="32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0" name="Google Shape;1823;p41">
              <a:extLst>
                <a:ext uri="{FF2B5EF4-FFF2-40B4-BE49-F238E27FC236}">
                  <a16:creationId xmlns:a16="http://schemas.microsoft.com/office/drawing/2014/main" id="{3B44A33C-17FA-5784-DB6A-A0FDD39CB532}"/>
                </a:ext>
              </a:extLst>
            </p:cNvPr>
            <p:cNvSpPr/>
            <p:nvPr/>
          </p:nvSpPr>
          <p:spPr>
            <a:xfrm>
              <a:off x="1988819" y="4238234"/>
              <a:ext cx="182880" cy="182880"/>
            </a:xfrm>
            <a:custGeom>
              <a:avLst/>
              <a:gdLst/>
              <a:ahLst/>
              <a:cxnLst/>
              <a:rect l="l" t="t" r="r" b="b"/>
              <a:pathLst>
                <a:path w="214" h="218" extrusionOk="0">
                  <a:moveTo>
                    <a:pt x="133" y="83"/>
                  </a:moveTo>
                  <a:cubicBezTo>
                    <a:pt x="127" y="78"/>
                    <a:pt x="115" y="-1"/>
                    <a:pt x="105" y="0"/>
                  </a:cubicBezTo>
                  <a:cubicBezTo>
                    <a:pt x="94" y="0"/>
                    <a:pt x="86" y="78"/>
                    <a:pt x="81" y="83"/>
                  </a:cubicBezTo>
                  <a:cubicBezTo>
                    <a:pt x="71" y="93"/>
                    <a:pt x="-1" y="101"/>
                    <a:pt x="0" y="111"/>
                  </a:cubicBezTo>
                  <a:cubicBezTo>
                    <a:pt x="1" y="120"/>
                    <a:pt x="71" y="125"/>
                    <a:pt x="81" y="135"/>
                  </a:cubicBezTo>
                  <a:cubicBezTo>
                    <a:pt x="87" y="140"/>
                    <a:pt x="98" y="218"/>
                    <a:pt x="109" y="218"/>
                  </a:cubicBezTo>
                  <a:cubicBezTo>
                    <a:pt x="119" y="217"/>
                    <a:pt x="128" y="140"/>
                    <a:pt x="133" y="135"/>
                  </a:cubicBezTo>
                  <a:cubicBezTo>
                    <a:pt x="142" y="125"/>
                    <a:pt x="214" y="117"/>
                    <a:pt x="214" y="107"/>
                  </a:cubicBezTo>
                  <a:cubicBezTo>
                    <a:pt x="213" y="97"/>
                    <a:pt x="143" y="92"/>
                    <a:pt x="133" y="8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0000" tIns="33475" rIns="90000" bIns="33475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783723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58;p50">
            <a:extLst>
              <a:ext uri="{FF2B5EF4-FFF2-40B4-BE49-F238E27FC236}">
                <a16:creationId xmlns:a16="http://schemas.microsoft.com/office/drawing/2014/main" id="{4715CDA2-E962-27A4-3E74-18221FCF15FA}"/>
              </a:ext>
            </a:extLst>
          </p:cNvPr>
          <p:cNvGrpSpPr/>
          <p:nvPr/>
        </p:nvGrpSpPr>
        <p:grpSpPr>
          <a:xfrm>
            <a:off x="548605" y="4781675"/>
            <a:ext cx="1772782" cy="419887"/>
            <a:chOff x="4411970" y="4340222"/>
            <a:chExt cx="779467" cy="242683"/>
          </a:xfrm>
          <a:solidFill>
            <a:srgbClr val="C4C058"/>
          </a:solidFill>
        </p:grpSpPr>
        <p:sp>
          <p:nvSpPr>
            <p:cNvPr id="28" name="Google Shape;2759;p50">
              <a:extLst>
                <a:ext uri="{FF2B5EF4-FFF2-40B4-BE49-F238E27FC236}">
                  <a16:creationId xmlns:a16="http://schemas.microsoft.com/office/drawing/2014/main" id="{05CE89CB-6BF3-77C4-6927-FB82DF3C8F8D}"/>
                </a:ext>
              </a:extLst>
            </p:cNvPr>
            <p:cNvSpPr/>
            <p:nvPr/>
          </p:nvSpPr>
          <p:spPr>
            <a:xfrm>
              <a:off x="4411970" y="4340222"/>
              <a:ext cx="121370" cy="121370"/>
            </a:xfrm>
            <a:custGeom>
              <a:avLst/>
              <a:gdLst/>
              <a:ahLst/>
              <a:cxnLst/>
              <a:rect l="l" t="t" r="r" b="b"/>
              <a:pathLst>
                <a:path w="2688" h="2688" extrusionOk="0">
                  <a:moveTo>
                    <a:pt x="2688" y="1"/>
                  </a:moveTo>
                  <a:cubicBezTo>
                    <a:pt x="1205" y="1"/>
                    <a:pt x="1" y="1203"/>
                    <a:pt x="1" y="2688"/>
                  </a:cubicBezTo>
                  <a:lnTo>
                    <a:pt x="379" y="2688"/>
                  </a:lnTo>
                  <a:cubicBezTo>
                    <a:pt x="379" y="1411"/>
                    <a:pt x="1413" y="379"/>
                    <a:pt x="2688" y="379"/>
                  </a:cubicBezTo>
                  <a:lnTo>
                    <a:pt x="268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760;p50">
              <a:extLst>
                <a:ext uri="{FF2B5EF4-FFF2-40B4-BE49-F238E27FC236}">
                  <a16:creationId xmlns:a16="http://schemas.microsoft.com/office/drawing/2014/main" id="{5FBA6363-4C74-9E58-EF7F-C350FE4F3EB7}"/>
                </a:ext>
              </a:extLst>
            </p:cNvPr>
            <p:cNvSpPr/>
            <p:nvPr/>
          </p:nvSpPr>
          <p:spPr>
            <a:xfrm>
              <a:off x="4457032" y="4385284"/>
              <a:ext cx="152661" cy="152615"/>
            </a:xfrm>
            <a:custGeom>
              <a:avLst/>
              <a:gdLst/>
              <a:ahLst/>
              <a:cxnLst/>
              <a:rect l="l" t="t" r="r" b="b"/>
              <a:pathLst>
                <a:path w="3381" h="3380" extrusionOk="0">
                  <a:moveTo>
                    <a:pt x="1690" y="0"/>
                  </a:moveTo>
                  <a:cubicBezTo>
                    <a:pt x="756" y="0"/>
                    <a:pt x="0" y="756"/>
                    <a:pt x="0" y="1690"/>
                  </a:cubicBezTo>
                  <a:cubicBezTo>
                    <a:pt x="0" y="2623"/>
                    <a:pt x="756" y="3379"/>
                    <a:pt x="1690" y="3379"/>
                  </a:cubicBezTo>
                  <a:cubicBezTo>
                    <a:pt x="2623" y="3379"/>
                    <a:pt x="3381" y="2623"/>
                    <a:pt x="3381" y="1690"/>
                  </a:cubicBezTo>
                  <a:cubicBezTo>
                    <a:pt x="3381" y="756"/>
                    <a:pt x="2623" y="0"/>
                    <a:pt x="169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2761;p50">
              <a:extLst>
                <a:ext uri="{FF2B5EF4-FFF2-40B4-BE49-F238E27FC236}">
                  <a16:creationId xmlns:a16="http://schemas.microsoft.com/office/drawing/2014/main" id="{59498A44-F5E5-61EE-DC63-5BD468D751C7}"/>
                </a:ext>
              </a:extLst>
            </p:cNvPr>
            <p:cNvSpPr/>
            <p:nvPr/>
          </p:nvSpPr>
          <p:spPr>
            <a:xfrm>
              <a:off x="4533392" y="4383749"/>
              <a:ext cx="658046" cy="199155"/>
            </a:xfrm>
            <a:custGeom>
              <a:avLst/>
              <a:gdLst/>
              <a:ahLst/>
              <a:cxnLst/>
              <a:rect l="l" t="t" r="r" b="b"/>
              <a:pathLst>
                <a:path w="16511" h="4997" extrusionOk="0">
                  <a:moveTo>
                    <a:pt x="4619" y="1"/>
                  </a:moveTo>
                  <a:cubicBezTo>
                    <a:pt x="3342" y="1"/>
                    <a:pt x="2309" y="1035"/>
                    <a:pt x="2309" y="2310"/>
                  </a:cubicBezTo>
                  <a:cubicBezTo>
                    <a:pt x="2309" y="3586"/>
                    <a:pt x="1275" y="4619"/>
                    <a:pt x="0" y="4619"/>
                  </a:cubicBezTo>
                  <a:lnTo>
                    <a:pt x="0" y="4997"/>
                  </a:lnTo>
                  <a:cubicBezTo>
                    <a:pt x="482" y="4997"/>
                    <a:pt x="958" y="4867"/>
                    <a:pt x="1373" y="4619"/>
                  </a:cubicBezTo>
                  <a:lnTo>
                    <a:pt x="14185" y="4619"/>
                  </a:lnTo>
                  <a:cubicBezTo>
                    <a:pt x="15472" y="4619"/>
                    <a:pt x="16510" y="3567"/>
                    <a:pt x="16494" y="2279"/>
                  </a:cubicBezTo>
                  <a:cubicBezTo>
                    <a:pt x="16478" y="1006"/>
                    <a:pt x="15399" y="1"/>
                    <a:pt x="1412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3" name="Google Shape;2758;p50">
            <a:extLst>
              <a:ext uri="{FF2B5EF4-FFF2-40B4-BE49-F238E27FC236}">
                <a16:creationId xmlns:a16="http://schemas.microsoft.com/office/drawing/2014/main" id="{0BD36718-73D6-1096-2EB7-B9125DD4203D}"/>
              </a:ext>
            </a:extLst>
          </p:cNvPr>
          <p:cNvGrpSpPr/>
          <p:nvPr/>
        </p:nvGrpSpPr>
        <p:grpSpPr>
          <a:xfrm>
            <a:off x="548603" y="3805244"/>
            <a:ext cx="1772782" cy="419887"/>
            <a:chOff x="4411970" y="4340222"/>
            <a:chExt cx="779467" cy="242683"/>
          </a:xfrm>
          <a:solidFill>
            <a:srgbClr val="C4C058"/>
          </a:solidFill>
        </p:grpSpPr>
        <p:sp>
          <p:nvSpPr>
            <p:cNvPr id="24" name="Google Shape;2759;p50">
              <a:extLst>
                <a:ext uri="{FF2B5EF4-FFF2-40B4-BE49-F238E27FC236}">
                  <a16:creationId xmlns:a16="http://schemas.microsoft.com/office/drawing/2014/main" id="{0108A192-9E49-42B3-6532-B3BD815E296A}"/>
                </a:ext>
              </a:extLst>
            </p:cNvPr>
            <p:cNvSpPr/>
            <p:nvPr/>
          </p:nvSpPr>
          <p:spPr>
            <a:xfrm>
              <a:off x="4411970" y="4340222"/>
              <a:ext cx="121370" cy="121370"/>
            </a:xfrm>
            <a:custGeom>
              <a:avLst/>
              <a:gdLst/>
              <a:ahLst/>
              <a:cxnLst/>
              <a:rect l="l" t="t" r="r" b="b"/>
              <a:pathLst>
                <a:path w="2688" h="2688" extrusionOk="0">
                  <a:moveTo>
                    <a:pt x="2688" y="1"/>
                  </a:moveTo>
                  <a:cubicBezTo>
                    <a:pt x="1205" y="1"/>
                    <a:pt x="1" y="1203"/>
                    <a:pt x="1" y="2688"/>
                  </a:cubicBezTo>
                  <a:lnTo>
                    <a:pt x="379" y="2688"/>
                  </a:lnTo>
                  <a:cubicBezTo>
                    <a:pt x="379" y="1411"/>
                    <a:pt x="1413" y="379"/>
                    <a:pt x="2688" y="379"/>
                  </a:cubicBezTo>
                  <a:lnTo>
                    <a:pt x="268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760;p50">
              <a:extLst>
                <a:ext uri="{FF2B5EF4-FFF2-40B4-BE49-F238E27FC236}">
                  <a16:creationId xmlns:a16="http://schemas.microsoft.com/office/drawing/2014/main" id="{0479E4AD-C65C-2150-D23D-DDCBAFF11264}"/>
                </a:ext>
              </a:extLst>
            </p:cNvPr>
            <p:cNvSpPr/>
            <p:nvPr/>
          </p:nvSpPr>
          <p:spPr>
            <a:xfrm>
              <a:off x="4457032" y="4385284"/>
              <a:ext cx="152661" cy="152615"/>
            </a:xfrm>
            <a:custGeom>
              <a:avLst/>
              <a:gdLst/>
              <a:ahLst/>
              <a:cxnLst/>
              <a:rect l="l" t="t" r="r" b="b"/>
              <a:pathLst>
                <a:path w="3381" h="3380" extrusionOk="0">
                  <a:moveTo>
                    <a:pt x="1690" y="0"/>
                  </a:moveTo>
                  <a:cubicBezTo>
                    <a:pt x="756" y="0"/>
                    <a:pt x="0" y="756"/>
                    <a:pt x="0" y="1690"/>
                  </a:cubicBezTo>
                  <a:cubicBezTo>
                    <a:pt x="0" y="2623"/>
                    <a:pt x="756" y="3379"/>
                    <a:pt x="1690" y="3379"/>
                  </a:cubicBezTo>
                  <a:cubicBezTo>
                    <a:pt x="2623" y="3379"/>
                    <a:pt x="3381" y="2623"/>
                    <a:pt x="3381" y="1690"/>
                  </a:cubicBezTo>
                  <a:cubicBezTo>
                    <a:pt x="3381" y="756"/>
                    <a:pt x="2623" y="0"/>
                    <a:pt x="169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761;p50">
              <a:extLst>
                <a:ext uri="{FF2B5EF4-FFF2-40B4-BE49-F238E27FC236}">
                  <a16:creationId xmlns:a16="http://schemas.microsoft.com/office/drawing/2014/main" id="{C0CBC13D-1EC8-94BA-AD48-9B4EE85E5F5D}"/>
                </a:ext>
              </a:extLst>
            </p:cNvPr>
            <p:cNvSpPr/>
            <p:nvPr/>
          </p:nvSpPr>
          <p:spPr>
            <a:xfrm>
              <a:off x="4533392" y="4383749"/>
              <a:ext cx="658046" cy="199155"/>
            </a:xfrm>
            <a:custGeom>
              <a:avLst/>
              <a:gdLst/>
              <a:ahLst/>
              <a:cxnLst/>
              <a:rect l="l" t="t" r="r" b="b"/>
              <a:pathLst>
                <a:path w="16511" h="4997" extrusionOk="0">
                  <a:moveTo>
                    <a:pt x="4619" y="1"/>
                  </a:moveTo>
                  <a:cubicBezTo>
                    <a:pt x="3342" y="1"/>
                    <a:pt x="2309" y="1035"/>
                    <a:pt x="2309" y="2310"/>
                  </a:cubicBezTo>
                  <a:cubicBezTo>
                    <a:pt x="2309" y="3586"/>
                    <a:pt x="1275" y="4619"/>
                    <a:pt x="0" y="4619"/>
                  </a:cubicBezTo>
                  <a:lnTo>
                    <a:pt x="0" y="4997"/>
                  </a:lnTo>
                  <a:cubicBezTo>
                    <a:pt x="482" y="4997"/>
                    <a:pt x="958" y="4867"/>
                    <a:pt x="1373" y="4619"/>
                  </a:cubicBezTo>
                  <a:lnTo>
                    <a:pt x="14185" y="4619"/>
                  </a:lnTo>
                  <a:cubicBezTo>
                    <a:pt x="15472" y="4619"/>
                    <a:pt x="16510" y="3567"/>
                    <a:pt x="16494" y="2279"/>
                  </a:cubicBezTo>
                  <a:cubicBezTo>
                    <a:pt x="16478" y="1006"/>
                    <a:pt x="15399" y="1"/>
                    <a:pt x="1412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" name="Google Shape;2758;p50">
            <a:extLst>
              <a:ext uri="{FF2B5EF4-FFF2-40B4-BE49-F238E27FC236}">
                <a16:creationId xmlns:a16="http://schemas.microsoft.com/office/drawing/2014/main" id="{F16AD18F-19C7-77DE-2146-1BA20E9F8F37}"/>
              </a:ext>
            </a:extLst>
          </p:cNvPr>
          <p:cNvGrpSpPr/>
          <p:nvPr/>
        </p:nvGrpSpPr>
        <p:grpSpPr>
          <a:xfrm>
            <a:off x="548603" y="1833185"/>
            <a:ext cx="1772782" cy="419887"/>
            <a:chOff x="4411970" y="4340222"/>
            <a:chExt cx="779467" cy="242683"/>
          </a:xfrm>
          <a:solidFill>
            <a:srgbClr val="C4C058"/>
          </a:solidFill>
        </p:grpSpPr>
        <p:sp>
          <p:nvSpPr>
            <p:cNvPr id="8" name="Google Shape;2759;p50">
              <a:extLst>
                <a:ext uri="{FF2B5EF4-FFF2-40B4-BE49-F238E27FC236}">
                  <a16:creationId xmlns:a16="http://schemas.microsoft.com/office/drawing/2014/main" id="{D6F73847-2814-64DF-0C78-D192C2960AB3}"/>
                </a:ext>
              </a:extLst>
            </p:cNvPr>
            <p:cNvSpPr/>
            <p:nvPr/>
          </p:nvSpPr>
          <p:spPr>
            <a:xfrm>
              <a:off x="4411970" y="4340222"/>
              <a:ext cx="121370" cy="121370"/>
            </a:xfrm>
            <a:custGeom>
              <a:avLst/>
              <a:gdLst/>
              <a:ahLst/>
              <a:cxnLst/>
              <a:rect l="l" t="t" r="r" b="b"/>
              <a:pathLst>
                <a:path w="2688" h="2688" extrusionOk="0">
                  <a:moveTo>
                    <a:pt x="2688" y="1"/>
                  </a:moveTo>
                  <a:cubicBezTo>
                    <a:pt x="1205" y="1"/>
                    <a:pt x="1" y="1203"/>
                    <a:pt x="1" y="2688"/>
                  </a:cubicBezTo>
                  <a:lnTo>
                    <a:pt x="379" y="2688"/>
                  </a:lnTo>
                  <a:cubicBezTo>
                    <a:pt x="379" y="1411"/>
                    <a:pt x="1413" y="379"/>
                    <a:pt x="2688" y="379"/>
                  </a:cubicBezTo>
                  <a:lnTo>
                    <a:pt x="268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2760;p50">
              <a:extLst>
                <a:ext uri="{FF2B5EF4-FFF2-40B4-BE49-F238E27FC236}">
                  <a16:creationId xmlns:a16="http://schemas.microsoft.com/office/drawing/2014/main" id="{63B8B5AC-10BB-CAC8-3AA6-97D01386B928}"/>
                </a:ext>
              </a:extLst>
            </p:cNvPr>
            <p:cNvSpPr/>
            <p:nvPr/>
          </p:nvSpPr>
          <p:spPr>
            <a:xfrm>
              <a:off x="4457032" y="4385284"/>
              <a:ext cx="152661" cy="152615"/>
            </a:xfrm>
            <a:custGeom>
              <a:avLst/>
              <a:gdLst/>
              <a:ahLst/>
              <a:cxnLst/>
              <a:rect l="l" t="t" r="r" b="b"/>
              <a:pathLst>
                <a:path w="3381" h="3380" extrusionOk="0">
                  <a:moveTo>
                    <a:pt x="1690" y="0"/>
                  </a:moveTo>
                  <a:cubicBezTo>
                    <a:pt x="756" y="0"/>
                    <a:pt x="0" y="756"/>
                    <a:pt x="0" y="1690"/>
                  </a:cubicBezTo>
                  <a:cubicBezTo>
                    <a:pt x="0" y="2623"/>
                    <a:pt x="756" y="3379"/>
                    <a:pt x="1690" y="3379"/>
                  </a:cubicBezTo>
                  <a:cubicBezTo>
                    <a:pt x="2623" y="3379"/>
                    <a:pt x="3381" y="2623"/>
                    <a:pt x="3381" y="1690"/>
                  </a:cubicBezTo>
                  <a:cubicBezTo>
                    <a:pt x="3381" y="756"/>
                    <a:pt x="2623" y="0"/>
                    <a:pt x="169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2761;p50">
              <a:extLst>
                <a:ext uri="{FF2B5EF4-FFF2-40B4-BE49-F238E27FC236}">
                  <a16:creationId xmlns:a16="http://schemas.microsoft.com/office/drawing/2014/main" id="{63F4C041-4A89-856A-AD94-EE71B538E32C}"/>
                </a:ext>
              </a:extLst>
            </p:cNvPr>
            <p:cNvSpPr/>
            <p:nvPr/>
          </p:nvSpPr>
          <p:spPr>
            <a:xfrm>
              <a:off x="4533392" y="4383749"/>
              <a:ext cx="658046" cy="199155"/>
            </a:xfrm>
            <a:custGeom>
              <a:avLst/>
              <a:gdLst/>
              <a:ahLst/>
              <a:cxnLst/>
              <a:rect l="l" t="t" r="r" b="b"/>
              <a:pathLst>
                <a:path w="16511" h="4997" extrusionOk="0">
                  <a:moveTo>
                    <a:pt x="4619" y="1"/>
                  </a:moveTo>
                  <a:cubicBezTo>
                    <a:pt x="3342" y="1"/>
                    <a:pt x="2309" y="1035"/>
                    <a:pt x="2309" y="2310"/>
                  </a:cubicBezTo>
                  <a:cubicBezTo>
                    <a:pt x="2309" y="3586"/>
                    <a:pt x="1275" y="4619"/>
                    <a:pt x="0" y="4619"/>
                  </a:cubicBezTo>
                  <a:lnTo>
                    <a:pt x="0" y="4997"/>
                  </a:lnTo>
                  <a:cubicBezTo>
                    <a:pt x="482" y="4997"/>
                    <a:pt x="958" y="4867"/>
                    <a:pt x="1373" y="4619"/>
                  </a:cubicBezTo>
                  <a:lnTo>
                    <a:pt x="14185" y="4619"/>
                  </a:lnTo>
                  <a:cubicBezTo>
                    <a:pt x="15472" y="4619"/>
                    <a:pt x="16510" y="3567"/>
                    <a:pt x="16494" y="2279"/>
                  </a:cubicBezTo>
                  <a:cubicBezTo>
                    <a:pt x="16478" y="1006"/>
                    <a:pt x="15399" y="1"/>
                    <a:pt x="1412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77" name="Google Shape;777;p27"/>
          <p:cNvSpPr txBox="1">
            <a:spLocks noGrp="1"/>
          </p:cNvSpPr>
          <p:nvPr>
            <p:ph type="subTitle" idx="1"/>
          </p:nvPr>
        </p:nvSpPr>
        <p:spPr>
          <a:xfrm>
            <a:off x="927128" y="1490837"/>
            <a:ext cx="4901200" cy="3162731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endParaRPr lang="en-US" altLang="zh-TW" dirty="0">
              <a:effectLst/>
            </a:endParaRPr>
          </a:p>
          <a:p>
            <a:r>
              <a:rPr lang="zh-TW" altLang="en-US" dirty="0">
                <a:effectLst/>
              </a:rPr>
              <a:t>矯正誘發因子</a:t>
            </a:r>
            <a:r>
              <a:rPr lang="en-US" altLang="zh-TW" dirty="0">
                <a:effectLst/>
              </a:rPr>
              <a:t>:</a:t>
            </a:r>
          </a:p>
          <a:p>
            <a:r>
              <a:rPr lang="zh-TW" altLang="en-US" dirty="0">
                <a:effectLst/>
              </a:rPr>
              <a:t>　適時地</a:t>
            </a:r>
            <a:r>
              <a:rPr lang="zh-TW" altLang="en-US" dirty="0"/>
              <a:t>給予</a:t>
            </a:r>
            <a:r>
              <a:rPr lang="zh-TW" altLang="en-US" dirty="0">
                <a:effectLst/>
              </a:rPr>
              <a:t>肌肉休息的時間</a:t>
            </a:r>
            <a:r>
              <a:rPr lang="en-US" altLang="zh-TW" dirty="0">
                <a:effectLst/>
              </a:rPr>
              <a:t>,</a:t>
            </a:r>
            <a:r>
              <a:rPr lang="zh-TW" altLang="en-US" dirty="0">
                <a:effectLst/>
              </a:rPr>
              <a:t>避免長時間</a:t>
            </a:r>
            <a:endParaRPr lang="en-US" altLang="zh-TW" dirty="0">
              <a:effectLst/>
            </a:endParaRPr>
          </a:p>
          <a:p>
            <a:r>
              <a:rPr lang="zh-TW" altLang="en-US" dirty="0">
                <a:effectLst/>
              </a:rPr>
              <a:t>　維持同一姿勢</a:t>
            </a:r>
            <a:r>
              <a:rPr lang="en-US" altLang="zh-TW" dirty="0">
                <a:effectLst/>
              </a:rPr>
              <a:t>,</a:t>
            </a:r>
            <a:r>
              <a:rPr lang="zh-TW" altLang="en-US" dirty="0">
                <a:effectLst/>
              </a:rPr>
              <a:t>並矯正不良姿勢。</a:t>
            </a:r>
            <a:endParaRPr lang="en-US" altLang="zh-TW" dirty="0">
              <a:effectLst/>
            </a:endParaRPr>
          </a:p>
          <a:p>
            <a:r>
              <a:rPr lang="zh-TW" altLang="en-US" dirty="0">
                <a:effectLst/>
              </a:rPr>
              <a:t>　戒菸、維持正常體重</a:t>
            </a:r>
            <a:r>
              <a:rPr lang="en-US" altLang="zh-TW" dirty="0">
                <a:effectLst/>
              </a:rPr>
              <a:t>,</a:t>
            </a:r>
            <a:r>
              <a:rPr lang="zh-TW" altLang="en-US" dirty="0">
                <a:effectLst/>
              </a:rPr>
              <a:t>適當補充維他命。</a:t>
            </a:r>
          </a:p>
          <a:p>
            <a:r>
              <a:rPr lang="zh-TW" altLang="en-US" dirty="0">
                <a:effectLst/>
              </a:rPr>
              <a:t>　維持穩定情緒、適當解壓力</a:t>
            </a:r>
            <a:r>
              <a:rPr lang="en-US" altLang="zh-TW" dirty="0">
                <a:effectLst/>
              </a:rPr>
              <a:t>,</a:t>
            </a:r>
            <a:r>
              <a:rPr lang="zh-TW" altLang="en-US" dirty="0">
                <a:effectLst/>
              </a:rPr>
              <a:t>養成良好的</a:t>
            </a:r>
            <a:endParaRPr lang="en-US" altLang="zh-TW" dirty="0">
              <a:effectLst/>
            </a:endParaRPr>
          </a:p>
          <a:p>
            <a:r>
              <a:rPr lang="zh-TW" altLang="en-US" dirty="0">
                <a:effectLst/>
              </a:rPr>
              <a:t>　睡眠習慣。</a:t>
            </a:r>
          </a:p>
          <a:p>
            <a:r>
              <a:rPr lang="zh-TW" altLang="en-US" dirty="0">
                <a:effectLst/>
              </a:rPr>
              <a:t>藥物治療</a:t>
            </a:r>
            <a:r>
              <a:rPr lang="en-US" altLang="zh-TW" dirty="0">
                <a:effectLst/>
              </a:rPr>
              <a:t>:</a:t>
            </a:r>
          </a:p>
          <a:p>
            <a:r>
              <a:rPr lang="zh-TW" altLang="en-US" dirty="0"/>
              <a:t>　</a:t>
            </a:r>
            <a:r>
              <a:rPr lang="zh-TW" altLang="en-US" dirty="0">
                <a:effectLst/>
              </a:rPr>
              <a:t>肌肉鬆弛劑、消痛藥、類固醇、抗焦慮劑、</a:t>
            </a:r>
            <a:endParaRPr lang="en-US" altLang="zh-TW" dirty="0">
              <a:effectLst/>
            </a:endParaRPr>
          </a:p>
          <a:p>
            <a:r>
              <a:rPr lang="zh-TW" altLang="en-US" dirty="0"/>
              <a:t>　</a:t>
            </a:r>
            <a:r>
              <a:rPr lang="zh-TW" altLang="en-US" dirty="0">
                <a:effectLst/>
              </a:rPr>
              <a:t>抗憂鬱劑、抗組織胺、安眠藥</a:t>
            </a:r>
          </a:p>
          <a:p>
            <a:r>
              <a:rPr lang="zh-TW" altLang="en-US" dirty="0">
                <a:effectLst/>
              </a:rPr>
              <a:t>復健治療</a:t>
            </a:r>
            <a:r>
              <a:rPr lang="en-US" altLang="zh-TW" dirty="0">
                <a:effectLst/>
              </a:rPr>
              <a:t>:</a:t>
            </a:r>
          </a:p>
          <a:p>
            <a:r>
              <a:rPr lang="zh-TW" altLang="en-US" dirty="0"/>
              <a:t>　</a:t>
            </a:r>
            <a:r>
              <a:rPr lang="zh-TW" altLang="en-US" dirty="0">
                <a:effectLst/>
              </a:rPr>
              <a:t>冷敷、超音波、針灸、激痛點壓、肌筋膜</a:t>
            </a:r>
            <a:endParaRPr lang="en-US" altLang="zh-TW" dirty="0">
              <a:effectLst/>
            </a:endParaRPr>
          </a:p>
          <a:p>
            <a:r>
              <a:rPr lang="zh-TW" altLang="en-US" dirty="0"/>
              <a:t>　</a:t>
            </a:r>
            <a:r>
              <a:rPr lang="zh-TW" altLang="en-US" dirty="0">
                <a:effectLst/>
              </a:rPr>
              <a:t>放鬆術、肌肉伸展運動</a:t>
            </a:r>
            <a:r>
              <a:rPr lang="en-US" altLang="zh-TW" dirty="0">
                <a:effectLst/>
              </a:rPr>
              <a:t>	</a:t>
            </a:r>
            <a:r>
              <a:rPr lang="zh-TW" altLang="en-US" dirty="0">
                <a:effectLst/>
              </a:rPr>
              <a:t>、肌肉訓練運動</a:t>
            </a:r>
          </a:p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78" name="Google Shape;778;p27"/>
          <p:cNvSpPr txBox="1">
            <a:spLocks noGrp="1"/>
          </p:cNvSpPr>
          <p:nvPr>
            <p:ph type="title"/>
          </p:nvPr>
        </p:nvSpPr>
        <p:spPr>
          <a:xfrm>
            <a:off x="950967" y="719333"/>
            <a:ext cx="4901200" cy="7924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照護措施</a:t>
            </a:r>
            <a:endParaRPr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779" name="Google Shape;779;p27"/>
          <p:cNvPicPr preferRelativeResize="0"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 t="16667" b="16667"/>
          <a:stretch/>
        </p:blipFill>
        <p:spPr>
          <a:xfrm>
            <a:off x="6339800" y="978400"/>
            <a:ext cx="4901200" cy="4901200"/>
          </a:xfrm>
          <a:prstGeom prst="roundRect">
            <a:avLst>
              <a:gd name="adj" fmla="val 5002"/>
            </a:avLst>
          </a:prstGeom>
          <a:noFill/>
          <a:ln w="1905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3" name="文字方塊 2">
            <a:hlinkClick r:id="rId5"/>
            <a:extLst>
              <a:ext uri="{FF2B5EF4-FFF2-40B4-BE49-F238E27FC236}">
                <a16:creationId xmlns:a16="http://schemas.microsoft.com/office/drawing/2014/main" id="{484A0443-4891-A110-B26B-A732C5CEB40E}"/>
              </a:ext>
            </a:extLst>
          </p:cNvPr>
          <p:cNvSpPr txBox="1"/>
          <p:nvPr/>
        </p:nvSpPr>
        <p:spPr>
          <a:xfrm>
            <a:off x="8930601" y="6249503"/>
            <a:ext cx="2665655" cy="277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200" b="0" i="0" u="sng" strike="noStrike" kern="100" cap="none" spc="0" normalizeH="0" baseline="0" noProof="0" dirty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資料來源</a:t>
            </a:r>
            <a:r>
              <a:rPr kumimoji="0" lang="en-US" altLang="zh-TW" sz="1200" b="0" i="0" u="sng" strike="noStrike" kern="100" cap="none" spc="0" normalizeH="0" baseline="0" noProof="0" dirty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:</a:t>
            </a:r>
            <a:r>
              <a:rPr kumimoji="0" lang="zh-TW" altLang="en-US" sz="1200" b="0" i="0" u="sng" strike="noStrike" kern="100" cap="none" spc="0" normalizeH="0" baseline="0" noProof="0" dirty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臺北市立聯合醫院陽明院區</a:t>
            </a:r>
            <a:endParaRPr kumimoji="0" lang="zh-TW" altLang="zh-TW" sz="1200" b="0" i="0" u="none" strike="noStrike" kern="100" cap="none" spc="0" normalizeH="0" baseline="0" noProof="0" dirty="0">
              <a:ln>
                <a:noFill/>
              </a:ln>
              <a:solidFill>
                <a:srgbClr val="422809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grpSp>
        <p:nvGrpSpPr>
          <p:cNvPr id="2" name="Google Shape;11326;p75">
            <a:extLst>
              <a:ext uri="{FF2B5EF4-FFF2-40B4-BE49-F238E27FC236}">
                <a16:creationId xmlns:a16="http://schemas.microsoft.com/office/drawing/2014/main" id="{98DF5663-DFCF-1921-5B66-501917BDE7B0}"/>
              </a:ext>
            </a:extLst>
          </p:cNvPr>
          <p:cNvGrpSpPr/>
          <p:nvPr/>
        </p:nvGrpSpPr>
        <p:grpSpPr>
          <a:xfrm>
            <a:off x="1157914" y="2336421"/>
            <a:ext cx="166473" cy="141497"/>
            <a:chOff x="4660325" y="1866850"/>
            <a:chExt cx="68350" cy="58100"/>
          </a:xfrm>
        </p:grpSpPr>
        <p:sp>
          <p:nvSpPr>
            <p:cNvPr id="5" name="Google Shape;11327;p75">
              <a:extLst>
                <a:ext uri="{FF2B5EF4-FFF2-40B4-BE49-F238E27FC236}">
                  <a16:creationId xmlns:a16="http://schemas.microsoft.com/office/drawing/2014/main" id="{7CF0CDFC-1F3D-D8BE-568C-2BBB504AD8DF}"/>
                </a:ext>
              </a:extLst>
            </p:cNvPr>
            <p:cNvSpPr/>
            <p:nvPr/>
          </p:nvSpPr>
          <p:spPr>
            <a:xfrm>
              <a:off x="4660325" y="1866850"/>
              <a:ext cx="37700" cy="58100"/>
            </a:xfrm>
            <a:custGeom>
              <a:avLst/>
              <a:gdLst/>
              <a:ahLst/>
              <a:cxnLst/>
              <a:rect l="l" t="t" r="r" b="b"/>
              <a:pathLst>
                <a:path w="1508" h="2324" extrusionOk="0">
                  <a:moveTo>
                    <a:pt x="346" y="1"/>
                  </a:moveTo>
                  <a:lnTo>
                    <a:pt x="0" y="354"/>
                  </a:lnTo>
                  <a:lnTo>
                    <a:pt x="815" y="1162"/>
                  </a:lnTo>
                  <a:lnTo>
                    <a:pt x="0" y="1977"/>
                  </a:lnTo>
                  <a:lnTo>
                    <a:pt x="346" y="2323"/>
                  </a:lnTo>
                  <a:lnTo>
                    <a:pt x="1508" y="1162"/>
                  </a:lnTo>
                  <a:lnTo>
                    <a:pt x="346" y="1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11328;p75">
              <a:extLst>
                <a:ext uri="{FF2B5EF4-FFF2-40B4-BE49-F238E27FC236}">
                  <a16:creationId xmlns:a16="http://schemas.microsoft.com/office/drawing/2014/main" id="{52F0A6BD-189F-A5D1-7762-414B4B450B32}"/>
                </a:ext>
              </a:extLst>
            </p:cNvPr>
            <p:cNvSpPr/>
            <p:nvPr/>
          </p:nvSpPr>
          <p:spPr>
            <a:xfrm>
              <a:off x="4690975" y="1866850"/>
              <a:ext cx="37700" cy="58100"/>
            </a:xfrm>
            <a:custGeom>
              <a:avLst/>
              <a:gdLst/>
              <a:ahLst/>
              <a:cxnLst/>
              <a:rect l="l" t="t" r="r" b="b"/>
              <a:pathLst>
                <a:path w="1508" h="2324" extrusionOk="0">
                  <a:moveTo>
                    <a:pt x="346" y="1"/>
                  </a:moveTo>
                  <a:lnTo>
                    <a:pt x="0" y="354"/>
                  </a:lnTo>
                  <a:lnTo>
                    <a:pt x="808" y="1162"/>
                  </a:lnTo>
                  <a:lnTo>
                    <a:pt x="0" y="1977"/>
                  </a:lnTo>
                  <a:lnTo>
                    <a:pt x="346" y="2323"/>
                  </a:lnTo>
                  <a:lnTo>
                    <a:pt x="1508" y="1162"/>
                  </a:lnTo>
                  <a:lnTo>
                    <a:pt x="346" y="1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" name="Google Shape;11326;p75">
            <a:extLst>
              <a:ext uri="{FF2B5EF4-FFF2-40B4-BE49-F238E27FC236}">
                <a16:creationId xmlns:a16="http://schemas.microsoft.com/office/drawing/2014/main" id="{4F86F65C-476E-DE2A-EF5E-E4CBB8F7E2A6}"/>
              </a:ext>
            </a:extLst>
          </p:cNvPr>
          <p:cNvGrpSpPr/>
          <p:nvPr/>
        </p:nvGrpSpPr>
        <p:grpSpPr>
          <a:xfrm>
            <a:off x="1157914" y="2994695"/>
            <a:ext cx="166473" cy="141497"/>
            <a:chOff x="4660325" y="1866850"/>
            <a:chExt cx="68350" cy="58100"/>
          </a:xfrm>
        </p:grpSpPr>
        <p:sp>
          <p:nvSpPr>
            <p:cNvPr id="12" name="Google Shape;11327;p75">
              <a:extLst>
                <a:ext uri="{FF2B5EF4-FFF2-40B4-BE49-F238E27FC236}">
                  <a16:creationId xmlns:a16="http://schemas.microsoft.com/office/drawing/2014/main" id="{4107C956-18D1-8DEE-0705-728B0165013F}"/>
                </a:ext>
              </a:extLst>
            </p:cNvPr>
            <p:cNvSpPr/>
            <p:nvPr/>
          </p:nvSpPr>
          <p:spPr>
            <a:xfrm>
              <a:off x="4660325" y="1866850"/>
              <a:ext cx="37700" cy="58100"/>
            </a:xfrm>
            <a:custGeom>
              <a:avLst/>
              <a:gdLst/>
              <a:ahLst/>
              <a:cxnLst/>
              <a:rect l="l" t="t" r="r" b="b"/>
              <a:pathLst>
                <a:path w="1508" h="2324" extrusionOk="0">
                  <a:moveTo>
                    <a:pt x="346" y="1"/>
                  </a:moveTo>
                  <a:lnTo>
                    <a:pt x="0" y="354"/>
                  </a:lnTo>
                  <a:lnTo>
                    <a:pt x="815" y="1162"/>
                  </a:lnTo>
                  <a:lnTo>
                    <a:pt x="0" y="1977"/>
                  </a:lnTo>
                  <a:lnTo>
                    <a:pt x="346" y="2323"/>
                  </a:lnTo>
                  <a:lnTo>
                    <a:pt x="1508" y="1162"/>
                  </a:lnTo>
                  <a:lnTo>
                    <a:pt x="346" y="1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1328;p75">
              <a:extLst>
                <a:ext uri="{FF2B5EF4-FFF2-40B4-BE49-F238E27FC236}">
                  <a16:creationId xmlns:a16="http://schemas.microsoft.com/office/drawing/2014/main" id="{645D1A75-EFA6-9415-CF4B-0F0532A7C376}"/>
                </a:ext>
              </a:extLst>
            </p:cNvPr>
            <p:cNvSpPr/>
            <p:nvPr/>
          </p:nvSpPr>
          <p:spPr>
            <a:xfrm>
              <a:off x="4690975" y="1866850"/>
              <a:ext cx="37700" cy="58100"/>
            </a:xfrm>
            <a:custGeom>
              <a:avLst/>
              <a:gdLst/>
              <a:ahLst/>
              <a:cxnLst/>
              <a:rect l="l" t="t" r="r" b="b"/>
              <a:pathLst>
                <a:path w="1508" h="2324" extrusionOk="0">
                  <a:moveTo>
                    <a:pt x="346" y="1"/>
                  </a:moveTo>
                  <a:lnTo>
                    <a:pt x="0" y="354"/>
                  </a:lnTo>
                  <a:lnTo>
                    <a:pt x="808" y="1162"/>
                  </a:lnTo>
                  <a:lnTo>
                    <a:pt x="0" y="1977"/>
                  </a:lnTo>
                  <a:lnTo>
                    <a:pt x="346" y="2323"/>
                  </a:lnTo>
                  <a:lnTo>
                    <a:pt x="1508" y="1162"/>
                  </a:lnTo>
                  <a:lnTo>
                    <a:pt x="346" y="1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" name="Google Shape;11326;p75">
            <a:extLst>
              <a:ext uri="{FF2B5EF4-FFF2-40B4-BE49-F238E27FC236}">
                <a16:creationId xmlns:a16="http://schemas.microsoft.com/office/drawing/2014/main" id="{ECD5423D-DEF4-25BB-D17A-DFC0D6B06D14}"/>
              </a:ext>
            </a:extLst>
          </p:cNvPr>
          <p:cNvGrpSpPr/>
          <p:nvPr/>
        </p:nvGrpSpPr>
        <p:grpSpPr>
          <a:xfrm>
            <a:off x="1157914" y="3332516"/>
            <a:ext cx="166473" cy="141497"/>
            <a:chOff x="4660325" y="1866850"/>
            <a:chExt cx="68350" cy="58100"/>
          </a:xfrm>
        </p:grpSpPr>
        <p:sp>
          <p:nvSpPr>
            <p:cNvPr id="15" name="Google Shape;11327;p75">
              <a:extLst>
                <a:ext uri="{FF2B5EF4-FFF2-40B4-BE49-F238E27FC236}">
                  <a16:creationId xmlns:a16="http://schemas.microsoft.com/office/drawing/2014/main" id="{8A64588D-3E80-E38F-015C-D555251E6156}"/>
                </a:ext>
              </a:extLst>
            </p:cNvPr>
            <p:cNvSpPr/>
            <p:nvPr/>
          </p:nvSpPr>
          <p:spPr>
            <a:xfrm>
              <a:off x="4660325" y="1866850"/>
              <a:ext cx="37700" cy="58100"/>
            </a:xfrm>
            <a:custGeom>
              <a:avLst/>
              <a:gdLst/>
              <a:ahLst/>
              <a:cxnLst/>
              <a:rect l="l" t="t" r="r" b="b"/>
              <a:pathLst>
                <a:path w="1508" h="2324" extrusionOk="0">
                  <a:moveTo>
                    <a:pt x="346" y="1"/>
                  </a:moveTo>
                  <a:lnTo>
                    <a:pt x="0" y="354"/>
                  </a:lnTo>
                  <a:lnTo>
                    <a:pt x="815" y="1162"/>
                  </a:lnTo>
                  <a:lnTo>
                    <a:pt x="0" y="1977"/>
                  </a:lnTo>
                  <a:lnTo>
                    <a:pt x="346" y="2323"/>
                  </a:lnTo>
                  <a:lnTo>
                    <a:pt x="1508" y="1162"/>
                  </a:lnTo>
                  <a:lnTo>
                    <a:pt x="346" y="1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1328;p75">
              <a:extLst>
                <a:ext uri="{FF2B5EF4-FFF2-40B4-BE49-F238E27FC236}">
                  <a16:creationId xmlns:a16="http://schemas.microsoft.com/office/drawing/2014/main" id="{A5B3DFAE-49C8-3817-C25E-17FBDFAB990B}"/>
                </a:ext>
              </a:extLst>
            </p:cNvPr>
            <p:cNvSpPr/>
            <p:nvPr/>
          </p:nvSpPr>
          <p:spPr>
            <a:xfrm>
              <a:off x="4690975" y="1866850"/>
              <a:ext cx="37700" cy="58100"/>
            </a:xfrm>
            <a:custGeom>
              <a:avLst/>
              <a:gdLst/>
              <a:ahLst/>
              <a:cxnLst/>
              <a:rect l="l" t="t" r="r" b="b"/>
              <a:pathLst>
                <a:path w="1508" h="2324" extrusionOk="0">
                  <a:moveTo>
                    <a:pt x="346" y="1"/>
                  </a:moveTo>
                  <a:lnTo>
                    <a:pt x="0" y="354"/>
                  </a:lnTo>
                  <a:lnTo>
                    <a:pt x="808" y="1162"/>
                  </a:lnTo>
                  <a:lnTo>
                    <a:pt x="0" y="1977"/>
                  </a:lnTo>
                  <a:lnTo>
                    <a:pt x="346" y="2323"/>
                  </a:lnTo>
                  <a:lnTo>
                    <a:pt x="1508" y="1162"/>
                  </a:lnTo>
                  <a:lnTo>
                    <a:pt x="346" y="1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" name="Google Shape;11326;p75">
            <a:extLst>
              <a:ext uri="{FF2B5EF4-FFF2-40B4-BE49-F238E27FC236}">
                <a16:creationId xmlns:a16="http://schemas.microsoft.com/office/drawing/2014/main" id="{D1CC618F-3040-909D-5AC1-9063E7C131CA}"/>
              </a:ext>
            </a:extLst>
          </p:cNvPr>
          <p:cNvGrpSpPr/>
          <p:nvPr/>
        </p:nvGrpSpPr>
        <p:grpSpPr>
          <a:xfrm>
            <a:off x="1159200" y="4308212"/>
            <a:ext cx="166473" cy="141497"/>
            <a:chOff x="4660325" y="1866850"/>
            <a:chExt cx="68350" cy="58100"/>
          </a:xfrm>
        </p:grpSpPr>
        <p:sp>
          <p:nvSpPr>
            <p:cNvPr id="18" name="Google Shape;11327;p75">
              <a:extLst>
                <a:ext uri="{FF2B5EF4-FFF2-40B4-BE49-F238E27FC236}">
                  <a16:creationId xmlns:a16="http://schemas.microsoft.com/office/drawing/2014/main" id="{1EED5BF0-EC02-B741-FEA0-E0F825B6B629}"/>
                </a:ext>
              </a:extLst>
            </p:cNvPr>
            <p:cNvSpPr/>
            <p:nvPr/>
          </p:nvSpPr>
          <p:spPr>
            <a:xfrm>
              <a:off x="4660325" y="1866850"/>
              <a:ext cx="37700" cy="58100"/>
            </a:xfrm>
            <a:custGeom>
              <a:avLst/>
              <a:gdLst/>
              <a:ahLst/>
              <a:cxnLst/>
              <a:rect l="l" t="t" r="r" b="b"/>
              <a:pathLst>
                <a:path w="1508" h="2324" extrusionOk="0">
                  <a:moveTo>
                    <a:pt x="346" y="1"/>
                  </a:moveTo>
                  <a:lnTo>
                    <a:pt x="0" y="354"/>
                  </a:lnTo>
                  <a:lnTo>
                    <a:pt x="815" y="1162"/>
                  </a:lnTo>
                  <a:lnTo>
                    <a:pt x="0" y="1977"/>
                  </a:lnTo>
                  <a:lnTo>
                    <a:pt x="346" y="2323"/>
                  </a:lnTo>
                  <a:lnTo>
                    <a:pt x="1508" y="1162"/>
                  </a:lnTo>
                  <a:lnTo>
                    <a:pt x="346" y="1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1328;p75">
              <a:extLst>
                <a:ext uri="{FF2B5EF4-FFF2-40B4-BE49-F238E27FC236}">
                  <a16:creationId xmlns:a16="http://schemas.microsoft.com/office/drawing/2014/main" id="{048DFDA0-757C-3BAA-2022-2F479900DA8E}"/>
                </a:ext>
              </a:extLst>
            </p:cNvPr>
            <p:cNvSpPr/>
            <p:nvPr/>
          </p:nvSpPr>
          <p:spPr>
            <a:xfrm>
              <a:off x="4690975" y="1866850"/>
              <a:ext cx="37700" cy="58100"/>
            </a:xfrm>
            <a:custGeom>
              <a:avLst/>
              <a:gdLst/>
              <a:ahLst/>
              <a:cxnLst/>
              <a:rect l="l" t="t" r="r" b="b"/>
              <a:pathLst>
                <a:path w="1508" h="2324" extrusionOk="0">
                  <a:moveTo>
                    <a:pt x="346" y="1"/>
                  </a:moveTo>
                  <a:lnTo>
                    <a:pt x="0" y="354"/>
                  </a:lnTo>
                  <a:lnTo>
                    <a:pt x="808" y="1162"/>
                  </a:lnTo>
                  <a:lnTo>
                    <a:pt x="0" y="1977"/>
                  </a:lnTo>
                  <a:lnTo>
                    <a:pt x="346" y="2323"/>
                  </a:lnTo>
                  <a:lnTo>
                    <a:pt x="1508" y="1162"/>
                  </a:lnTo>
                  <a:lnTo>
                    <a:pt x="346" y="1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" name="Google Shape;11326;p75">
            <a:extLst>
              <a:ext uri="{FF2B5EF4-FFF2-40B4-BE49-F238E27FC236}">
                <a16:creationId xmlns:a16="http://schemas.microsoft.com/office/drawing/2014/main" id="{0C4B366A-54AE-8501-2B12-0863729864BC}"/>
              </a:ext>
            </a:extLst>
          </p:cNvPr>
          <p:cNvGrpSpPr/>
          <p:nvPr/>
        </p:nvGrpSpPr>
        <p:grpSpPr>
          <a:xfrm>
            <a:off x="1159200" y="5292541"/>
            <a:ext cx="166473" cy="141497"/>
            <a:chOff x="4660325" y="1866850"/>
            <a:chExt cx="68350" cy="58100"/>
          </a:xfrm>
        </p:grpSpPr>
        <p:sp>
          <p:nvSpPr>
            <p:cNvPr id="21" name="Google Shape;11327;p75">
              <a:extLst>
                <a:ext uri="{FF2B5EF4-FFF2-40B4-BE49-F238E27FC236}">
                  <a16:creationId xmlns:a16="http://schemas.microsoft.com/office/drawing/2014/main" id="{BD1FEE90-BF32-7D74-1B22-E4D2090CA16F}"/>
                </a:ext>
              </a:extLst>
            </p:cNvPr>
            <p:cNvSpPr/>
            <p:nvPr/>
          </p:nvSpPr>
          <p:spPr>
            <a:xfrm>
              <a:off x="4660325" y="1866850"/>
              <a:ext cx="37700" cy="58100"/>
            </a:xfrm>
            <a:custGeom>
              <a:avLst/>
              <a:gdLst/>
              <a:ahLst/>
              <a:cxnLst/>
              <a:rect l="l" t="t" r="r" b="b"/>
              <a:pathLst>
                <a:path w="1508" h="2324" extrusionOk="0">
                  <a:moveTo>
                    <a:pt x="346" y="1"/>
                  </a:moveTo>
                  <a:lnTo>
                    <a:pt x="0" y="354"/>
                  </a:lnTo>
                  <a:lnTo>
                    <a:pt x="815" y="1162"/>
                  </a:lnTo>
                  <a:lnTo>
                    <a:pt x="0" y="1977"/>
                  </a:lnTo>
                  <a:lnTo>
                    <a:pt x="346" y="2323"/>
                  </a:lnTo>
                  <a:lnTo>
                    <a:pt x="1508" y="1162"/>
                  </a:lnTo>
                  <a:lnTo>
                    <a:pt x="346" y="1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11328;p75">
              <a:extLst>
                <a:ext uri="{FF2B5EF4-FFF2-40B4-BE49-F238E27FC236}">
                  <a16:creationId xmlns:a16="http://schemas.microsoft.com/office/drawing/2014/main" id="{A41B20C5-4375-3BF9-2DFB-AC7C357D3AEA}"/>
                </a:ext>
              </a:extLst>
            </p:cNvPr>
            <p:cNvSpPr/>
            <p:nvPr/>
          </p:nvSpPr>
          <p:spPr>
            <a:xfrm>
              <a:off x="4690975" y="1866850"/>
              <a:ext cx="37700" cy="58100"/>
            </a:xfrm>
            <a:custGeom>
              <a:avLst/>
              <a:gdLst/>
              <a:ahLst/>
              <a:cxnLst/>
              <a:rect l="l" t="t" r="r" b="b"/>
              <a:pathLst>
                <a:path w="1508" h="2324" extrusionOk="0">
                  <a:moveTo>
                    <a:pt x="346" y="1"/>
                  </a:moveTo>
                  <a:lnTo>
                    <a:pt x="0" y="354"/>
                  </a:lnTo>
                  <a:lnTo>
                    <a:pt x="808" y="1162"/>
                  </a:lnTo>
                  <a:lnTo>
                    <a:pt x="0" y="1977"/>
                  </a:lnTo>
                  <a:lnTo>
                    <a:pt x="346" y="2323"/>
                  </a:lnTo>
                  <a:lnTo>
                    <a:pt x="1508" y="1162"/>
                  </a:lnTo>
                  <a:lnTo>
                    <a:pt x="346" y="1"/>
                  </a:lnTo>
                  <a:close/>
                </a:path>
              </a:pathLst>
            </a:custGeom>
            <a:solidFill>
              <a:srgbClr val="869F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1" name="Google Shape;1824;p41">
            <a:extLst>
              <a:ext uri="{FF2B5EF4-FFF2-40B4-BE49-F238E27FC236}">
                <a16:creationId xmlns:a16="http://schemas.microsoft.com/office/drawing/2014/main" id="{7103D664-C1CB-FE0A-F595-5217EB6CCA48}"/>
              </a:ext>
            </a:extLst>
          </p:cNvPr>
          <p:cNvGrpSpPr/>
          <p:nvPr/>
        </p:nvGrpSpPr>
        <p:grpSpPr>
          <a:xfrm>
            <a:off x="449655" y="5822944"/>
            <a:ext cx="548640" cy="592522"/>
            <a:chOff x="5033490" y="539485"/>
            <a:chExt cx="457200" cy="496957"/>
          </a:xfrm>
        </p:grpSpPr>
        <p:grpSp>
          <p:nvGrpSpPr>
            <p:cNvPr id="32" name="Google Shape;1825;p41">
              <a:extLst>
                <a:ext uri="{FF2B5EF4-FFF2-40B4-BE49-F238E27FC236}">
                  <a16:creationId xmlns:a16="http://schemas.microsoft.com/office/drawing/2014/main" id="{44EA1024-A200-91FD-EF1E-4488298E6A12}"/>
                </a:ext>
              </a:extLst>
            </p:cNvPr>
            <p:cNvGrpSpPr/>
            <p:nvPr/>
          </p:nvGrpSpPr>
          <p:grpSpPr>
            <a:xfrm>
              <a:off x="5033490" y="539485"/>
              <a:ext cx="457200" cy="496957"/>
              <a:chOff x="5033490" y="539485"/>
              <a:chExt cx="457200" cy="496957"/>
            </a:xfrm>
          </p:grpSpPr>
          <p:sp>
            <p:nvSpPr>
              <p:cNvPr id="53" name="Google Shape;1826;p41">
                <a:extLst>
                  <a:ext uri="{FF2B5EF4-FFF2-40B4-BE49-F238E27FC236}">
                    <a16:creationId xmlns:a16="http://schemas.microsoft.com/office/drawing/2014/main" id="{6280E667-4EFB-517B-C7AD-C7110F1EAF0C}"/>
                  </a:ext>
                </a:extLst>
              </p:cNvPr>
              <p:cNvSpPr/>
              <p:nvPr/>
            </p:nvSpPr>
            <p:spPr>
              <a:xfrm>
                <a:off x="5178320" y="539485"/>
                <a:ext cx="167913" cy="169702"/>
              </a:xfrm>
              <a:custGeom>
                <a:avLst/>
                <a:gdLst/>
                <a:ahLst/>
                <a:cxnLst/>
                <a:rect l="l" t="t" r="r" b="b"/>
                <a:pathLst>
                  <a:path w="451" h="447" extrusionOk="0">
                    <a:moveTo>
                      <a:pt x="435" y="93"/>
                    </a:moveTo>
                    <a:cubicBezTo>
                      <a:pt x="395" y="26"/>
                      <a:pt x="324" y="2"/>
                      <a:pt x="257" y="0"/>
                    </a:cubicBezTo>
                    <a:cubicBezTo>
                      <a:pt x="246" y="0"/>
                      <a:pt x="236" y="0"/>
                      <a:pt x="225" y="0"/>
                    </a:cubicBezTo>
                    <a:cubicBezTo>
                      <a:pt x="215" y="0"/>
                      <a:pt x="204" y="0"/>
                      <a:pt x="193" y="0"/>
                    </a:cubicBezTo>
                    <a:cubicBezTo>
                      <a:pt x="127" y="2"/>
                      <a:pt x="56" y="26"/>
                      <a:pt x="15" y="93"/>
                    </a:cubicBezTo>
                    <a:cubicBezTo>
                      <a:pt x="-6" y="128"/>
                      <a:pt x="-1" y="176"/>
                      <a:pt x="5" y="217"/>
                    </a:cubicBezTo>
                    <a:cubicBezTo>
                      <a:pt x="19" y="308"/>
                      <a:pt x="74" y="393"/>
                      <a:pt x="137" y="447"/>
                    </a:cubicBezTo>
                    <a:lnTo>
                      <a:pt x="225" y="435"/>
                    </a:lnTo>
                    <a:lnTo>
                      <a:pt x="314" y="447"/>
                    </a:lnTo>
                    <a:cubicBezTo>
                      <a:pt x="376" y="393"/>
                      <a:pt x="431" y="308"/>
                      <a:pt x="445" y="217"/>
                    </a:cubicBezTo>
                    <a:cubicBezTo>
                      <a:pt x="452" y="176"/>
                      <a:pt x="456" y="128"/>
                      <a:pt x="435" y="93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4" name="Google Shape;1827;p41">
                <a:extLst>
                  <a:ext uri="{FF2B5EF4-FFF2-40B4-BE49-F238E27FC236}">
                    <a16:creationId xmlns:a16="http://schemas.microsoft.com/office/drawing/2014/main" id="{BFCCC069-810E-D4F9-E9A4-0FD8E1F83D86}"/>
                  </a:ext>
                </a:extLst>
              </p:cNvPr>
              <p:cNvSpPr/>
              <p:nvPr/>
            </p:nvSpPr>
            <p:spPr>
              <a:xfrm>
                <a:off x="5311980" y="612377"/>
                <a:ext cx="178710" cy="174258"/>
              </a:xfrm>
              <a:custGeom>
                <a:avLst/>
                <a:gdLst/>
                <a:ahLst/>
                <a:cxnLst/>
                <a:rect l="l" t="t" r="r" b="b"/>
                <a:pathLst>
                  <a:path w="480" h="459" extrusionOk="0">
                    <a:moveTo>
                      <a:pt x="457" y="364"/>
                    </a:moveTo>
                    <a:cubicBezTo>
                      <a:pt x="495" y="296"/>
                      <a:pt x="480" y="222"/>
                      <a:pt x="449" y="164"/>
                    </a:cubicBezTo>
                    <a:cubicBezTo>
                      <a:pt x="444" y="154"/>
                      <a:pt x="439" y="145"/>
                      <a:pt x="433" y="136"/>
                    </a:cubicBezTo>
                    <a:cubicBezTo>
                      <a:pt x="427" y="127"/>
                      <a:pt x="423" y="117"/>
                      <a:pt x="417" y="108"/>
                    </a:cubicBezTo>
                    <a:cubicBezTo>
                      <a:pt x="382" y="52"/>
                      <a:pt x="326" y="2"/>
                      <a:pt x="247" y="0"/>
                    </a:cubicBezTo>
                    <a:cubicBezTo>
                      <a:pt x="207" y="-1"/>
                      <a:pt x="167" y="28"/>
                      <a:pt x="135" y="53"/>
                    </a:cubicBezTo>
                    <a:cubicBezTo>
                      <a:pt x="62" y="111"/>
                      <a:pt x="17" y="202"/>
                      <a:pt x="0" y="283"/>
                    </a:cubicBezTo>
                    <a:lnTo>
                      <a:pt x="55" y="353"/>
                    </a:lnTo>
                    <a:lnTo>
                      <a:pt x="89" y="436"/>
                    </a:lnTo>
                    <a:cubicBezTo>
                      <a:pt x="167" y="463"/>
                      <a:pt x="268" y="469"/>
                      <a:pt x="355" y="435"/>
                    </a:cubicBezTo>
                    <a:cubicBezTo>
                      <a:pt x="393" y="420"/>
                      <a:pt x="438" y="400"/>
                      <a:pt x="457" y="364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5" name="Google Shape;1828;p41">
                <a:extLst>
                  <a:ext uri="{FF2B5EF4-FFF2-40B4-BE49-F238E27FC236}">
                    <a16:creationId xmlns:a16="http://schemas.microsoft.com/office/drawing/2014/main" id="{8ADB6F4B-222B-C0B5-3688-55578CB20F34}"/>
                  </a:ext>
                </a:extLst>
              </p:cNvPr>
              <p:cNvSpPr/>
              <p:nvPr/>
            </p:nvSpPr>
            <p:spPr>
              <a:xfrm>
                <a:off x="5311980" y="790051"/>
                <a:ext cx="178338" cy="173879"/>
              </a:xfrm>
              <a:custGeom>
                <a:avLst/>
                <a:gdLst/>
                <a:ahLst/>
                <a:cxnLst/>
                <a:rect l="l" t="t" r="r" b="b"/>
                <a:pathLst>
                  <a:path w="479" h="458" extrusionOk="0">
                    <a:moveTo>
                      <a:pt x="245" y="458"/>
                    </a:moveTo>
                    <a:cubicBezTo>
                      <a:pt x="323" y="456"/>
                      <a:pt x="380" y="407"/>
                      <a:pt x="415" y="351"/>
                    </a:cubicBezTo>
                    <a:cubicBezTo>
                      <a:pt x="421" y="342"/>
                      <a:pt x="426" y="333"/>
                      <a:pt x="431" y="323"/>
                    </a:cubicBezTo>
                    <a:cubicBezTo>
                      <a:pt x="436" y="314"/>
                      <a:pt x="442" y="305"/>
                      <a:pt x="447" y="296"/>
                    </a:cubicBezTo>
                    <a:cubicBezTo>
                      <a:pt x="479" y="237"/>
                      <a:pt x="494" y="163"/>
                      <a:pt x="456" y="95"/>
                    </a:cubicBezTo>
                    <a:cubicBezTo>
                      <a:pt x="437" y="59"/>
                      <a:pt x="393" y="39"/>
                      <a:pt x="355" y="24"/>
                    </a:cubicBezTo>
                    <a:cubicBezTo>
                      <a:pt x="269" y="-10"/>
                      <a:pt x="167" y="-5"/>
                      <a:pt x="89" y="21"/>
                    </a:cubicBezTo>
                    <a:lnTo>
                      <a:pt x="55" y="104"/>
                    </a:lnTo>
                    <a:lnTo>
                      <a:pt x="0" y="174"/>
                    </a:lnTo>
                    <a:cubicBezTo>
                      <a:pt x="16" y="256"/>
                      <a:pt x="60" y="346"/>
                      <a:pt x="133" y="404"/>
                    </a:cubicBezTo>
                    <a:cubicBezTo>
                      <a:pt x="165" y="430"/>
                      <a:pt x="205" y="458"/>
                      <a:pt x="245" y="45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6" name="Google Shape;1829;p41">
                <a:extLst>
                  <a:ext uri="{FF2B5EF4-FFF2-40B4-BE49-F238E27FC236}">
                    <a16:creationId xmlns:a16="http://schemas.microsoft.com/office/drawing/2014/main" id="{C2155D6D-BE8D-088F-A976-D344696EA1A8}"/>
                  </a:ext>
                </a:extLst>
              </p:cNvPr>
              <p:cNvSpPr/>
              <p:nvPr/>
            </p:nvSpPr>
            <p:spPr>
              <a:xfrm>
                <a:off x="5177575" y="866360"/>
                <a:ext cx="167541" cy="170082"/>
              </a:xfrm>
              <a:custGeom>
                <a:avLst/>
                <a:gdLst/>
                <a:ahLst/>
                <a:cxnLst/>
                <a:rect l="l" t="t" r="r" b="b"/>
                <a:pathLst>
                  <a:path w="450" h="448" extrusionOk="0">
                    <a:moveTo>
                      <a:pt x="14" y="353"/>
                    </a:moveTo>
                    <a:cubicBezTo>
                      <a:pt x="54" y="420"/>
                      <a:pt x="125" y="445"/>
                      <a:pt x="192" y="447"/>
                    </a:cubicBezTo>
                    <a:cubicBezTo>
                      <a:pt x="202" y="447"/>
                      <a:pt x="214" y="447"/>
                      <a:pt x="224" y="447"/>
                    </a:cubicBezTo>
                    <a:cubicBezTo>
                      <a:pt x="235" y="447"/>
                      <a:pt x="245" y="448"/>
                      <a:pt x="255" y="447"/>
                    </a:cubicBezTo>
                    <a:cubicBezTo>
                      <a:pt x="322" y="445"/>
                      <a:pt x="393" y="421"/>
                      <a:pt x="434" y="355"/>
                    </a:cubicBezTo>
                    <a:cubicBezTo>
                      <a:pt x="455" y="320"/>
                      <a:pt x="451" y="272"/>
                      <a:pt x="445" y="231"/>
                    </a:cubicBezTo>
                    <a:cubicBezTo>
                      <a:pt x="432" y="140"/>
                      <a:pt x="376" y="54"/>
                      <a:pt x="314" y="0"/>
                    </a:cubicBezTo>
                    <a:lnTo>
                      <a:pt x="226" y="12"/>
                    </a:lnTo>
                    <a:lnTo>
                      <a:pt x="138" y="0"/>
                    </a:lnTo>
                    <a:cubicBezTo>
                      <a:pt x="75" y="54"/>
                      <a:pt x="19" y="138"/>
                      <a:pt x="5" y="230"/>
                    </a:cubicBezTo>
                    <a:cubicBezTo>
                      <a:pt x="-1" y="270"/>
                      <a:pt x="-6" y="318"/>
                      <a:pt x="14" y="353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7" name="Google Shape;1830;p41">
                <a:extLst>
                  <a:ext uri="{FF2B5EF4-FFF2-40B4-BE49-F238E27FC236}">
                    <a16:creationId xmlns:a16="http://schemas.microsoft.com/office/drawing/2014/main" id="{E985A804-94C7-E2E9-6716-553B1E7AD405}"/>
                  </a:ext>
                </a:extLst>
              </p:cNvPr>
              <p:cNvSpPr/>
              <p:nvPr/>
            </p:nvSpPr>
            <p:spPr>
              <a:xfrm>
                <a:off x="5033490" y="788912"/>
                <a:ext cx="177965" cy="173499"/>
              </a:xfrm>
              <a:custGeom>
                <a:avLst/>
                <a:gdLst/>
                <a:ahLst/>
                <a:cxnLst/>
                <a:rect l="l" t="t" r="r" b="b"/>
                <a:pathLst>
                  <a:path w="478" h="457" extrusionOk="0">
                    <a:moveTo>
                      <a:pt x="23" y="92"/>
                    </a:moveTo>
                    <a:cubicBezTo>
                      <a:pt x="-15" y="160"/>
                      <a:pt x="-2" y="234"/>
                      <a:pt x="29" y="293"/>
                    </a:cubicBezTo>
                    <a:cubicBezTo>
                      <a:pt x="34" y="302"/>
                      <a:pt x="40" y="311"/>
                      <a:pt x="45" y="320"/>
                    </a:cubicBezTo>
                    <a:cubicBezTo>
                      <a:pt x="51" y="329"/>
                      <a:pt x="55" y="339"/>
                      <a:pt x="61" y="348"/>
                    </a:cubicBezTo>
                    <a:cubicBezTo>
                      <a:pt x="96" y="405"/>
                      <a:pt x="152" y="455"/>
                      <a:pt x="230" y="457"/>
                    </a:cubicBezTo>
                    <a:cubicBezTo>
                      <a:pt x="270" y="458"/>
                      <a:pt x="310" y="430"/>
                      <a:pt x="342" y="405"/>
                    </a:cubicBezTo>
                    <a:cubicBezTo>
                      <a:pt x="415" y="348"/>
                      <a:pt x="462" y="257"/>
                      <a:pt x="478" y="176"/>
                    </a:cubicBezTo>
                    <a:lnTo>
                      <a:pt x="424" y="106"/>
                    </a:lnTo>
                    <a:lnTo>
                      <a:pt x="391" y="23"/>
                    </a:lnTo>
                    <a:cubicBezTo>
                      <a:pt x="313" y="-5"/>
                      <a:pt x="212" y="-11"/>
                      <a:pt x="125" y="23"/>
                    </a:cubicBezTo>
                    <a:cubicBezTo>
                      <a:pt x="87" y="37"/>
                      <a:pt x="42" y="56"/>
                      <a:pt x="23" y="92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8" name="Google Shape;1831;p41">
                <a:extLst>
                  <a:ext uri="{FF2B5EF4-FFF2-40B4-BE49-F238E27FC236}">
                    <a16:creationId xmlns:a16="http://schemas.microsoft.com/office/drawing/2014/main" id="{49ABEB3C-4537-0027-060B-43D1DDD6ED68}"/>
                  </a:ext>
                </a:extLst>
              </p:cNvPr>
              <p:cNvSpPr/>
              <p:nvPr/>
            </p:nvSpPr>
            <p:spPr>
              <a:xfrm>
                <a:off x="5034607" y="610858"/>
                <a:ext cx="177965" cy="174258"/>
              </a:xfrm>
              <a:custGeom>
                <a:avLst/>
                <a:gdLst/>
                <a:ahLst/>
                <a:cxnLst/>
                <a:rect l="l" t="t" r="r" b="b"/>
                <a:pathLst>
                  <a:path w="478" h="459" extrusionOk="0">
                    <a:moveTo>
                      <a:pt x="234" y="0"/>
                    </a:moveTo>
                    <a:cubicBezTo>
                      <a:pt x="156" y="1"/>
                      <a:pt x="99" y="50"/>
                      <a:pt x="64" y="107"/>
                    </a:cubicBezTo>
                    <a:cubicBezTo>
                      <a:pt x="58" y="115"/>
                      <a:pt x="53" y="125"/>
                      <a:pt x="48" y="134"/>
                    </a:cubicBezTo>
                    <a:cubicBezTo>
                      <a:pt x="44" y="143"/>
                      <a:pt x="36" y="152"/>
                      <a:pt x="31" y="161"/>
                    </a:cubicBezTo>
                    <a:cubicBezTo>
                      <a:pt x="-1" y="220"/>
                      <a:pt x="-16" y="293"/>
                      <a:pt x="21" y="362"/>
                    </a:cubicBezTo>
                    <a:cubicBezTo>
                      <a:pt x="40" y="398"/>
                      <a:pt x="85" y="418"/>
                      <a:pt x="123" y="434"/>
                    </a:cubicBezTo>
                    <a:cubicBezTo>
                      <a:pt x="209" y="468"/>
                      <a:pt x="310" y="464"/>
                      <a:pt x="388" y="438"/>
                    </a:cubicBezTo>
                    <a:lnTo>
                      <a:pt x="423" y="355"/>
                    </a:lnTo>
                    <a:lnTo>
                      <a:pt x="478" y="285"/>
                    </a:lnTo>
                    <a:cubicBezTo>
                      <a:pt x="463" y="204"/>
                      <a:pt x="417" y="113"/>
                      <a:pt x="346" y="54"/>
                    </a:cubicBezTo>
                    <a:cubicBezTo>
                      <a:pt x="314" y="29"/>
                      <a:pt x="275" y="0"/>
                      <a:pt x="23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33" name="Google Shape;1832;p41">
              <a:extLst>
                <a:ext uri="{FF2B5EF4-FFF2-40B4-BE49-F238E27FC236}">
                  <a16:creationId xmlns:a16="http://schemas.microsoft.com/office/drawing/2014/main" id="{A9FE9A9D-951B-3F44-99A3-13D263C6B5FE}"/>
                </a:ext>
              </a:extLst>
            </p:cNvPr>
            <p:cNvGrpSpPr/>
            <p:nvPr/>
          </p:nvGrpSpPr>
          <p:grpSpPr>
            <a:xfrm>
              <a:off x="5104602" y="602886"/>
              <a:ext cx="314977" cy="369396"/>
              <a:chOff x="5104602" y="602886"/>
              <a:chExt cx="314977" cy="369396"/>
            </a:xfrm>
          </p:grpSpPr>
          <p:sp>
            <p:nvSpPr>
              <p:cNvPr id="47" name="Google Shape;1833;p41">
                <a:extLst>
                  <a:ext uri="{FF2B5EF4-FFF2-40B4-BE49-F238E27FC236}">
                    <a16:creationId xmlns:a16="http://schemas.microsoft.com/office/drawing/2014/main" id="{A07F05E9-D59C-68A3-EB51-B1F84EA33AFE}"/>
                  </a:ext>
                </a:extLst>
              </p:cNvPr>
              <p:cNvSpPr/>
              <p:nvPr/>
            </p:nvSpPr>
            <p:spPr>
              <a:xfrm>
                <a:off x="5254272" y="602886"/>
                <a:ext cx="16009" cy="91875"/>
              </a:xfrm>
              <a:custGeom>
                <a:avLst/>
                <a:gdLst/>
                <a:ahLst/>
                <a:cxnLst/>
                <a:rect l="l" t="t" r="r" b="b"/>
                <a:pathLst>
                  <a:path w="43" h="242" extrusionOk="0">
                    <a:moveTo>
                      <a:pt x="43" y="121"/>
                    </a:moveTo>
                    <a:cubicBezTo>
                      <a:pt x="43" y="143"/>
                      <a:pt x="42" y="164"/>
                      <a:pt x="40" y="182"/>
                    </a:cubicBezTo>
                    <a:cubicBezTo>
                      <a:pt x="38" y="201"/>
                      <a:pt x="35" y="215"/>
                      <a:pt x="32" y="226"/>
                    </a:cubicBezTo>
                    <a:cubicBezTo>
                      <a:pt x="29" y="237"/>
                      <a:pt x="25" y="242"/>
                      <a:pt x="21" y="242"/>
                    </a:cubicBezTo>
                    <a:cubicBezTo>
                      <a:pt x="17" y="242"/>
                      <a:pt x="14" y="237"/>
                      <a:pt x="10" y="226"/>
                    </a:cubicBezTo>
                    <a:cubicBezTo>
                      <a:pt x="7" y="215"/>
                      <a:pt x="5" y="201"/>
                      <a:pt x="3" y="182"/>
                    </a:cubicBezTo>
                    <a:cubicBezTo>
                      <a:pt x="1" y="164"/>
                      <a:pt x="0" y="143"/>
                      <a:pt x="0" y="121"/>
                    </a:cubicBezTo>
                    <a:cubicBezTo>
                      <a:pt x="0" y="100"/>
                      <a:pt x="1" y="79"/>
                      <a:pt x="3" y="61"/>
                    </a:cubicBezTo>
                    <a:cubicBezTo>
                      <a:pt x="5" y="43"/>
                      <a:pt x="7" y="28"/>
                      <a:pt x="10" y="17"/>
                    </a:cubicBezTo>
                    <a:cubicBezTo>
                      <a:pt x="14" y="7"/>
                      <a:pt x="17" y="0"/>
                      <a:pt x="21" y="0"/>
                    </a:cubicBezTo>
                    <a:cubicBezTo>
                      <a:pt x="25" y="0"/>
                      <a:pt x="29" y="7"/>
                      <a:pt x="32" y="17"/>
                    </a:cubicBezTo>
                    <a:cubicBezTo>
                      <a:pt x="35" y="28"/>
                      <a:pt x="38" y="43"/>
                      <a:pt x="40" y="61"/>
                    </a:cubicBezTo>
                    <a:cubicBezTo>
                      <a:pt x="42" y="79"/>
                      <a:pt x="43" y="100"/>
                      <a:pt x="43" y="12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0000" tIns="42100" rIns="90000" bIns="421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8" name="Google Shape;1834;p41">
                <a:extLst>
                  <a:ext uri="{FF2B5EF4-FFF2-40B4-BE49-F238E27FC236}">
                    <a16:creationId xmlns:a16="http://schemas.microsoft.com/office/drawing/2014/main" id="{C4680634-48A4-B3C8-D408-73DFDDAF372E}"/>
                  </a:ext>
                </a:extLst>
              </p:cNvPr>
              <p:cNvSpPr/>
              <p:nvPr/>
            </p:nvSpPr>
            <p:spPr>
              <a:xfrm>
                <a:off x="5341021" y="694380"/>
                <a:ext cx="78558" cy="48215"/>
              </a:xfrm>
              <a:custGeom>
                <a:avLst/>
                <a:gdLst/>
                <a:ahLst/>
                <a:cxnLst/>
                <a:rect l="l" t="t" r="r" b="b"/>
                <a:pathLst>
                  <a:path w="211" h="127" extrusionOk="0">
                    <a:moveTo>
                      <a:pt x="210" y="3"/>
                    </a:moveTo>
                    <a:cubicBezTo>
                      <a:pt x="212" y="6"/>
                      <a:pt x="209" y="12"/>
                      <a:pt x="201" y="20"/>
                    </a:cubicBezTo>
                    <a:cubicBezTo>
                      <a:pt x="194" y="29"/>
                      <a:pt x="182" y="38"/>
                      <a:pt x="167" y="49"/>
                    </a:cubicBezTo>
                    <a:cubicBezTo>
                      <a:pt x="152" y="60"/>
                      <a:pt x="135" y="72"/>
                      <a:pt x="116" y="82"/>
                    </a:cubicBezTo>
                    <a:cubicBezTo>
                      <a:pt x="98" y="93"/>
                      <a:pt x="79" y="103"/>
                      <a:pt x="62" y="110"/>
                    </a:cubicBezTo>
                    <a:cubicBezTo>
                      <a:pt x="45" y="118"/>
                      <a:pt x="31" y="123"/>
                      <a:pt x="20" y="125"/>
                    </a:cubicBezTo>
                    <a:cubicBezTo>
                      <a:pt x="10" y="128"/>
                      <a:pt x="2" y="127"/>
                      <a:pt x="0" y="124"/>
                    </a:cubicBezTo>
                    <a:cubicBezTo>
                      <a:pt x="-2" y="120"/>
                      <a:pt x="1" y="114"/>
                      <a:pt x="9" y="106"/>
                    </a:cubicBezTo>
                    <a:cubicBezTo>
                      <a:pt x="17" y="98"/>
                      <a:pt x="28" y="88"/>
                      <a:pt x="43" y="77"/>
                    </a:cubicBezTo>
                    <a:cubicBezTo>
                      <a:pt x="58" y="67"/>
                      <a:pt x="76" y="56"/>
                      <a:pt x="94" y="45"/>
                    </a:cubicBezTo>
                    <a:cubicBezTo>
                      <a:pt x="113" y="35"/>
                      <a:pt x="131" y="25"/>
                      <a:pt x="148" y="17"/>
                    </a:cubicBezTo>
                    <a:cubicBezTo>
                      <a:pt x="165" y="10"/>
                      <a:pt x="180" y="4"/>
                      <a:pt x="191" y="2"/>
                    </a:cubicBezTo>
                    <a:cubicBezTo>
                      <a:pt x="201" y="-1"/>
                      <a:pt x="208" y="0"/>
                      <a:pt x="210" y="3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0000" tIns="700" rIns="90000" bIns="7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9" name="Google Shape;1835;p41">
                <a:extLst>
                  <a:ext uri="{FF2B5EF4-FFF2-40B4-BE49-F238E27FC236}">
                    <a16:creationId xmlns:a16="http://schemas.microsoft.com/office/drawing/2014/main" id="{E21D7F51-0135-D8C9-B9B9-D165FD4990FD}"/>
                  </a:ext>
                </a:extLst>
              </p:cNvPr>
              <p:cNvSpPr/>
              <p:nvPr/>
            </p:nvSpPr>
            <p:spPr>
              <a:xfrm>
                <a:off x="5340648" y="833331"/>
                <a:ext cx="78186" cy="48215"/>
              </a:xfrm>
              <a:custGeom>
                <a:avLst/>
                <a:gdLst/>
                <a:ahLst/>
                <a:cxnLst/>
                <a:rect l="l" t="t" r="r" b="b"/>
                <a:pathLst>
                  <a:path w="210" h="127" extrusionOk="0">
                    <a:moveTo>
                      <a:pt x="115" y="45"/>
                    </a:moveTo>
                    <a:cubicBezTo>
                      <a:pt x="134" y="55"/>
                      <a:pt x="151" y="67"/>
                      <a:pt x="166" y="78"/>
                    </a:cubicBezTo>
                    <a:cubicBezTo>
                      <a:pt x="181" y="89"/>
                      <a:pt x="194" y="99"/>
                      <a:pt x="201" y="107"/>
                    </a:cubicBezTo>
                    <a:cubicBezTo>
                      <a:pt x="209" y="115"/>
                      <a:pt x="211" y="121"/>
                      <a:pt x="209" y="124"/>
                    </a:cubicBezTo>
                    <a:cubicBezTo>
                      <a:pt x="207" y="127"/>
                      <a:pt x="201" y="128"/>
                      <a:pt x="190" y="125"/>
                    </a:cubicBezTo>
                    <a:cubicBezTo>
                      <a:pt x="179" y="123"/>
                      <a:pt x="165" y="118"/>
                      <a:pt x="148" y="110"/>
                    </a:cubicBezTo>
                    <a:cubicBezTo>
                      <a:pt x="132" y="103"/>
                      <a:pt x="112" y="93"/>
                      <a:pt x="94" y="82"/>
                    </a:cubicBezTo>
                    <a:cubicBezTo>
                      <a:pt x="76" y="72"/>
                      <a:pt x="58" y="60"/>
                      <a:pt x="43" y="49"/>
                    </a:cubicBezTo>
                    <a:cubicBezTo>
                      <a:pt x="28" y="38"/>
                      <a:pt x="17" y="28"/>
                      <a:pt x="9" y="20"/>
                    </a:cubicBezTo>
                    <a:cubicBezTo>
                      <a:pt x="2" y="12"/>
                      <a:pt x="-2" y="6"/>
                      <a:pt x="0" y="2"/>
                    </a:cubicBezTo>
                    <a:cubicBezTo>
                      <a:pt x="2" y="-1"/>
                      <a:pt x="9" y="-1"/>
                      <a:pt x="20" y="1"/>
                    </a:cubicBezTo>
                    <a:cubicBezTo>
                      <a:pt x="30" y="4"/>
                      <a:pt x="45" y="10"/>
                      <a:pt x="62" y="17"/>
                    </a:cubicBezTo>
                    <a:cubicBezTo>
                      <a:pt x="79" y="25"/>
                      <a:pt x="97" y="34"/>
                      <a:pt x="115" y="45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0000" tIns="700" rIns="90000" bIns="7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0" name="Google Shape;1836;p41">
                <a:extLst>
                  <a:ext uri="{FF2B5EF4-FFF2-40B4-BE49-F238E27FC236}">
                    <a16:creationId xmlns:a16="http://schemas.microsoft.com/office/drawing/2014/main" id="{7760A613-A8FC-42F7-92E4-D17A51ABC45F}"/>
                  </a:ext>
                </a:extLst>
              </p:cNvPr>
              <p:cNvSpPr/>
              <p:nvPr/>
            </p:nvSpPr>
            <p:spPr>
              <a:xfrm>
                <a:off x="5253155" y="880407"/>
                <a:ext cx="15637" cy="91875"/>
              </a:xfrm>
              <a:custGeom>
                <a:avLst/>
                <a:gdLst/>
                <a:ahLst/>
                <a:cxnLst/>
                <a:rect l="l" t="t" r="r" b="b"/>
                <a:pathLst>
                  <a:path w="42" h="242" extrusionOk="0">
                    <a:moveTo>
                      <a:pt x="22" y="0"/>
                    </a:moveTo>
                    <a:cubicBezTo>
                      <a:pt x="25" y="0"/>
                      <a:pt x="29" y="6"/>
                      <a:pt x="32" y="16"/>
                    </a:cubicBezTo>
                    <a:cubicBezTo>
                      <a:pt x="35" y="27"/>
                      <a:pt x="38" y="43"/>
                      <a:pt x="40" y="61"/>
                    </a:cubicBezTo>
                    <a:cubicBezTo>
                      <a:pt x="42" y="80"/>
                      <a:pt x="43" y="100"/>
                      <a:pt x="42" y="121"/>
                    </a:cubicBezTo>
                    <a:cubicBezTo>
                      <a:pt x="42" y="142"/>
                      <a:pt x="41" y="164"/>
                      <a:pt x="39" y="182"/>
                    </a:cubicBezTo>
                    <a:cubicBezTo>
                      <a:pt x="37" y="201"/>
                      <a:pt x="34" y="216"/>
                      <a:pt x="31" y="226"/>
                    </a:cubicBezTo>
                    <a:cubicBezTo>
                      <a:pt x="28" y="237"/>
                      <a:pt x="24" y="242"/>
                      <a:pt x="20" y="242"/>
                    </a:cubicBezTo>
                    <a:cubicBezTo>
                      <a:pt x="17" y="242"/>
                      <a:pt x="13" y="236"/>
                      <a:pt x="10" y="226"/>
                    </a:cubicBezTo>
                    <a:cubicBezTo>
                      <a:pt x="7" y="215"/>
                      <a:pt x="4" y="200"/>
                      <a:pt x="2" y="181"/>
                    </a:cubicBezTo>
                    <a:cubicBezTo>
                      <a:pt x="0" y="163"/>
                      <a:pt x="0" y="142"/>
                      <a:pt x="0" y="121"/>
                    </a:cubicBezTo>
                    <a:cubicBezTo>
                      <a:pt x="0" y="100"/>
                      <a:pt x="1" y="80"/>
                      <a:pt x="3" y="61"/>
                    </a:cubicBezTo>
                    <a:cubicBezTo>
                      <a:pt x="5" y="43"/>
                      <a:pt x="8" y="27"/>
                      <a:pt x="11" y="16"/>
                    </a:cubicBezTo>
                    <a:cubicBezTo>
                      <a:pt x="14" y="6"/>
                      <a:pt x="18" y="0"/>
                      <a:pt x="22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0000" tIns="42100" rIns="90000" bIns="421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" name="Google Shape;1837;p41">
                <a:extLst>
                  <a:ext uri="{FF2B5EF4-FFF2-40B4-BE49-F238E27FC236}">
                    <a16:creationId xmlns:a16="http://schemas.microsoft.com/office/drawing/2014/main" id="{C461547A-4B00-AB53-D696-C3CD541C54F9}"/>
                  </a:ext>
                </a:extLst>
              </p:cNvPr>
              <p:cNvSpPr/>
              <p:nvPr/>
            </p:nvSpPr>
            <p:spPr>
              <a:xfrm>
                <a:off x="5104602" y="831812"/>
                <a:ext cx="78558" cy="47836"/>
              </a:xfrm>
              <a:custGeom>
                <a:avLst/>
                <a:gdLst/>
                <a:ahLst/>
                <a:cxnLst/>
                <a:rect l="l" t="t" r="r" b="b"/>
                <a:pathLst>
                  <a:path w="211" h="126" extrusionOk="0">
                    <a:moveTo>
                      <a:pt x="210" y="3"/>
                    </a:moveTo>
                    <a:cubicBezTo>
                      <a:pt x="212" y="6"/>
                      <a:pt x="210" y="12"/>
                      <a:pt x="202" y="20"/>
                    </a:cubicBezTo>
                    <a:cubicBezTo>
                      <a:pt x="195" y="28"/>
                      <a:pt x="182" y="38"/>
                      <a:pt x="167" y="49"/>
                    </a:cubicBezTo>
                    <a:cubicBezTo>
                      <a:pt x="152" y="60"/>
                      <a:pt x="135" y="71"/>
                      <a:pt x="116" y="81"/>
                    </a:cubicBezTo>
                    <a:cubicBezTo>
                      <a:pt x="98" y="92"/>
                      <a:pt x="79" y="102"/>
                      <a:pt x="62" y="109"/>
                    </a:cubicBezTo>
                    <a:cubicBezTo>
                      <a:pt x="45" y="117"/>
                      <a:pt x="30" y="122"/>
                      <a:pt x="19" y="124"/>
                    </a:cubicBezTo>
                    <a:cubicBezTo>
                      <a:pt x="9" y="127"/>
                      <a:pt x="2" y="126"/>
                      <a:pt x="0" y="123"/>
                    </a:cubicBezTo>
                    <a:cubicBezTo>
                      <a:pt x="-2" y="119"/>
                      <a:pt x="1" y="114"/>
                      <a:pt x="9" y="105"/>
                    </a:cubicBezTo>
                    <a:cubicBezTo>
                      <a:pt x="16" y="97"/>
                      <a:pt x="28" y="88"/>
                      <a:pt x="43" y="77"/>
                    </a:cubicBezTo>
                    <a:cubicBezTo>
                      <a:pt x="58" y="67"/>
                      <a:pt x="77" y="55"/>
                      <a:pt x="95" y="44"/>
                    </a:cubicBezTo>
                    <a:cubicBezTo>
                      <a:pt x="114" y="34"/>
                      <a:pt x="132" y="25"/>
                      <a:pt x="149" y="17"/>
                    </a:cubicBezTo>
                    <a:cubicBezTo>
                      <a:pt x="166" y="10"/>
                      <a:pt x="180" y="4"/>
                      <a:pt x="191" y="2"/>
                    </a:cubicBezTo>
                    <a:cubicBezTo>
                      <a:pt x="202" y="-1"/>
                      <a:pt x="208" y="0"/>
                      <a:pt x="210" y="3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0000" tIns="350" rIns="90000" bIns="35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2" name="Google Shape;1838;p41">
                <a:extLst>
                  <a:ext uri="{FF2B5EF4-FFF2-40B4-BE49-F238E27FC236}">
                    <a16:creationId xmlns:a16="http://schemas.microsoft.com/office/drawing/2014/main" id="{DEDDACE9-E73F-6015-13C1-3436F48AE4AA}"/>
                  </a:ext>
                </a:extLst>
              </p:cNvPr>
              <p:cNvSpPr/>
              <p:nvPr/>
            </p:nvSpPr>
            <p:spPr>
              <a:xfrm>
                <a:off x="5116888" y="715261"/>
                <a:ext cx="77813" cy="48975"/>
              </a:xfrm>
              <a:custGeom>
                <a:avLst/>
                <a:gdLst/>
                <a:ahLst/>
                <a:cxnLst/>
                <a:rect l="l" t="t" r="r" b="b"/>
                <a:pathLst>
                  <a:path w="209" h="129" extrusionOk="0">
                    <a:moveTo>
                      <a:pt x="115" y="46"/>
                    </a:moveTo>
                    <a:cubicBezTo>
                      <a:pt x="133" y="57"/>
                      <a:pt x="150" y="68"/>
                      <a:pt x="165" y="79"/>
                    </a:cubicBezTo>
                    <a:cubicBezTo>
                      <a:pt x="180" y="90"/>
                      <a:pt x="192" y="101"/>
                      <a:pt x="199" y="109"/>
                    </a:cubicBezTo>
                    <a:cubicBezTo>
                      <a:pt x="207" y="118"/>
                      <a:pt x="210" y="123"/>
                      <a:pt x="208" y="126"/>
                    </a:cubicBezTo>
                    <a:cubicBezTo>
                      <a:pt x="206" y="129"/>
                      <a:pt x="199" y="130"/>
                      <a:pt x="188" y="127"/>
                    </a:cubicBezTo>
                    <a:cubicBezTo>
                      <a:pt x="178" y="124"/>
                      <a:pt x="163" y="119"/>
                      <a:pt x="146" y="111"/>
                    </a:cubicBezTo>
                    <a:cubicBezTo>
                      <a:pt x="130" y="103"/>
                      <a:pt x="111" y="94"/>
                      <a:pt x="93" y="83"/>
                    </a:cubicBezTo>
                    <a:cubicBezTo>
                      <a:pt x="75" y="72"/>
                      <a:pt x="57" y="60"/>
                      <a:pt x="42" y="49"/>
                    </a:cubicBezTo>
                    <a:cubicBezTo>
                      <a:pt x="27" y="38"/>
                      <a:pt x="16" y="28"/>
                      <a:pt x="8" y="20"/>
                    </a:cubicBezTo>
                    <a:cubicBezTo>
                      <a:pt x="1" y="12"/>
                      <a:pt x="-2" y="6"/>
                      <a:pt x="0" y="3"/>
                    </a:cubicBezTo>
                    <a:cubicBezTo>
                      <a:pt x="2" y="-1"/>
                      <a:pt x="8" y="-1"/>
                      <a:pt x="19" y="2"/>
                    </a:cubicBezTo>
                    <a:cubicBezTo>
                      <a:pt x="30" y="4"/>
                      <a:pt x="44" y="11"/>
                      <a:pt x="61" y="18"/>
                    </a:cubicBezTo>
                    <a:cubicBezTo>
                      <a:pt x="78" y="26"/>
                      <a:pt x="96" y="35"/>
                      <a:pt x="115" y="46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0000" tIns="1425" rIns="90000" bIns="142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34" name="Google Shape;1839;p41">
              <a:extLst>
                <a:ext uri="{FF2B5EF4-FFF2-40B4-BE49-F238E27FC236}">
                  <a16:creationId xmlns:a16="http://schemas.microsoft.com/office/drawing/2014/main" id="{8180D02D-C5F9-4D95-C8BF-7C86A2EE3226}"/>
                </a:ext>
              </a:extLst>
            </p:cNvPr>
            <p:cNvSpPr/>
            <p:nvPr/>
          </p:nvSpPr>
          <p:spPr>
            <a:xfrm>
              <a:off x="5142578" y="665907"/>
              <a:ext cx="239397" cy="244113"/>
            </a:xfrm>
            <a:custGeom>
              <a:avLst/>
              <a:gdLst/>
              <a:ahLst/>
              <a:cxnLst/>
              <a:rect l="l" t="t" r="r" b="b"/>
              <a:pathLst>
                <a:path w="643" h="643" extrusionOk="0">
                  <a:moveTo>
                    <a:pt x="643" y="321"/>
                  </a:moveTo>
                  <a:cubicBezTo>
                    <a:pt x="643" y="378"/>
                    <a:pt x="629" y="433"/>
                    <a:pt x="600" y="482"/>
                  </a:cubicBezTo>
                  <a:cubicBezTo>
                    <a:pt x="572" y="531"/>
                    <a:pt x="531" y="571"/>
                    <a:pt x="482" y="599"/>
                  </a:cubicBezTo>
                  <a:cubicBezTo>
                    <a:pt x="433" y="628"/>
                    <a:pt x="378" y="643"/>
                    <a:pt x="321" y="643"/>
                  </a:cubicBezTo>
                  <a:cubicBezTo>
                    <a:pt x="265" y="643"/>
                    <a:pt x="209" y="628"/>
                    <a:pt x="160" y="599"/>
                  </a:cubicBezTo>
                  <a:cubicBezTo>
                    <a:pt x="112" y="571"/>
                    <a:pt x="71" y="531"/>
                    <a:pt x="43" y="482"/>
                  </a:cubicBezTo>
                  <a:cubicBezTo>
                    <a:pt x="15" y="433"/>
                    <a:pt x="0" y="378"/>
                    <a:pt x="0" y="321"/>
                  </a:cubicBezTo>
                  <a:cubicBezTo>
                    <a:pt x="0" y="265"/>
                    <a:pt x="15" y="209"/>
                    <a:pt x="43" y="160"/>
                  </a:cubicBezTo>
                  <a:cubicBezTo>
                    <a:pt x="71" y="112"/>
                    <a:pt x="112" y="71"/>
                    <a:pt x="160" y="43"/>
                  </a:cubicBezTo>
                  <a:cubicBezTo>
                    <a:pt x="209" y="15"/>
                    <a:pt x="265" y="0"/>
                    <a:pt x="321" y="0"/>
                  </a:cubicBezTo>
                  <a:cubicBezTo>
                    <a:pt x="378" y="0"/>
                    <a:pt x="433" y="15"/>
                    <a:pt x="482" y="43"/>
                  </a:cubicBezTo>
                  <a:cubicBezTo>
                    <a:pt x="531" y="71"/>
                    <a:pt x="571" y="112"/>
                    <a:pt x="600" y="160"/>
                  </a:cubicBezTo>
                  <a:cubicBezTo>
                    <a:pt x="628" y="209"/>
                    <a:pt x="643" y="265"/>
                    <a:pt x="643" y="32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5" name="Google Shape;1840;p41">
              <a:extLst>
                <a:ext uri="{FF2B5EF4-FFF2-40B4-BE49-F238E27FC236}">
                  <a16:creationId xmlns:a16="http://schemas.microsoft.com/office/drawing/2014/main" id="{202E1EAA-91B7-E973-75D3-A21FDE26A799}"/>
                </a:ext>
              </a:extLst>
            </p:cNvPr>
            <p:cNvGrpSpPr/>
            <p:nvPr/>
          </p:nvGrpSpPr>
          <p:grpSpPr>
            <a:xfrm>
              <a:off x="5178282" y="756440"/>
              <a:ext cx="167973" cy="62254"/>
              <a:chOff x="7177944" y="4103440"/>
              <a:chExt cx="167973" cy="62254"/>
            </a:xfrm>
          </p:grpSpPr>
          <p:sp>
            <p:nvSpPr>
              <p:cNvPr id="44" name="Google Shape;1841;p41">
                <a:extLst>
                  <a:ext uri="{FF2B5EF4-FFF2-40B4-BE49-F238E27FC236}">
                    <a16:creationId xmlns:a16="http://schemas.microsoft.com/office/drawing/2014/main" id="{877E8023-3342-1AEE-EC09-E2781F3D24A8}"/>
                  </a:ext>
                </a:extLst>
              </p:cNvPr>
              <p:cNvSpPr/>
              <p:nvPr/>
            </p:nvSpPr>
            <p:spPr>
              <a:xfrm>
                <a:off x="7177944" y="4137983"/>
                <a:ext cx="37327" cy="26572"/>
              </a:xfrm>
              <a:custGeom>
                <a:avLst/>
                <a:gdLst/>
                <a:ahLst/>
                <a:cxnLst/>
                <a:rect l="l" t="t" r="r" b="b"/>
                <a:pathLst>
                  <a:path w="100" h="70" extrusionOk="0">
                    <a:moveTo>
                      <a:pt x="100" y="45"/>
                    </a:moveTo>
                    <a:lnTo>
                      <a:pt x="100" y="45"/>
                    </a:lnTo>
                    <a:cubicBezTo>
                      <a:pt x="99" y="42"/>
                      <a:pt x="99" y="40"/>
                      <a:pt x="98" y="38"/>
                    </a:cubicBezTo>
                    <a:lnTo>
                      <a:pt x="98" y="38"/>
                    </a:lnTo>
                    <a:cubicBezTo>
                      <a:pt x="97" y="33"/>
                      <a:pt x="96" y="29"/>
                      <a:pt x="93" y="24"/>
                    </a:cubicBezTo>
                    <a:cubicBezTo>
                      <a:pt x="90" y="17"/>
                      <a:pt x="83" y="11"/>
                      <a:pt x="75" y="6"/>
                    </a:cubicBezTo>
                    <a:cubicBezTo>
                      <a:pt x="68" y="2"/>
                      <a:pt x="59" y="0"/>
                      <a:pt x="50" y="0"/>
                    </a:cubicBezTo>
                    <a:cubicBezTo>
                      <a:pt x="41" y="0"/>
                      <a:pt x="33" y="2"/>
                      <a:pt x="25" y="6"/>
                    </a:cubicBezTo>
                    <a:cubicBezTo>
                      <a:pt x="18" y="11"/>
                      <a:pt x="11" y="17"/>
                      <a:pt x="7" y="24"/>
                    </a:cubicBezTo>
                    <a:cubicBezTo>
                      <a:pt x="3" y="32"/>
                      <a:pt x="0" y="41"/>
                      <a:pt x="0" y="49"/>
                    </a:cubicBezTo>
                    <a:cubicBezTo>
                      <a:pt x="0" y="56"/>
                      <a:pt x="2" y="63"/>
                      <a:pt x="5" y="70"/>
                    </a:cubicBezTo>
                    <a:lnTo>
                      <a:pt x="100" y="45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5" name="Google Shape;1842;p41">
                <a:extLst>
                  <a:ext uri="{FF2B5EF4-FFF2-40B4-BE49-F238E27FC236}">
                    <a16:creationId xmlns:a16="http://schemas.microsoft.com/office/drawing/2014/main" id="{30B1940B-EE57-744F-D145-B8D20CBE7F6A}"/>
                  </a:ext>
                </a:extLst>
              </p:cNvPr>
              <p:cNvSpPr/>
              <p:nvPr/>
            </p:nvSpPr>
            <p:spPr>
              <a:xfrm>
                <a:off x="7309337" y="4103440"/>
                <a:ext cx="36581" cy="25433"/>
              </a:xfrm>
              <a:custGeom>
                <a:avLst/>
                <a:gdLst/>
                <a:ahLst/>
                <a:cxnLst/>
                <a:rect l="l" t="t" r="r" b="b"/>
                <a:pathLst>
                  <a:path w="98" h="67" extrusionOk="0">
                    <a:moveTo>
                      <a:pt x="98" y="42"/>
                    </a:moveTo>
                    <a:lnTo>
                      <a:pt x="98" y="42"/>
                    </a:lnTo>
                    <a:cubicBezTo>
                      <a:pt x="98" y="40"/>
                      <a:pt x="98" y="37"/>
                      <a:pt x="97" y="35"/>
                    </a:cubicBezTo>
                    <a:lnTo>
                      <a:pt x="97" y="35"/>
                    </a:lnTo>
                    <a:cubicBezTo>
                      <a:pt x="96" y="32"/>
                      <a:pt x="95" y="28"/>
                      <a:pt x="93" y="25"/>
                    </a:cubicBezTo>
                    <a:cubicBezTo>
                      <a:pt x="88" y="17"/>
                      <a:pt x="83" y="12"/>
                      <a:pt x="75" y="7"/>
                    </a:cubicBezTo>
                    <a:cubicBezTo>
                      <a:pt x="68" y="3"/>
                      <a:pt x="59" y="0"/>
                      <a:pt x="50" y="0"/>
                    </a:cubicBezTo>
                    <a:cubicBezTo>
                      <a:pt x="41" y="0"/>
                      <a:pt x="33" y="3"/>
                      <a:pt x="25" y="7"/>
                    </a:cubicBezTo>
                    <a:cubicBezTo>
                      <a:pt x="17" y="12"/>
                      <a:pt x="12" y="18"/>
                      <a:pt x="7" y="25"/>
                    </a:cubicBezTo>
                    <a:cubicBezTo>
                      <a:pt x="3" y="33"/>
                      <a:pt x="0" y="41"/>
                      <a:pt x="0" y="50"/>
                    </a:cubicBezTo>
                    <a:cubicBezTo>
                      <a:pt x="0" y="53"/>
                      <a:pt x="1" y="57"/>
                      <a:pt x="2" y="61"/>
                    </a:cubicBezTo>
                    <a:lnTo>
                      <a:pt x="2" y="61"/>
                    </a:lnTo>
                    <a:cubicBezTo>
                      <a:pt x="2" y="63"/>
                      <a:pt x="3" y="65"/>
                      <a:pt x="4" y="67"/>
                    </a:cubicBezTo>
                    <a:lnTo>
                      <a:pt x="98" y="42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6" name="Google Shape;1843;p41">
                <a:extLst>
                  <a:ext uri="{FF2B5EF4-FFF2-40B4-BE49-F238E27FC236}">
                    <a16:creationId xmlns:a16="http://schemas.microsoft.com/office/drawing/2014/main" id="{03F7DCA4-339F-655D-0485-DD1A7B501558}"/>
                  </a:ext>
                </a:extLst>
              </p:cNvPr>
              <p:cNvSpPr/>
              <p:nvPr/>
            </p:nvSpPr>
            <p:spPr>
              <a:xfrm>
                <a:off x="7228709" y="4119763"/>
                <a:ext cx="64577" cy="45931"/>
              </a:xfrm>
              <a:custGeom>
                <a:avLst/>
                <a:gdLst/>
                <a:ahLst/>
                <a:cxnLst/>
                <a:rect l="l" t="t" r="r" b="b"/>
                <a:pathLst>
                  <a:path w="173" h="121" extrusionOk="0">
                    <a:moveTo>
                      <a:pt x="108" y="118"/>
                    </a:moveTo>
                    <a:lnTo>
                      <a:pt x="108" y="118"/>
                    </a:lnTo>
                    <a:cubicBezTo>
                      <a:pt x="100" y="120"/>
                      <a:pt x="93" y="121"/>
                      <a:pt x="85" y="121"/>
                    </a:cubicBezTo>
                    <a:cubicBezTo>
                      <a:pt x="70" y="121"/>
                      <a:pt x="54" y="117"/>
                      <a:pt x="41" y="109"/>
                    </a:cubicBezTo>
                    <a:cubicBezTo>
                      <a:pt x="28" y="102"/>
                      <a:pt x="18" y="91"/>
                      <a:pt x="9" y="77"/>
                    </a:cubicBezTo>
                    <a:cubicBezTo>
                      <a:pt x="6" y="71"/>
                      <a:pt x="2" y="63"/>
                      <a:pt x="0" y="56"/>
                    </a:cubicBezTo>
                    <a:lnTo>
                      <a:pt x="0" y="56"/>
                    </a:lnTo>
                    <a:cubicBezTo>
                      <a:pt x="0" y="55"/>
                      <a:pt x="0" y="53"/>
                      <a:pt x="0" y="52"/>
                    </a:cubicBezTo>
                    <a:cubicBezTo>
                      <a:pt x="0" y="50"/>
                      <a:pt x="1" y="47"/>
                      <a:pt x="2" y="45"/>
                    </a:cubicBezTo>
                    <a:cubicBezTo>
                      <a:pt x="4" y="43"/>
                      <a:pt x="5" y="42"/>
                      <a:pt x="7" y="40"/>
                    </a:cubicBezTo>
                    <a:cubicBezTo>
                      <a:pt x="9" y="39"/>
                      <a:pt x="12" y="38"/>
                      <a:pt x="14" y="38"/>
                    </a:cubicBezTo>
                    <a:cubicBezTo>
                      <a:pt x="17" y="38"/>
                      <a:pt x="19" y="39"/>
                      <a:pt x="21" y="40"/>
                    </a:cubicBezTo>
                    <a:cubicBezTo>
                      <a:pt x="23" y="42"/>
                      <a:pt x="26" y="43"/>
                      <a:pt x="27" y="45"/>
                    </a:cubicBezTo>
                    <a:cubicBezTo>
                      <a:pt x="28" y="46"/>
                      <a:pt x="28" y="47"/>
                      <a:pt x="28" y="49"/>
                    </a:cubicBezTo>
                    <a:lnTo>
                      <a:pt x="28" y="49"/>
                    </a:lnTo>
                    <a:cubicBezTo>
                      <a:pt x="29" y="53"/>
                      <a:pt x="31" y="57"/>
                      <a:pt x="33" y="60"/>
                    </a:cubicBezTo>
                    <a:cubicBezTo>
                      <a:pt x="38" y="69"/>
                      <a:pt x="46" y="77"/>
                      <a:pt x="55" y="82"/>
                    </a:cubicBezTo>
                    <a:cubicBezTo>
                      <a:pt x="64" y="87"/>
                      <a:pt x="74" y="90"/>
                      <a:pt x="84" y="90"/>
                    </a:cubicBezTo>
                    <a:cubicBezTo>
                      <a:pt x="95" y="90"/>
                      <a:pt x="105" y="87"/>
                      <a:pt x="114" y="82"/>
                    </a:cubicBezTo>
                    <a:cubicBezTo>
                      <a:pt x="123" y="77"/>
                      <a:pt x="130" y="69"/>
                      <a:pt x="135" y="60"/>
                    </a:cubicBezTo>
                    <a:cubicBezTo>
                      <a:pt x="140" y="51"/>
                      <a:pt x="143" y="41"/>
                      <a:pt x="143" y="31"/>
                    </a:cubicBezTo>
                    <a:cubicBezTo>
                      <a:pt x="143" y="27"/>
                      <a:pt x="143" y="22"/>
                      <a:pt x="142" y="18"/>
                    </a:cubicBezTo>
                    <a:lnTo>
                      <a:pt x="142" y="18"/>
                    </a:lnTo>
                    <a:cubicBezTo>
                      <a:pt x="141" y="17"/>
                      <a:pt x="141" y="16"/>
                      <a:pt x="141" y="14"/>
                    </a:cubicBezTo>
                    <a:cubicBezTo>
                      <a:pt x="141" y="12"/>
                      <a:pt x="142" y="9"/>
                      <a:pt x="143" y="7"/>
                    </a:cubicBezTo>
                    <a:cubicBezTo>
                      <a:pt x="144" y="5"/>
                      <a:pt x="147" y="3"/>
                      <a:pt x="149" y="2"/>
                    </a:cubicBezTo>
                    <a:cubicBezTo>
                      <a:pt x="152" y="1"/>
                      <a:pt x="154" y="0"/>
                      <a:pt x="156" y="0"/>
                    </a:cubicBezTo>
                    <a:cubicBezTo>
                      <a:pt x="159" y="0"/>
                      <a:pt x="161" y="1"/>
                      <a:pt x="163" y="2"/>
                    </a:cubicBezTo>
                    <a:cubicBezTo>
                      <a:pt x="165" y="3"/>
                      <a:pt x="167" y="5"/>
                      <a:pt x="168" y="7"/>
                    </a:cubicBezTo>
                    <a:cubicBezTo>
                      <a:pt x="169" y="8"/>
                      <a:pt x="169" y="10"/>
                      <a:pt x="170" y="11"/>
                    </a:cubicBezTo>
                    <a:lnTo>
                      <a:pt x="170" y="11"/>
                    </a:lnTo>
                    <a:cubicBezTo>
                      <a:pt x="172" y="18"/>
                      <a:pt x="173" y="26"/>
                      <a:pt x="173" y="33"/>
                    </a:cubicBezTo>
                    <a:cubicBezTo>
                      <a:pt x="173" y="49"/>
                      <a:pt x="169" y="64"/>
                      <a:pt x="161" y="77"/>
                    </a:cubicBezTo>
                    <a:cubicBezTo>
                      <a:pt x="153" y="91"/>
                      <a:pt x="142" y="102"/>
                      <a:pt x="129" y="109"/>
                    </a:cubicBezTo>
                    <a:cubicBezTo>
                      <a:pt x="122" y="113"/>
                      <a:pt x="115" y="116"/>
                      <a:pt x="108" y="118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36" name="Google Shape;1844;p41">
              <a:extLst>
                <a:ext uri="{FF2B5EF4-FFF2-40B4-BE49-F238E27FC236}">
                  <a16:creationId xmlns:a16="http://schemas.microsoft.com/office/drawing/2014/main" id="{F7DA2E8A-6C3B-E273-8C9C-77431E65C969}"/>
                </a:ext>
              </a:extLst>
            </p:cNvPr>
            <p:cNvSpPr/>
            <p:nvPr/>
          </p:nvSpPr>
          <p:spPr>
            <a:xfrm>
              <a:off x="5210487" y="698916"/>
              <a:ext cx="36627" cy="39152"/>
            </a:xfrm>
            <a:custGeom>
              <a:avLst/>
              <a:gdLst/>
              <a:ahLst/>
              <a:cxnLst/>
              <a:rect l="l" t="t" r="r" b="b"/>
              <a:pathLst>
                <a:path w="56" h="60" extrusionOk="0">
                  <a:moveTo>
                    <a:pt x="52" y="14"/>
                  </a:moveTo>
                  <a:cubicBezTo>
                    <a:pt x="70" y="48"/>
                    <a:pt x="27" y="79"/>
                    <a:pt x="5" y="48"/>
                  </a:cubicBezTo>
                  <a:cubicBezTo>
                    <a:pt x="-17" y="17"/>
                    <a:pt x="32" y="-20"/>
                    <a:pt x="52" y="14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" name="Google Shape;1845;p41">
              <a:extLst>
                <a:ext uri="{FF2B5EF4-FFF2-40B4-BE49-F238E27FC236}">
                  <a16:creationId xmlns:a16="http://schemas.microsoft.com/office/drawing/2014/main" id="{4E9D5FAA-E890-6F31-401B-88DFAAEDA0D9}"/>
                </a:ext>
              </a:extLst>
            </p:cNvPr>
            <p:cNvSpPr/>
            <p:nvPr/>
          </p:nvSpPr>
          <p:spPr>
            <a:xfrm>
              <a:off x="5381987" y="636491"/>
              <a:ext cx="36627" cy="39152"/>
            </a:xfrm>
            <a:custGeom>
              <a:avLst/>
              <a:gdLst/>
              <a:ahLst/>
              <a:cxnLst/>
              <a:rect l="l" t="t" r="r" b="b"/>
              <a:pathLst>
                <a:path w="56" h="60" extrusionOk="0">
                  <a:moveTo>
                    <a:pt x="52" y="14"/>
                  </a:moveTo>
                  <a:cubicBezTo>
                    <a:pt x="70" y="48"/>
                    <a:pt x="27" y="79"/>
                    <a:pt x="5" y="48"/>
                  </a:cubicBezTo>
                  <a:cubicBezTo>
                    <a:pt x="-17" y="17"/>
                    <a:pt x="32" y="-20"/>
                    <a:pt x="52" y="14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" name="Google Shape;1846;p41">
              <a:extLst>
                <a:ext uri="{FF2B5EF4-FFF2-40B4-BE49-F238E27FC236}">
                  <a16:creationId xmlns:a16="http://schemas.microsoft.com/office/drawing/2014/main" id="{2D78B9C3-0C15-626D-0338-61643345C808}"/>
                </a:ext>
              </a:extLst>
            </p:cNvPr>
            <p:cNvSpPr/>
            <p:nvPr/>
          </p:nvSpPr>
          <p:spPr>
            <a:xfrm>
              <a:off x="5282562" y="602866"/>
              <a:ext cx="36627" cy="39152"/>
            </a:xfrm>
            <a:custGeom>
              <a:avLst/>
              <a:gdLst/>
              <a:ahLst/>
              <a:cxnLst/>
              <a:rect l="l" t="t" r="r" b="b"/>
              <a:pathLst>
                <a:path w="56" h="60" extrusionOk="0">
                  <a:moveTo>
                    <a:pt x="52" y="14"/>
                  </a:moveTo>
                  <a:cubicBezTo>
                    <a:pt x="70" y="48"/>
                    <a:pt x="27" y="79"/>
                    <a:pt x="5" y="48"/>
                  </a:cubicBezTo>
                  <a:cubicBezTo>
                    <a:pt x="-17" y="17"/>
                    <a:pt x="32" y="-20"/>
                    <a:pt x="52" y="14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" name="Google Shape;1847;p41">
              <a:extLst>
                <a:ext uri="{FF2B5EF4-FFF2-40B4-BE49-F238E27FC236}">
                  <a16:creationId xmlns:a16="http://schemas.microsoft.com/office/drawing/2014/main" id="{C9573557-58DC-4DEF-7CD4-6581BBE3FE1A}"/>
                </a:ext>
              </a:extLst>
            </p:cNvPr>
            <p:cNvSpPr/>
            <p:nvPr/>
          </p:nvSpPr>
          <p:spPr>
            <a:xfrm>
              <a:off x="5104612" y="636491"/>
              <a:ext cx="36627" cy="39152"/>
            </a:xfrm>
            <a:custGeom>
              <a:avLst/>
              <a:gdLst/>
              <a:ahLst/>
              <a:cxnLst/>
              <a:rect l="l" t="t" r="r" b="b"/>
              <a:pathLst>
                <a:path w="56" h="60" extrusionOk="0">
                  <a:moveTo>
                    <a:pt x="52" y="14"/>
                  </a:moveTo>
                  <a:cubicBezTo>
                    <a:pt x="70" y="48"/>
                    <a:pt x="27" y="79"/>
                    <a:pt x="5" y="48"/>
                  </a:cubicBezTo>
                  <a:cubicBezTo>
                    <a:pt x="-17" y="17"/>
                    <a:pt x="32" y="-20"/>
                    <a:pt x="52" y="14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" name="Google Shape;1848;p41">
              <a:extLst>
                <a:ext uri="{FF2B5EF4-FFF2-40B4-BE49-F238E27FC236}">
                  <a16:creationId xmlns:a16="http://schemas.microsoft.com/office/drawing/2014/main" id="{DAEA42B5-6D5F-750C-D8F2-28B38ABB67BE}"/>
                </a:ext>
              </a:extLst>
            </p:cNvPr>
            <p:cNvSpPr/>
            <p:nvPr/>
          </p:nvSpPr>
          <p:spPr>
            <a:xfrm>
              <a:off x="5104612" y="888916"/>
              <a:ext cx="36627" cy="39152"/>
            </a:xfrm>
            <a:custGeom>
              <a:avLst/>
              <a:gdLst/>
              <a:ahLst/>
              <a:cxnLst/>
              <a:rect l="l" t="t" r="r" b="b"/>
              <a:pathLst>
                <a:path w="56" h="60" extrusionOk="0">
                  <a:moveTo>
                    <a:pt x="52" y="14"/>
                  </a:moveTo>
                  <a:cubicBezTo>
                    <a:pt x="70" y="48"/>
                    <a:pt x="27" y="79"/>
                    <a:pt x="5" y="48"/>
                  </a:cubicBezTo>
                  <a:cubicBezTo>
                    <a:pt x="-17" y="17"/>
                    <a:pt x="32" y="-20"/>
                    <a:pt x="52" y="14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" name="Google Shape;1849;p41">
              <a:extLst>
                <a:ext uri="{FF2B5EF4-FFF2-40B4-BE49-F238E27FC236}">
                  <a16:creationId xmlns:a16="http://schemas.microsoft.com/office/drawing/2014/main" id="{F0F60FB8-3812-C824-A9BE-B14B63CB6FFE}"/>
                </a:ext>
              </a:extLst>
            </p:cNvPr>
            <p:cNvSpPr/>
            <p:nvPr/>
          </p:nvSpPr>
          <p:spPr>
            <a:xfrm>
              <a:off x="5221162" y="837066"/>
              <a:ext cx="36627" cy="39152"/>
            </a:xfrm>
            <a:custGeom>
              <a:avLst/>
              <a:gdLst/>
              <a:ahLst/>
              <a:cxnLst/>
              <a:rect l="l" t="t" r="r" b="b"/>
              <a:pathLst>
                <a:path w="56" h="60" extrusionOk="0">
                  <a:moveTo>
                    <a:pt x="52" y="14"/>
                  </a:moveTo>
                  <a:cubicBezTo>
                    <a:pt x="70" y="48"/>
                    <a:pt x="27" y="79"/>
                    <a:pt x="5" y="48"/>
                  </a:cubicBezTo>
                  <a:cubicBezTo>
                    <a:pt x="-17" y="17"/>
                    <a:pt x="32" y="-20"/>
                    <a:pt x="52" y="14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" name="Google Shape;1850;p41">
              <a:extLst>
                <a:ext uri="{FF2B5EF4-FFF2-40B4-BE49-F238E27FC236}">
                  <a16:creationId xmlns:a16="http://schemas.microsoft.com/office/drawing/2014/main" id="{1A7F8325-82D3-91F2-C8DA-4400AB50F15D}"/>
                </a:ext>
              </a:extLst>
            </p:cNvPr>
            <p:cNvSpPr/>
            <p:nvPr/>
          </p:nvSpPr>
          <p:spPr>
            <a:xfrm>
              <a:off x="5282562" y="954966"/>
              <a:ext cx="36627" cy="39152"/>
            </a:xfrm>
            <a:custGeom>
              <a:avLst/>
              <a:gdLst/>
              <a:ahLst/>
              <a:cxnLst/>
              <a:rect l="l" t="t" r="r" b="b"/>
              <a:pathLst>
                <a:path w="56" h="60" extrusionOk="0">
                  <a:moveTo>
                    <a:pt x="52" y="14"/>
                  </a:moveTo>
                  <a:cubicBezTo>
                    <a:pt x="70" y="48"/>
                    <a:pt x="27" y="79"/>
                    <a:pt x="5" y="48"/>
                  </a:cubicBezTo>
                  <a:cubicBezTo>
                    <a:pt x="-17" y="17"/>
                    <a:pt x="32" y="-20"/>
                    <a:pt x="52" y="14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" name="Google Shape;1851;p41">
              <a:extLst>
                <a:ext uri="{FF2B5EF4-FFF2-40B4-BE49-F238E27FC236}">
                  <a16:creationId xmlns:a16="http://schemas.microsoft.com/office/drawing/2014/main" id="{D47F5FCF-D5F1-E278-ABFB-B385772269E9}"/>
                </a:ext>
              </a:extLst>
            </p:cNvPr>
            <p:cNvSpPr/>
            <p:nvPr/>
          </p:nvSpPr>
          <p:spPr>
            <a:xfrm>
              <a:off x="5419587" y="837066"/>
              <a:ext cx="36627" cy="39152"/>
            </a:xfrm>
            <a:custGeom>
              <a:avLst/>
              <a:gdLst/>
              <a:ahLst/>
              <a:cxnLst/>
              <a:rect l="l" t="t" r="r" b="b"/>
              <a:pathLst>
                <a:path w="56" h="60" extrusionOk="0">
                  <a:moveTo>
                    <a:pt x="52" y="14"/>
                  </a:moveTo>
                  <a:cubicBezTo>
                    <a:pt x="70" y="48"/>
                    <a:pt x="27" y="79"/>
                    <a:pt x="5" y="48"/>
                  </a:cubicBezTo>
                  <a:cubicBezTo>
                    <a:pt x="-17" y="17"/>
                    <a:pt x="32" y="-20"/>
                    <a:pt x="52" y="14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2" name="Google Shape;2400;p44">
            <a:extLst>
              <a:ext uri="{FF2B5EF4-FFF2-40B4-BE49-F238E27FC236}">
                <a16:creationId xmlns:a16="http://schemas.microsoft.com/office/drawing/2014/main" id="{B3CBE67C-A62F-3CD3-2D26-DA3430C658FF}"/>
              </a:ext>
            </a:extLst>
          </p:cNvPr>
          <p:cNvGrpSpPr/>
          <p:nvPr/>
        </p:nvGrpSpPr>
        <p:grpSpPr>
          <a:xfrm>
            <a:off x="6125587" y="691134"/>
            <a:ext cx="640081" cy="640080"/>
            <a:chOff x="6393095" y="3632435"/>
            <a:chExt cx="731521" cy="731520"/>
          </a:xfrm>
        </p:grpSpPr>
        <p:sp>
          <p:nvSpPr>
            <p:cNvPr id="63" name="Google Shape;2401;p44">
              <a:extLst>
                <a:ext uri="{FF2B5EF4-FFF2-40B4-BE49-F238E27FC236}">
                  <a16:creationId xmlns:a16="http://schemas.microsoft.com/office/drawing/2014/main" id="{5F62D4BE-0CB5-5A96-6442-E3966668BB58}"/>
                </a:ext>
              </a:extLst>
            </p:cNvPr>
            <p:cNvSpPr/>
            <p:nvPr/>
          </p:nvSpPr>
          <p:spPr>
            <a:xfrm>
              <a:off x="6393095" y="3632435"/>
              <a:ext cx="731521" cy="731520"/>
            </a:xfrm>
            <a:custGeom>
              <a:avLst/>
              <a:gdLst/>
              <a:ahLst/>
              <a:cxnLst/>
              <a:rect l="l" t="t" r="r" b="b"/>
              <a:pathLst>
                <a:path w="1406" h="1399" extrusionOk="0">
                  <a:moveTo>
                    <a:pt x="1301" y="795"/>
                  </a:moveTo>
                  <a:lnTo>
                    <a:pt x="1301" y="795"/>
                  </a:lnTo>
                  <a:cubicBezTo>
                    <a:pt x="1296" y="792"/>
                    <a:pt x="1292" y="790"/>
                    <a:pt x="1287" y="787"/>
                  </a:cubicBezTo>
                  <a:cubicBezTo>
                    <a:pt x="1275" y="781"/>
                    <a:pt x="1262" y="774"/>
                    <a:pt x="1249" y="769"/>
                  </a:cubicBezTo>
                  <a:cubicBezTo>
                    <a:pt x="1327" y="758"/>
                    <a:pt x="1416" y="704"/>
                    <a:pt x="1405" y="618"/>
                  </a:cubicBezTo>
                  <a:cubicBezTo>
                    <a:pt x="1393" y="526"/>
                    <a:pt x="1292" y="500"/>
                    <a:pt x="1213" y="508"/>
                  </a:cubicBezTo>
                  <a:lnTo>
                    <a:pt x="1213" y="508"/>
                  </a:lnTo>
                  <a:cubicBezTo>
                    <a:pt x="1242" y="489"/>
                    <a:pt x="1266" y="463"/>
                    <a:pt x="1283" y="433"/>
                  </a:cubicBezTo>
                  <a:cubicBezTo>
                    <a:pt x="1284" y="432"/>
                    <a:pt x="1285" y="430"/>
                    <a:pt x="1286" y="429"/>
                  </a:cubicBezTo>
                  <a:cubicBezTo>
                    <a:pt x="1331" y="345"/>
                    <a:pt x="1276" y="257"/>
                    <a:pt x="1184" y="253"/>
                  </a:cubicBezTo>
                  <a:lnTo>
                    <a:pt x="1184" y="253"/>
                  </a:lnTo>
                  <a:cubicBezTo>
                    <a:pt x="1183" y="253"/>
                    <a:pt x="1181" y="253"/>
                    <a:pt x="1180" y="253"/>
                  </a:cubicBezTo>
                  <a:cubicBezTo>
                    <a:pt x="1147" y="253"/>
                    <a:pt x="1115" y="262"/>
                    <a:pt x="1086" y="278"/>
                  </a:cubicBezTo>
                  <a:cubicBezTo>
                    <a:pt x="1078" y="283"/>
                    <a:pt x="1071" y="288"/>
                    <a:pt x="1063" y="294"/>
                  </a:cubicBezTo>
                  <a:lnTo>
                    <a:pt x="1063" y="294"/>
                  </a:lnTo>
                  <a:cubicBezTo>
                    <a:pt x="1080" y="263"/>
                    <a:pt x="1089" y="229"/>
                    <a:pt x="1089" y="195"/>
                  </a:cubicBezTo>
                  <a:cubicBezTo>
                    <a:pt x="1089" y="179"/>
                    <a:pt x="1087" y="164"/>
                    <a:pt x="1084" y="149"/>
                  </a:cubicBezTo>
                  <a:lnTo>
                    <a:pt x="1084" y="149"/>
                  </a:lnTo>
                  <a:cubicBezTo>
                    <a:pt x="1081" y="140"/>
                    <a:pt x="1078" y="131"/>
                    <a:pt x="1073" y="123"/>
                  </a:cubicBezTo>
                  <a:cubicBezTo>
                    <a:pt x="1063" y="105"/>
                    <a:pt x="1049" y="91"/>
                    <a:pt x="1031" y="81"/>
                  </a:cubicBezTo>
                  <a:cubicBezTo>
                    <a:pt x="1022" y="76"/>
                    <a:pt x="1012" y="72"/>
                    <a:pt x="1002" y="69"/>
                  </a:cubicBezTo>
                  <a:cubicBezTo>
                    <a:pt x="960" y="57"/>
                    <a:pt x="917" y="79"/>
                    <a:pt x="885" y="104"/>
                  </a:cubicBezTo>
                  <a:lnTo>
                    <a:pt x="885" y="104"/>
                  </a:lnTo>
                  <a:cubicBezTo>
                    <a:pt x="866" y="120"/>
                    <a:pt x="850" y="141"/>
                    <a:pt x="837" y="162"/>
                  </a:cubicBezTo>
                  <a:cubicBezTo>
                    <a:pt x="835" y="167"/>
                    <a:pt x="832" y="170"/>
                    <a:pt x="830" y="175"/>
                  </a:cubicBezTo>
                  <a:cubicBezTo>
                    <a:pt x="831" y="121"/>
                    <a:pt x="816" y="69"/>
                    <a:pt x="774" y="29"/>
                  </a:cubicBezTo>
                  <a:cubicBezTo>
                    <a:pt x="707" y="-35"/>
                    <a:pt x="617" y="14"/>
                    <a:pt x="585" y="87"/>
                  </a:cubicBezTo>
                  <a:lnTo>
                    <a:pt x="585" y="87"/>
                  </a:lnTo>
                  <a:cubicBezTo>
                    <a:pt x="574" y="114"/>
                    <a:pt x="568" y="143"/>
                    <a:pt x="568" y="172"/>
                  </a:cubicBezTo>
                  <a:cubicBezTo>
                    <a:pt x="568" y="182"/>
                    <a:pt x="569" y="191"/>
                    <a:pt x="570" y="201"/>
                  </a:cubicBezTo>
                  <a:lnTo>
                    <a:pt x="570" y="201"/>
                  </a:lnTo>
                  <a:cubicBezTo>
                    <a:pt x="566" y="191"/>
                    <a:pt x="562" y="182"/>
                    <a:pt x="556" y="172"/>
                  </a:cubicBezTo>
                  <a:cubicBezTo>
                    <a:pt x="540" y="143"/>
                    <a:pt x="515" y="117"/>
                    <a:pt x="487" y="98"/>
                  </a:cubicBezTo>
                  <a:lnTo>
                    <a:pt x="487" y="98"/>
                  </a:lnTo>
                  <a:cubicBezTo>
                    <a:pt x="484" y="95"/>
                    <a:pt x="480" y="93"/>
                    <a:pt x="477" y="91"/>
                  </a:cubicBezTo>
                  <a:cubicBezTo>
                    <a:pt x="459" y="80"/>
                    <a:pt x="438" y="75"/>
                    <a:pt x="417" y="75"/>
                  </a:cubicBezTo>
                  <a:cubicBezTo>
                    <a:pt x="398" y="75"/>
                    <a:pt x="379" y="79"/>
                    <a:pt x="362" y="88"/>
                  </a:cubicBezTo>
                  <a:cubicBezTo>
                    <a:pt x="322" y="109"/>
                    <a:pt x="305" y="149"/>
                    <a:pt x="302" y="192"/>
                  </a:cubicBezTo>
                  <a:lnTo>
                    <a:pt x="302" y="192"/>
                  </a:lnTo>
                  <a:cubicBezTo>
                    <a:pt x="302" y="196"/>
                    <a:pt x="302" y="200"/>
                    <a:pt x="302" y="204"/>
                  </a:cubicBezTo>
                  <a:cubicBezTo>
                    <a:pt x="302" y="238"/>
                    <a:pt x="311" y="271"/>
                    <a:pt x="327" y="300"/>
                  </a:cubicBezTo>
                  <a:cubicBezTo>
                    <a:pt x="328" y="302"/>
                    <a:pt x="329" y="303"/>
                    <a:pt x="330" y="305"/>
                  </a:cubicBezTo>
                  <a:cubicBezTo>
                    <a:pt x="280" y="271"/>
                    <a:pt x="219" y="253"/>
                    <a:pt x="160" y="277"/>
                  </a:cubicBezTo>
                  <a:lnTo>
                    <a:pt x="160" y="277"/>
                  </a:lnTo>
                  <a:cubicBezTo>
                    <a:pt x="156" y="279"/>
                    <a:pt x="153" y="282"/>
                    <a:pt x="149" y="283"/>
                  </a:cubicBezTo>
                  <a:cubicBezTo>
                    <a:pt x="132" y="293"/>
                    <a:pt x="118" y="306"/>
                    <a:pt x="109" y="322"/>
                  </a:cubicBezTo>
                  <a:cubicBezTo>
                    <a:pt x="102" y="335"/>
                    <a:pt x="97" y="349"/>
                    <a:pt x="95" y="363"/>
                  </a:cubicBezTo>
                  <a:cubicBezTo>
                    <a:pt x="91" y="410"/>
                    <a:pt x="112" y="450"/>
                    <a:pt x="142" y="485"/>
                  </a:cubicBezTo>
                  <a:lnTo>
                    <a:pt x="142" y="485"/>
                  </a:lnTo>
                  <a:cubicBezTo>
                    <a:pt x="156" y="500"/>
                    <a:pt x="171" y="513"/>
                    <a:pt x="188" y="524"/>
                  </a:cubicBezTo>
                  <a:lnTo>
                    <a:pt x="188" y="524"/>
                  </a:lnTo>
                  <a:cubicBezTo>
                    <a:pt x="178" y="523"/>
                    <a:pt x="168" y="522"/>
                    <a:pt x="158" y="522"/>
                  </a:cubicBezTo>
                  <a:cubicBezTo>
                    <a:pt x="132" y="522"/>
                    <a:pt x="105" y="527"/>
                    <a:pt x="80" y="537"/>
                  </a:cubicBezTo>
                  <a:lnTo>
                    <a:pt x="80" y="537"/>
                  </a:lnTo>
                  <a:cubicBezTo>
                    <a:pt x="72" y="539"/>
                    <a:pt x="65" y="542"/>
                    <a:pt x="58" y="546"/>
                  </a:cubicBezTo>
                  <a:cubicBezTo>
                    <a:pt x="40" y="557"/>
                    <a:pt x="26" y="572"/>
                    <a:pt x="15" y="589"/>
                  </a:cubicBezTo>
                  <a:cubicBezTo>
                    <a:pt x="5" y="607"/>
                    <a:pt x="0" y="627"/>
                    <a:pt x="0" y="647"/>
                  </a:cubicBezTo>
                  <a:cubicBezTo>
                    <a:pt x="0" y="668"/>
                    <a:pt x="5" y="687"/>
                    <a:pt x="15" y="705"/>
                  </a:cubicBezTo>
                  <a:cubicBezTo>
                    <a:pt x="20" y="713"/>
                    <a:pt x="26" y="721"/>
                    <a:pt x="33" y="728"/>
                  </a:cubicBezTo>
                  <a:cubicBezTo>
                    <a:pt x="67" y="765"/>
                    <a:pt x="113" y="781"/>
                    <a:pt x="161" y="784"/>
                  </a:cubicBezTo>
                  <a:lnTo>
                    <a:pt x="161" y="784"/>
                  </a:lnTo>
                  <a:cubicBezTo>
                    <a:pt x="149" y="789"/>
                    <a:pt x="137" y="794"/>
                    <a:pt x="126" y="800"/>
                  </a:cubicBezTo>
                  <a:cubicBezTo>
                    <a:pt x="106" y="812"/>
                    <a:pt x="87" y="827"/>
                    <a:pt x="71" y="845"/>
                  </a:cubicBezTo>
                  <a:cubicBezTo>
                    <a:pt x="8" y="915"/>
                    <a:pt x="41" y="1014"/>
                    <a:pt x="129" y="1039"/>
                  </a:cubicBezTo>
                  <a:lnTo>
                    <a:pt x="129" y="1039"/>
                  </a:lnTo>
                  <a:cubicBezTo>
                    <a:pt x="145" y="1043"/>
                    <a:pt x="161" y="1045"/>
                    <a:pt x="177" y="1045"/>
                  </a:cubicBezTo>
                  <a:cubicBezTo>
                    <a:pt x="204" y="1045"/>
                    <a:pt x="231" y="1039"/>
                    <a:pt x="256" y="1028"/>
                  </a:cubicBezTo>
                  <a:cubicBezTo>
                    <a:pt x="219" y="1070"/>
                    <a:pt x="195" y="1121"/>
                    <a:pt x="204" y="1176"/>
                  </a:cubicBezTo>
                  <a:cubicBezTo>
                    <a:pt x="211" y="1214"/>
                    <a:pt x="236" y="1252"/>
                    <a:pt x="275" y="1265"/>
                  </a:cubicBezTo>
                  <a:cubicBezTo>
                    <a:pt x="320" y="1279"/>
                    <a:pt x="363" y="1267"/>
                    <a:pt x="403" y="1243"/>
                  </a:cubicBezTo>
                  <a:lnTo>
                    <a:pt x="403" y="1243"/>
                  </a:lnTo>
                  <a:cubicBezTo>
                    <a:pt x="423" y="1231"/>
                    <a:pt x="441" y="1216"/>
                    <a:pt x="456" y="1198"/>
                  </a:cubicBezTo>
                  <a:lnTo>
                    <a:pt x="456" y="1198"/>
                  </a:lnTo>
                  <a:cubicBezTo>
                    <a:pt x="451" y="1215"/>
                    <a:pt x="449" y="1233"/>
                    <a:pt x="449" y="1251"/>
                  </a:cubicBezTo>
                  <a:cubicBezTo>
                    <a:pt x="449" y="1283"/>
                    <a:pt x="456" y="1314"/>
                    <a:pt x="471" y="1343"/>
                  </a:cubicBezTo>
                  <a:cubicBezTo>
                    <a:pt x="514" y="1423"/>
                    <a:pt x="620" y="1412"/>
                    <a:pt x="669" y="1345"/>
                  </a:cubicBezTo>
                  <a:lnTo>
                    <a:pt x="669" y="1345"/>
                  </a:lnTo>
                  <a:cubicBezTo>
                    <a:pt x="674" y="1338"/>
                    <a:pt x="680" y="1330"/>
                    <a:pt x="684" y="1322"/>
                  </a:cubicBezTo>
                  <a:cubicBezTo>
                    <a:pt x="696" y="1301"/>
                    <a:pt x="705" y="1278"/>
                    <a:pt x="710" y="1254"/>
                  </a:cubicBezTo>
                  <a:cubicBezTo>
                    <a:pt x="722" y="1307"/>
                    <a:pt x="751" y="1355"/>
                    <a:pt x="801" y="1384"/>
                  </a:cubicBezTo>
                  <a:lnTo>
                    <a:pt x="801" y="1384"/>
                  </a:lnTo>
                  <a:cubicBezTo>
                    <a:pt x="817" y="1392"/>
                    <a:pt x="835" y="1396"/>
                    <a:pt x="853" y="1396"/>
                  </a:cubicBezTo>
                  <a:cubicBezTo>
                    <a:pt x="873" y="1396"/>
                    <a:pt x="893" y="1391"/>
                    <a:pt x="910" y="1381"/>
                  </a:cubicBezTo>
                  <a:cubicBezTo>
                    <a:pt x="911" y="1381"/>
                    <a:pt x="912" y="1380"/>
                    <a:pt x="914" y="1379"/>
                  </a:cubicBezTo>
                  <a:cubicBezTo>
                    <a:pt x="951" y="1357"/>
                    <a:pt x="966" y="1312"/>
                    <a:pt x="971" y="1272"/>
                  </a:cubicBezTo>
                  <a:lnTo>
                    <a:pt x="971" y="1272"/>
                  </a:lnTo>
                  <a:cubicBezTo>
                    <a:pt x="972" y="1263"/>
                    <a:pt x="972" y="1255"/>
                    <a:pt x="972" y="1246"/>
                  </a:cubicBezTo>
                  <a:cubicBezTo>
                    <a:pt x="972" y="1227"/>
                    <a:pt x="970" y="1209"/>
                    <a:pt x="965" y="1191"/>
                  </a:cubicBezTo>
                  <a:lnTo>
                    <a:pt x="965" y="1191"/>
                  </a:lnTo>
                  <a:cubicBezTo>
                    <a:pt x="980" y="1209"/>
                    <a:pt x="997" y="1224"/>
                    <a:pt x="1017" y="1235"/>
                  </a:cubicBezTo>
                  <a:cubicBezTo>
                    <a:pt x="1044" y="1251"/>
                    <a:pt x="1073" y="1259"/>
                    <a:pt x="1104" y="1261"/>
                  </a:cubicBezTo>
                  <a:lnTo>
                    <a:pt x="1104" y="1261"/>
                  </a:lnTo>
                  <a:cubicBezTo>
                    <a:pt x="1123" y="1261"/>
                    <a:pt x="1143" y="1256"/>
                    <a:pt x="1160" y="1246"/>
                  </a:cubicBezTo>
                  <a:cubicBezTo>
                    <a:pt x="1177" y="1236"/>
                    <a:pt x="1191" y="1222"/>
                    <a:pt x="1201" y="1205"/>
                  </a:cubicBezTo>
                  <a:cubicBezTo>
                    <a:pt x="1201" y="1204"/>
                    <a:pt x="1201" y="1203"/>
                    <a:pt x="1202" y="1203"/>
                  </a:cubicBezTo>
                  <a:cubicBezTo>
                    <a:pt x="1227" y="1159"/>
                    <a:pt x="1213" y="1104"/>
                    <a:pt x="1192" y="1063"/>
                  </a:cubicBezTo>
                  <a:lnTo>
                    <a:pt x="1192" y="1063"/>
                  </a:lnTo>
                  <a:cubicBezTo>
                    <a:pt x="1191" y="1061"/>
                    <a:pt x="1190" y="1059"/>
                    <a:pt x="1189" y="1058"/>
                  </a:cubicBezTo>
                  <a:cubicBezTo>
                    <a:pt x="1180" y="1042"/>
                    <a:pt x="1170" y="1027"/>
                    <a:pt x="1158" y="1014"/>
                  </a:cubicBezTo>
                  <a:cubicBezTo>
                    <a:pt x="1215" y="1036"/>
                    <a:pt x="1279" y="1038"/>
                    <a:pt x="1331" y="1002"/>
                  </a:cubicBezTo>
                  <a:lnTo>
                    <a:pt x="1331" y="1002"/>
                  </a:lnTo>
                  <a:cubicBezTo>
                    <a:pt x="1343" y="993"/>
                    <a:pt x="1353" y="983"/>
                    <a:pt x="1360" y="970"/>
                  </a:cubicBezTo>
                  <a:cubicBezTo>
                    <a:pt x="1370" y="954"/>
                    <a:pt x="1374" y="934"/>
                    <a:pt x="1374" y="915"/>
                  </a:cubicBezTo>
                  <a:cubicBezTo>
                    <a:pt x="1374" y="911"/>
                    <a:pt x="1374" y="907"/>
                    <a:pt x="1374" y="903"/>
                  </a:cubicBezTo>
                  <a:cubicBezTo>
                    <a:pt x="1367" y="856"/>
                    <a:pt x="1338" y="822"/>
                    <a:pt x="1301" y="795"/>
                  </a:cubicBezTo>
                  <a:moveTo>
                    <a:pt x="628" y="373"/>
                  </a:moveTo>
                  <a:lnTo>
                    <a:pt x="628" y="373"/>
                  </a:lnTo>
                  <a:cubicBezTo>
                    <a:pt x="629" y="374"/>
                    <a:pt x="629" y="375"/>
                    <a:pt x="630" y="377"/>
                  </a:cubicBezTo>
                  <a:cubicBezTo>
                    <a:pt x="632" y="381"/>
                    <a:pt x="635" y="384"/>
                    <a:pt x="639" y="386"/>
                  </a:cubicBezTo>
                  <a:cubicBezTo>
                    <a:pt x="643" y="388"/>
                    <a:pt x="647" y="389"/>
                    <a:pt x="652" y="390"/>
                  </a:cubicBezTo>
                  <a:lnTo>
                    <a:pt x="652" y="390"/>
                  </a:lnTo>
                  <a:cubicBezTo>
                    <a:pt x="668" y="391"/>
                    <a:pt x="684" y="392"/>
                    <a:pt x="699" y="392"/>
                  </a:cubicBezTo>
                  <a:cubicBezTo>
                    <a:pt x="715" y="392"/>
                    <a:pt x="731" y="391"/>
                    <a:pt x="747" y="390"/>
                  </a:cubicBezTo>
                  <a:lnTo>
                    <a:pt x="747" y="390"/>
                  </a:lnTo>
                  <a:cubicBezTo>
                    <a:pt x="752" y="389"/>
                    <a:pt x="756" y="388"/>
                    <a:pt x="760" y="386"/>
                  </a:cubicBezTo>
                  <a:cubicBezTo>
                    <a:pt x="764" y="384"/>
                    <a:pt x="767" y="380"/>
                    <a:pt x="769" y="376"/>
                  </a:cubicBezTo>
                  <a:cubicBezTo>
                    <a:pt x="770" y="375"/>
                    <a:pt x="771" y="374"/>
                    <a:pt x="771" y="373"/>
                  </a:cubicBezTo>
                  <a:cubicBezTo>
                    <a:pt x="780" y="355"/>
                    <a:pt x="788" y="337"/>
                    <a:pt x="795" y="318"/>
                  </a:cubicBezTo>
                  <a:cubicBezTo>
                    <a:pt x="794" y="338"/>
                    <a:pt x="793" y="357"/>
                    <a:pt x="791" y="376"/>
                  </a:cubicBezTo>
                  <a:lnTo>
                    <a:pt x="791" y="376"/>
                  </a:lnTo>
                  <a:lnTo>
                    <a:pt x="791" y="376"/>
                  </a:lnTo>
                  <a:cubicBezTo>
                    <a:pt x="791" y="378"/>
                    <a:pt x="792" y="379"/>
                    <a:pt x="792" y="381"/>
                  </a:cubicBezTo>
                  <a:cubicBezTo>
                    <a:pt x="800" y="414"/>
                    <a:pt x="853" y="433"/>
                    <a:pt x="882" y="444"/>
                  </a:cubicBezTo>
                  <a:cubicBezTo>
                    <a:pt x="897" y="450"/>
                    <a:pt x="906" y="452"/>
                    <a:pt x="920" y="442"/>
                  </a:cubicBezTo>
                  <a:cubicBezTo>
                    <a:pt x="935" y="429"/>
                    <a:pt x="950" y="417"/>
                    <a:pt x="965" y="405"/>
                  </a:cubicBezTo>
                  <a:cubicBezTo>
                    <a:pt x="964" y="407"/>
                    <a:pt x="963" y="409"/>
                    <a:pt x="961" y="411"/>
                  </a:cubicBezTo>
                  <a:cubicBezTo>
                    <a:pt x="952" y="426"/>
                    <a:pt x="930" y="451"/>
                    <a:pt x="930" y="469"/>
                  </a:cubicBezTo>
                  <a:cubicBezTo>
                    <a:pt x="930" y="488"/>
                    <a:pt x="950" y="510"/>
                    <a:pt x="960" y="524"/>
                  </a:cubicBezTo>
                  <a:cubicBezTo>
                    <a:pt x="972" y="540"/>
                    <a:pt x="982" y="561"/>
                    <a:pt x="1000" y="571"/>
                  </a:cubicBezTo>
                  <a:cubicBezTo>
                    <a:pt x="1014" y="579"/>
                    <a:pt x="1044" y="567"/>
                    <a:pt x="1058" y="565"/>
                  </a:cubicBezTo>
                  <a:lnTo>
                    <a:pt x="1075" y="561"/>
                  </a:lnTo>
                  <a:lnTo>
                    <a:pt x="1070" y="564"/>
                  </a:lnTo>
                  <a:cubicBezTo>
                    <a:pt x="1052" y="575"/>
                    <a:pt x="1030" y="584"/>
                    <a:pt x="1016" y="599"/>
                  </a:cubicBezTo>
                  <a:cubicBezTo>
                    <a:pt x="1006" y="611"/>
                    <a:pt x="1013" y="640"/>
                    <a:pt x="1014" y="654"/>
                  </a:cubicBezTo>
                  <a:cubicBezTo>
                    <a:pt x="1017" y="673"/>
                    <a:pt x="1017" y="698"/>
                    <a:pt x="1025" y="715"/>
                  </a:cubicBezTo>
                  <a:cubicBezTo>
                    <a:pt x="1033" y="732"/>
                    <a:pt x="1046" y="733"/>
                    <a:pt x="1064" y="739"/>
                  </a:cubicBezTo>
                  <a:lnTo>
                    <a:pt x="1100" y="750"/>
                  </a:lnTo>
                  <a:lnTo>
                    <a:pt x="1084" y="751"/>
                  </a:lnTo>
                  <a:cubicBezTo>
                    <a:pt x="1068" y="752"/>
                    <a:pt x="1044" y="749"/>
                    <a:pt x="1029" y="757"/>
                  </a:cubicBezTo>
                  <a:cubicBezTo>
                    <a:pt x="1015" y="766"/>
                    <a:pt x="1008" y="792"/>
                    <a:pt x="1003" y="806"/>
                  </a:cubicBezTo>
                  <a:lnTo>
                    <a:pt x="1003" y="806"/>
                  </a:lnTo>
                  <a:cubicBezTo>
                    <a:pt x="993" y="827"/>
                    <a:pt x="987" y="850"/>
                    <a:pt x="984" y="873"/>
                  </a:cubicBezTo>
                  <a:cubicBezTo>
                    <a:pt x="983" y="886"/>
                    <a:pt x="1006" y="902"/>
                    <a:pt x="1014" y="909"/>
                  </a:cubicBezTo>
                  <a:lnTo>
                    <a:pt x="1030" y="924"/>
                  </a:lnTo>
                  <a:lnTo>
                    <a:pt x="1030" y="924"/>
                  </a:lnTo>
                  <a:cubicBezTo>
                    <a:pt x="1011" y="915"/>
                    <a:pt x="991" y="908"/>
                    <a:pt x="971" y="903"/>
                  </a:cubicBezTo>
                  <a:cubicBezTo>
                    <a:pt x="957" y="899"/>
                    <a:pt x="939" y="919"/>
                    <a:pt x="930" y="927"/>
                  </a:cubicBezTo>
                  <a:cubicBezTo>
                    <a:pt x="913" y="940"/>
                    <a:pt x="891" y="958"/>
                    <a:pt x="880" y="976"/>
                  </a:cubicBezTo>
                  <a:cubicBezTo>
                    <a:pt x="869" y="995"/>
                    <a:pt x="878" y="1011"/>
                    <a:pt x="885" y="1031"/>
                  </a:cubicBezTo>
                  <a:cubicBezTo>
                    <a:pt x="888" y="1040"/>
                    <a:pt x="891" y="1050"/>
                    <a:pt x="894" y="1059"/>
                  </a:cubicBezTo>
                  <a:cubicBezTo>
                    <a:pt x="882" y="1043"/>
                    <a:pt x="870" y="1028"/>
                    <a:pt x="857" y="1013"/>
                  </a:cubicBezTo>
                  <a:cubicBezTo>
                    <a:pt x="835" y="987"/>
                    <a:pt x="775" y="1013"/>
                    <a:pt x="749" y="1022"/>
                  </a:cubicBezTo>
                  <a:cubicBezTo>
                    <a:pt x="734" y="1027"/>
                    <a:pt x="723" y="1032"/>
                    <a:pt x="719" y="1048"/>
                  </a:cubicBezTo>
                  <a:cubicBezTo>
                    <a:pt x="715" y="1068"/>
                    <a:pt x="711" y="1088"/>
                    <a:pt x="708" y="1108"/>
                  </a:cubicBezTo>
                  <a:cubicBezTo>
                    <a:pt x="705" y="1089"/>
                    <a:pt x="702" y="1069"/>
                    <a:pt x="698" y="1050"/>
                  </a:cubicBezTo>
                  <a:cubicBezTo>
                    <a:pt x="690" y="1015"/>
                    <a:pt x="625" y="1012"/>
                    <a:pt x="596" y="1007"/>
                  </a:cubicBezTo>
                  <a:cubicBezTo>
                    <a:pt x="559" y="1002"/>
                    <a:pt x="541" y="1035"/>
                    <a:pt x="523" y="1063"/>
                  </a:cubicBezTo>
                  <a:cubicBezTo>
                    <a:pt x="529" y="1045"/>
                    <a:pt x="534" y="1027"/>
                    <a:pt x="540" y="1009"/>
                  </a:cubicBezTo>
                  <a:lnTo>
                    <a:pt x="540" y="1009"/>
                  </a:lnTo>
                  <a:lnTo>
                    <a:pt x="540" y="1008"/>
                  </a:lnTo>
                  <a:lnTo>
                    <a:pt x="540" y="1007"/>
                  </a:lnTo>
                  <a:lnTo>
                    <a:pt x="540" y="1007"/>
                  </a:lnTo>
                  <a:lnTo>
                    <a:pt x="540" y="1006"/>
                  </a:lnTo>
                  <a:lnTo>
                    <a:pt x="540" y="1006"/>
                  </a:lnTo>
                  <a:cubicBezTo>
                    <a:pt x="541" y="985"/>
                    <a:pt x="527" y="975"/>
                    <a:pt x="512" y="961"/>
                  </a:cubicBezTo>
                  <a:lnTo>
                    <a:pt x="512" y="961"/>
                  </a:lnTo>
                  <a:cubicBezTo>
                    <a:pt x="496" y="945"/>
                    <a:pt x="478" y="930"/>
                    <a:pt x="459" y="917"/>
                  </a:cubicBezTo>
                  <a:cubicBezTo>
                    <a:pt x="442" y="906"/>
                    <a:pt x="427" y="917"/>
                    <a:pt x="411" y="925"/>
                  </a:cubicBezTo>
                  <a:lnTo>
                    <a:pt x="377" y="941"/>
                  </a:lnTo>
                  <a:lnTo>
                    <a:pt x="382" y="936"/>
                  </a:lnTo>
                  <a:cubicBezTo>
                    <a:pt x="396" y="922"/>
                    <a:pt x="416" y="907"/>
                    <a:pt x="425" y="889"/>
                  </a:cubicBezTo>
                  <a:cubicBezTo>
                    <a:pt x="432" y="875"/>
                    <a:pt x="418" y="848"/>
                    <a:pt x="413" y="835"/>
                  </a:cubicBezTo>
                  <a:cubicBezTo>
                    <a:pt x="406" y="818"/>
                    <a:pt x="399" y="794"/>
                    <a:pt x="387" y="779"/>
                  </a:cubicBezTo>
                  <a:cubicBezTo>
                    <a:pt x="375" y="764"/>
                    <a:pt x="363" y="766"/>
                    <a:pt x="344" y="765"/>
                  </a:cubicBezTo>
                  <a:cubicBezTo>
                    <a:pt x="331" y="764"/>
                    <a:pt x="317" y="764"/>
                    <a:pt x="304" y="764"/>
                  </a:cubicBezTo>
                  <a:lnTo>
                    <a:pt x="311" y="762"/>
                  </a:lnTo>
                  <a:cubicBezTo>
                    <a:pt x="328" y="756"/>
                    <a:pt x="353" y="753"/>
                    <a:pt x="367" y="743"/>
                  </a:cubicBezTo>
                  <a:cubicBezTo>
                    <a:pt x="381" y="733"/>
                    <a:pt x="383" y="715"/>
                    <a:pt x="385" y="699"/>
                  </a:cubicBezTo>
                  <a:cubicBezTo>
                    <a:pt x="387" y="677"/>
                    <a:pt x="394" y="648"/>
                    <a:pt x="390" y="625"/>
                  </a:cubicBezTo>
                  <a:cubicBezTo>
                    <a:pt x="386" y="606"/>
                    <a:pt x="375" y="602"/>
                    <a:pt x="358" y="593"/>
                  </a:cubicBezTo>
                  <a:cubicBezTo>
                    <a:pt x="347" y="586"/>
                    <a:pt x="335" y="579"/>
                    <a:pt x="324" y="573"/>
                  </a:cubicBezTo>
                  <a:lnTo>
                    <a:pt x="330" y="574"/>
                  </a:lnTo>
                  <a:cubicBezTo>
                    <a:pt x="349" y="578"/>
                    <a:pt x="377" y="588"/>
                    <a:pt x="396" y="583"/>
                  </a:cubicBezTo>
                  <a:cubicBezTo>
                    <a:pt x="411" y="579"/>
                    <a:pt x="424" y="554"/>
                    <a:pt x="432" y="541"/>
                  </a:cubicBezTo>
                  <a:lnTo>
                    <a:pt x="432" y="541"/>
                  </a:lnTo>
                  <a:cubicBezTo>
                    <a:pt x="439" y="533"/>
                    <a:pt x="445" y="526"/>
                    <a:pt x="450" y="516"/>
                  </a:cubicBezTo>
                  <a:cubicBezTo>
                    <a:pt x="457" y="506"/>
                    <a:pt x="462" y="493"/>
                    <a:pt x="466" y="481"/>
                  </a:cubicBezTo>
                  <a:cubicBezTo>
                    <a:pt x="470" y="467"/>
                    <a:pt x="446" y="440"/>
                    <a:pt x="440" y="429"/>
                  </a:cubicBezTo>
                  <a:cubicBezTo>
                    <a:pt x="436" y="424"/>
                    <a:pt x="433" y="419"/>
                    <a:pt x="430" y="414"/>
                  </a:cubicBezTo>
                  <a:lnTo>
                    <a:pt x="436" y="418"/>
                  </a:lnTo>
                  <a:cubicBezTo>
                    <a:pt x="452" y="431"/>
                    <a:pt x="468" y="448"/>
                    <a:pt x="488" y="455"/>
                  </a:cubicBezTo>
                  <a:cubicBezTo>
                    <a:pt x="501" y="460"/>
                    <a:pt x="529" y="442"/>
                    <a:pt x="540" y="435"/>
                  </a:cubicBezTo>
                  <a:lnTo>
                    <a:pt x="540" y="435"/>
                  </a:lnTo>
                  <a:cubicBezTo>
                    <a:pt x="546" y="432"/>
                    <a:pt x="553" y="429"/>
                    <a:pt x="559" y="425"/>
                  </a:cubicBezTo>
                  <a:cubicBezTo>
                    <a:pt x="573" y="417"/>
                    <a:pt x="586" y="408"/>
                    <a:pt x="598" y="398"/>
                  </a:cubicBezTo>
                  <a:cubicBezTo>
                    <a:pt x="608" y="387"/>
                    <a:pt x="599" y="354"/>
                    <a:pt x="598" y="340"/>
                  </a:cubicBezTo>
                  <a:cubicBezTo>
                    <a:pt x="597" y="326"/>
                    <a:pt x="596" y="309"/>
                    <a:pt x="593" y="295"/>
                  </a:cubicBezTo>
                  <a:cubicBezTo>
                    <a:pt x="605" y="322"/>
                    <a:pt x="617" y="348"/>
                    <a:pt x="628" y="373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8" name="Google Shape;2402;p44">
              <a:extLst>
                <a:ext uri="{FF2B5EF4-FFF2-40B4-BE49-F238E27FC236}">
                  <a16:creationId xmlns:a16="http://schemas.microsoft.com/office/drawing/2014/main" id="{29D009EF-3997-AC56-1A45-013A373CFDF7}"/>
                </a:ext>
              </a:extLst>
            </p:cNvPr>
            <p:cNvSpPr/>
            <p:nvPr/>
          </p:nvSpPr>
          <p:spPr>
            <a:xfrm>
              <a:off x="6748970" y="3718712"/>
              <a:ext cx="13007" cy="104055"/>
            </a:xfrm>
            <a:custGeom>
              <a:avLst/>
              <a:gdLst/>
              <a:ahLst/>
              <a:cxnLst/>
              <a:rect l="l" t="t" r="r" b="b"/>
              <a:pathLst>
                <a:path w="25" h="199" extrusionOk="0">
                  <a:moveTo>
                    <a:pt x="0" y="12"/>
                  </a:moveTo>
                  <a:lnTo>
                    <a:pt x="0" y="187"/>
                  </a:lnTo>
                  <a:lnTo>
                    <a:pt x="0" y="187"/>
                  </a:lnTo>
                  <a:cubicBezTo>
                    <a:pt x="0" y="189"/>
                    <a:pt x="1" y="191"/>
                    <a:pt x="2" y="193"/>
                  </a:cubicBezTo>
                  <a:cubicBezTo>
                    <a:pt x="3" y="195"/>
                    <a:pt x="5" y="197"/>
                    <a:pt x="7" y="198"/>
                  </a:cubicBezTo>
                  <a:cubicBezTo>
                    <a:pt x="9" y="200"/>
                    <a:pt x="11" y="199"/>
                    <a:pt x="13" y="199"/>
                  </a:cubicBezTo>
                  <a:cubicBezTo>
                    <a:pt x="15" y="199"/>
                    <a:pt x="17" y="200"/>
                    <a:pt x="19" y="198"/>
                  </a:cubicBezTo>
                  <a:cubicBezTo>
                    <a:pt x="21" y="197"/>
                    <a:pt x="23" y="195"/>
                    <a:pt x="24" y="193"/>
                  </a:cubicBezTo>
                  <a:cubicBezTo>
                    <a:pt x="25" y="191"/>
                    <a:pt x="25" y="189"/>
                    <a:pt x="25" y="187"/>
                  </a:cubicBezTo>
                  <a:lnTo>
                    <a:pt x="25" y="12"/>
                  </a:lnTo>
                  <a:lnTo>
                    <a:pt x="25" y="12"/>
                  </a:lnTo>
                  <a:lnTo>
                    <a:pt x="25" y="12"/>
                  </a:lnTo>
                  <a:cubicBezTo>
                    <a:pt x="25" y="10"/>
                    <a:pt x="25" y="8"/>
                    <a:pt x="24" y="6"/>
                  </a:cubicBezTo>
                  <a:cubicBezTo>
                    <a:pt x="23" y="4"/>
                    <a:pt x="21" y="4"/>
                    <a:pt x="19" y="2"/>
                  </a:cubicBezTo>
                  <a:cubicBezTo>
                    <a:pt x="17" y="1"/>
                    <a:pt x="15" y="0"/>
                    <a:pt x="13" y="0"/>
                  </a:cubicBezTo>
                  <a:cubicBezTo>
                    <a:pt x="11" y="0"/>
                    <a:pt x="9" y="1"/>
                    <a:pt x="7" y="2"/>
                  </a:cubicBezTo>
                  <a:cubicBezTo>
                    <a:pt x="5" y="4"/>
                    <a:pt x="3" y="4"/>
                    <a:pt x="2" y="6"/>
                  </a:cubicBezTo>
                  <a:cubicBezTo>
                    <a:pt x="1" y="8"/>
                    <a:pt x="0" y="10"/>
                    <a:pt x="0" y="12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26625" rIns="90000" bIns="26625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9" name="Google Shape;2403;p44">
              <a:extLst>
                <a:ext uri="{FF2B5EF4-FFF2-40B4-BE49-F238E27FC236}">
                  <a16:creationId xmlns:a16="http://schemas.microsoft.com/office/drawing/2014/main" id="{D66FE890-E522-A6D7-2799-99421E12C231}"/>
                </a:ext>
              </a:extLst>
            </p:cNvPr>
            <p:cNvSpPr/>
            <p:nvPr/>
          </p:nvSpPr>
          <p:spPr>
            <a:xfrm>
              <a:off x="6835858" y="3749039"/>
              <a:ext cx="54110" cy="94120"/>
            </a:xfrm>
            <a:custGeom>
              <a:avLst/>
              <a:gdLst/>
              <a:ahLst/>
              <a:cxnLst/>
              <a:rect l="l" t="t" r="r" b="b"/>
              <a:pathLst>
                <a:path w="104" h="180" extrusionOk="0">
                  <a:moveTo>
                    <a:pt x="81" y="7"/>
                  </a:moveTo>
                  <a:lnTo>
                    <a:pt x="1" y="162"/>
                  </a:lnTo>
                  <a:lnTo>
                    <a:pt x="1" y="162"/>
                  </a:lnTo>
                  <a:cubicBezTo>
                    <a:pt x="0" y="164"/>
                    <a:pt x="0" y="165"/>
                    <a:pt x="0" y="168"/>
                  </a:cubicBezTo>
                  <a:cubicBezTo>
                    <a:pt x="0" y="170"/>
                    <a:pt x="0" y="172"/>
                    <a:pt x="1" y="174"/>
                  </a:cubicBezTo>
                  <a:cubicBezTo>
                    <a:pt x="2" y="176"/>
                    <a:pt x="4" y="177"/>
                    <a:pt x="6" y="178"/>
                  </a:cubicBezTo>
                  <a:cubicBezTo>
                    <a:pt x="8" y="179"/>
                    <a:pt x="10" y="180"/>
                    <a:pt x="12" y="180"/>
                  </a:cubicBezTo>
                  <a:cubicBezTo>
                    <a:pt x="14" y="180"/>
                    <a:pt x="17" y="179"/>
                    <a:pt x="18" y="178"/>
                  </a:cubicBezTo>
                  <a:cubicBezTo>
                    <a:pt x="20" y="177"/>
                    <a:pt x="22" y="176"/>
                    <a:pt x="23" y="174"/>
                  </a:cubicBezTo>
                  <a:lnTo>
                    <a:pt x="23" y="173"/>
                  </a:lnTo>
                  <a:lnTo>
                    <a:pt x="103" y="18"/>
                  </a:lnTo>
                  <a:lnTo>
                    <a:pt x="103" y="18"/>
                  </a:lnTo>
                  <a:cubicBezTo>
                    <a:pt x="104" y="16"/>
                    <a:pt x="104" y="14"/>
                    <a:pt x="104" y="12"/>
                  </a:cubicBezTo>
                  <a:cubicBezTo>
                    <a:pt x="104" y="10"/>
                    <a:pt x="104" y="8"/>
                    <a:pt x="102" y="6"/>
                  </a:cubicBezTo>
                  <a:cubicBezTo>
                    <a:pt x="101" y="4"/>
                    <a:pt x="100" y="4"/>
                    <a:pt x="98" y="2"/>
                  </a:cubicBezTo>
                  <a:cubicBezTo>
                    <a:pt x="96" y="1"/>
                    <a:pt x="95" y="0"/>
                    <a:pt x="92" y="0"/>
                  </a:cubicBezTo>
                  <a:cubicBezTo>
                    <a:pt x="90" y="0"/>
                    <a:pt x="87" y="1"/>
                    <a:pt x="85" y="2"/>
                  </a:cubicBezTo>
                  <a:cubicBezTo>
                    <a:pt x="83" y="4"/>
                    <a:pt x="82" y="4"/>
                    <a:pt x="81" y="6"/>
                  </a:cubicBezTo>
                  <a:lnTo>
                    <a:pt x="80" y="7"/>
                  </a:lnTo>
                  <a:lnTo>
                    <a:pt x="81" y="7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19800" rIns="90000" bIns="198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0" name="Google Shape;2404;p44">
              <a:extLst>
                <a:ext uri="{FF2B5EF4-FFF2-40B4-BE49-F238E27FC236}">
                  <a16:creationId xmlns:a16="http://schemas.microsoft.com/office/drawing/2014/main" id="{BBFFA51E-04A9-F783-9319-7F05F096F7B7}"/>
                </a:ext>
              </a:extLst>
            </p:cNvPr>
            <p:cNvSpPr/>
            <p:nvPr/>
          </p:nvSpPr>
          <p:spPr>
            <a:xfrm>
              <a:off x="6904015" y="3834793"/>
              <a:ext cx="86367" cy="66407"/>
            </a:xfrm>
            <a:custGeom>
              <a:avLst/>
              <a:gdLst/>
              <a:ahLst/>
              <a:cxnLst/>
              <a:rect l="l" t="t" r="r" b="b"/>
              <a:pathLst>
                <a:path w="166" h="127" extrusionOk="0">
                  <a:moveTo>
                    <a:pt x="146" y="2"/>
                  </a:moveTo>
                  <a:lnTo>
                    <a:pt x="5" y="104"/>
                  </a:lnTo>
                  <a:lnTo>
                    <a:pt x="5" y="104"/>
                  </a:lnTo>
                  <a:cubicBezTo>
                    <a:pt x="3" y="105"/>
                    <a:pt x="2" y="107"/>
                    <a:pt x="1" y="108"/>
                  </a:cubicBezTo>
                  <a:cubicBezTo>
                    <a:pt x="0" y="110"/>
                    <a:pt x="0" y="112"/>
                    <a:pt x="0" y="114"/>
                  </a:cubicBezTo>
                  <a:cubicBezTo>
                    <a:pt x="0" y="117"/>
                    <a:pt x="0" y="119"/>
                    <a:pt x="1" y="121"/>
                  </a:cubicBezTo>
                  <a:cubicBezTo>
                    <a:pt x="2" y="123"/>
                    <a:pt x="4" y="124"/>
                    <a:pt x="6" y="125"/>
                  </a:cubicBezTo>
                  <a:cubicBezTo>
                    <a:pt x="8" y="126"/>
                    <a:pt x="10" y="127"/>
                    <a:pt x="12" y="127"/>
                  </a:cubicBezTo>
                  <a:cubicBezTo>
                    <a:pt x="14" y="127"/>
                    <a:pt x="16" y="126"/>
                    <a:pt x="18" y="125"/>
                  </a:cubicBezTo>
                  <a:cubicBezTo>
                    <a:pt x="19" y="125"/>
                    <a:pt x="19" y="125"/>
                    <a:pt x="19" y="125"/>
                  </a:cubicBezTo>
                  <a:lnTo>
                    <a:pt x="161" y="23"/>
                  </a:lnTo>
                  <a:lnTo>
                    <a:pt x="161" y="23"/>
                  </a:lnTo>
                  <a:cubicBezTo>
                    <a:pt x="162" y="22"/>
                    <a:pt x="164" y="20"/>
                    <a:pt x="164" y="19"/>
                  </a:cubicBezTo>
                  <a:cubicBezTo>
                    <a:pt x="166" y="17"/>
                    <a:pt x="166" y="16"/>
                    <a:pt x="166" y="13"/>
                  </a:cubicBezTo>
                  <a:cubicBezTo>
                    <a:pt x="166" y="11"/>
                    <a:pt x="166" y="8"/>
                    <a:pt x="164" y="6"/>
                  </a:cubicBezTo>
                  <a:cubicBezTo>
                    <a:pt x="163" y="4"/>
                    <a:pt x="162" y="3"/>
                    <a:pt x="160" y="2"/>
                  </a:cubicBezTo>
                  <a:cubicBezTo>
                    <a:pt x="158" y="1"/>
                    <a:pt x="157" y="0"/>
                    <a:pt x="154" y="0"/>
                  </a:cubicBezTo>
                  <a:cubicBezTo>
                    <a:pt x="152" y="0"/>
                    <a:pt x="149" y="1"/>
                    <a:pt x="147" y="2"/>
                  </a:cubicBezTo>
                  <a:lnTo>
                    <a:pt x="146" y="2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700" rIns="90000" bIns="7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1" name="Google Shape;2405;p44">
              <a:extLst>
                <a:ext uri="{FF2B5EF4-FFF2-40B4-BE49-F238E27FC236}">
                  <a16:creationId xmlns:a16="http://schemas.microsoft.com/office/drawing/2014/main" id="{A5F4F43F-F921-C7CD-9391-D7246F17DDE9}"/>
                </a:ext>
              </a:extLst>
            </p:cNvPr>
            <p:cNvSpPr/>
            <p:nvPr/>
          </p:nvSpPr>
          <p:spPr>
            <a:xfrm>
              <a:off x="6937833" y="3959240"/>
              <a:ext cx="103016" cy="26144"/>
            </a:xfrm>
            <a:custGeom>
              <a:avLst/>
              <a:gdLst/>
              <a:ahLst/>
              <a:cxnLst/>
              <a:rect l="l" t="t" r="r" b="b"/>
              <a:pathLst>
                <a:path w="198" h="50" extrusionOk="0">
                  <a:moveTo>
                    <a:pt x="184" y="0"/>
                  </a:moveTo>
                  <a:lnTo>
                    <a:pt x="11" y="25"/>
                  </a:lnTo>
                  <a:lnTo>
                    <a:pt x="11" y="25"/>
                  </a:lnTo>
                  <a:cubicBezTo>
                    <a:pt x="10" y="25"/>
                    <a:pt x="8" y="25"/>
                    <a:pt x="7" y="26"/>
                  </a:cubicBezTo>
                  <a:cubicBezTo>
                    <a:pt x="5" y="28"/>
                    <a:pt x="3" y="29"/>
                    <a:pt x="2" y="31"/>
                  </a:cubicBezTo>
                  <a:cubicBezTo>
                    <a:pt x="1" y="33"/>
                    <a:pt x="0" y="35"/>
                    <a:pt x="0" y="37"/>
                  </a:cubicBezTo>
                  <a:cubicBezTo>
                    <a:pt x="0" y="39"/>
                    <a:pt x="1" y="41"/>
                    <a:pt x="2" y="43"/>
                  </a:cubicBezTo>
                  <a:cubicBezTo>
                    <a:pt x="3" y="45"/>
                    <a:pt x="5" y="47"/>
                    <a:pt x="7" y="48"/>
                  </a:cubicBezTo>
                  <a:cubicBezTo>
                    <a:pt x="9" y="49"/>
                    <a:pt x="11" y="50"/>
                    <a:pt x="13" y="50"/>
                  </a:cubicBezTo>
                  <a:cubicBezTo>
                    <a:pt x="14" y="50"/>
                    <a:pt x="14" y="50"/>
                    <a:pt x="15" y="49"/>
                  </a:cubicBezTo>
                  <a:lnTo>
                    <a:pt x="187" y="25"/>
                  </a:lnTo>
                  <a:lnTo>
                    <a:pt x="187" y="25"/>
                  </a:lnTo>
                  <a:cubicBezTo>
                    <a:pt x="189" y="25"/>
                    <a:pt x="191" y="25"/>
                    <a:pt x="192" y="24"/>
                  </a:cubicBezTo>
                  <a:cubicBezTo>
                    <a:pt x="194" y="24"/>
                    <a:pt x="195" y="21"/>
                    <a:pt x="196" y="19"/>
                  </a:cubicBezTo>
                  <a:cubicBezTo>
                    <a:pt x="198" y="17"/>
                    <a:pt x="198" y="15"/>
                    <a:pt x="198" y="13"/>
                  </a:cubicBezTo>
                  <a:cubicBezTo>
                    <a:pt x="198" y="11"/>
                    <a:pt x="198" y="8"/>
                    <a:pt x="196" y="6"/>
                  </a:cubicBezTo>
                  <a:cubicBezTo>
                    <a:pt x="195" y="5"/>
                    <a:pt x="194" y="3"/>
                    <a:pt x="192" y="2"/>
                  </a:cubicBezTo>
                  <a:cubicBezTo>
                    <a:pt x="190" y="1"/>
                    <a:pt x="188" y="0"/>
                    <a:pt x="186" y="0"/>
                  </a:cubicBezTo>
                  <a:cubicBezTo>
                    <a:pt x="185" y="0"/>
                    <a:pt x="184" y="0"/>
                    <a:pt x="18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2" name="Google Shape;2406;p44">
              <a:extLst>
                <a:ext uri="{FF2B5EF4-FFF2-40B4-BE49-F238E27FC236}">
                  <a16:creationId xmlns:a16="http://schemas.microsoft.com/office/drawing/2014/main" id="{C1658405-0484-856A-E1A6-ACDB3053DACB}"/>
                </a:ext>
              </a:extLst>
            </p:cNvPr>
            <p:cNvSpPr/>
            <p:nvPr/>
          </p:nvSpPr>
          <p:spPr>
            <a:xfrm>
              <a:off x="6930549" y="4059635"/>
              <a:ext cx="99374" cy="42877"/>
            </a:xfrm>
            <a:custGeom>
              <a:avLst/>
              <a:gdLst/>
              <a:ahLst/>
              <a:cxnLst/>
              <a:rect l="l" t="t" r="r" b="b"/>
              <a:pathLst>
                <a:path w="191" h="82" extrusionOk="0">
                  <a:moveTo>
                    <a:pt x="182" y="57"/>
                  </a:moveTo>
                  <a:lnTo>
                    <a:pt x="17" y="1"/>
                  </a:lnTo>
                  <a:lnTo>
                    <a:pt x="17" y="1"/>
                  </a:lnTo>
                  <a:cubicBezTo>
                    <a:pt x="16" y="1"/>
                    <a:pt x="14" y="0"/>
                    <a:pt x="13" y="0"/>
                  </a:cubicBezTo>
                  <a:cubicBezTo>
                    <a:pt x="11" y="0"/>
                    <a:pt x="8" y="1"/>
                    <a:pt x="6" y="2"/>
                  </a:cubicBezTo>
                  <a:cubicBezTo>
                    <a:pt x="4" y="3"/>
                    <a:pt x="3" y="5"/>
                    <a:pt x="2" y="7"/>
                  </a:cubicBezTo>
                  <a:cubicBezTo>
                    <a:pt x="1" y="9"/>
                    <a:pt x="0" y="11"/>
                    <a:pt x="0" y="13"/>
                  </a:cubicBezTo>
                  <a:cubicBezTo>
                    <a:pt x="0" y="15"/>
                    <a:pt x="1" y="18"/>
                    <a:pt x="2" y="20"/>
                  </a:cubicBezTo>
                  <a:cubicBezTo>
                    <a:pt x="3" y="22"/>
                    <a:pt x="4" y="23"/>
                    <a:pt x="6" y="24"/>
                  </a:cubicBezTo>
                  <a:cubicBezTo>
                    <a:pt x="7" y="25"/>
                    <a:pt x="8" y="25"/>
                    <a:pt x="9" y="25"/>
                  </a:cubicBezTo>
                  <a:lnTo>
                    <a:pt x="174" y="81"/>
                  </a:lnTo>
                  <a:lnTo>
                    <a:pt x="174" y="81"/>
                  </a:lnTo>
                  <a:cubicBezTo>
                    <a:pt x="175" y="82"/>
                    <a:pt x="176" y="82"/>
                    <a:pt x="178" y="82"/>
                  </a:cubicBezTo>
                  <a:cubicBezTo>
                    <a:pt x="180" y="82"/>
                    <a:pt x="182" y="81"/>
                    <a:pt x="184" y="80"/>
                  </a:cubicBezTo>
                  <a:cubicBezTo>
                    <a:pt x="186" y="79"/>
                    <a:pt x="188" y="77"/>
                    <a:pt x="189" y="75"/>
                  </a:cubicBezTo>
                  <a:cubicBezTo>
                    <a:pt x="190" y="73"/>
                    <a:pt x="191" y="71"/>
                    <a:pt x="191" y="69"/>
                  </a:cubicBezTo>
                  <a:cubicBezTo>
                    <a:pt x="191" y="67"/>
                    <a:pt x="190" y="65"/>
                    <a:pt x="189" y="63"/>
                  </a:cubicBezTo>
                  <a:cubicBezTo>
                    <a:pt x="188" y="61"/>
                    <a:pt x="186" y="59"/>
                    <a:pt x="184" y="58"/>
                  </a:cubicBezTo>
                  <a:cubicBezTo>
                    <a:pt x="183" y="57"/>
                    <a:pt x="183" y="57"/>
                    <a:pt x="182" y="57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3" name="Google Shape;2407;p44">
              <a:extLst>
                <a:ext uri="{FF2B5EF4-FFF2-40B4-BE49-F238E27FC236}">
                  <a16:creationId xmlns:a16="http://schemas.microsoft.com/office/drawing/2014/main" id="{2C5C34E0-A726-6DA2-D511-674B588B9A8C}"/>
                </a:ext>
              </a:extLst>
            </p:cNvPr>
            <p:cNvSpPr/>
            <p:nvPr/>
          </p:nvSpPr>
          <p:spPr>
            <a:xfrm>
              <a:off x="6882683" y="4137023"/>
              <a:ext cx="75962" cy="78956"/>
            </a:xfrm>
            <a:custGeom>
              <a:avLst/>
              <a:gdLst/>
              <a:ahLst/>
              <a:cxnLst/>
              <a:rect l="l" t="t" r="r" b="b"/>
              <a:pathLst>
                <a:path w="146" h="151" extrusionOk="0">
                  <a:moveTo>
                    <a:pt x="142" y="129"/>
                  </a:moveTo>
                  <a:lnTo>
                    <a:pt x="22" y="4"/>
                  </a:lnTo>
                  <a:lnTo>
                    <a:pt x="22" y="4"/>
                  </a:lnTo>
                  <a:cubicBezTo>
                    <a:pt x="21" y="3"/>
                    <a:pt x="20" y="3"/>
                    <a:pt x="19" y="2"/>
                  </a:cubicBezTo>
                  <a:cubicBezTo>
                    <a:pt x="17" y="1"/>
                    <a:pt x="15" y="0"/>
                    <a:pt x="13" y="0"/>
                  </a:cubicBezTo>
                  <a:cubicBezTo>
                    <a:pt x="11" y="0"/>
                    <a:pt x="8" y="1"/>
                    <a:pt x="6" y="2"/>
                  </a:cubicBezTo>
                  <a:cubicBezTo>
                    <a:pt x="5" y="4"/>
                    <a:pt x="3" y="4"/>
                    <a:pt x="2" y="6"/>
                  </a:cubicBezTo>
                  <a:cubicBezTo>
                    <a:pt x="1" y="8"/>
                    <a:pt x="0" y="10"/>
                    <a:pt x="0" y="12"/>
                  </a:cubicBezTo>
                  <a:cubicBezTo>
                    <a:pt x="0" y="15"/>
                    <a:pt x="2" y="17"/>
                    <a:pt x="2" y="19"/>
                  </a:cubicBezTo>
                  <a:cubicBezTo>
                    <a:pt x="3" y="20"/>
                    <a:pt x="3" y="20"/>
                    <a:pt x="4" y="21"/>
                  </a:cubicBezTo>
                  <a:lnTo>
                    <a:pt x="124" y="147"/>
                  </a:lnTo>
                  <a:lnTo>
                    <a:pt x="124" y="147"/>
                  </a:lnTo>
                  <a:cubicBezTo>
                    <a:pt x="125" y="148"/>
                    <a:pt x="126" y="148"/>
                    <a:pt x="127" y="149"/>
                  </a:cubicBezTo>
                  <a:cubicBezTo>
                    <a:pt x="129" y="150"/>
                    <a:pt x="131" y="151"/>
                    <a:pt x="133" y="151"/>
                  </a:cubicBezTo>
                  <a:cubicBezTo>
                    <a:pt x="136" y="151"/>
                    <a:pt x="138" y="150"/>
                    <a:pt x="140" y="149"/>
                  </a:cubicBezTo>
                  <a:cubicBezTo>
                    <a:pt x="142" y="148"/>
                    <a:pt x="143" y="146"/>
                    <a:pt x="144" y="144"/>
                  </a:cubicBezTo>
                  <a:cubicBezTo>
                    <a:pt x="145" y="143"/>
                    <a:pt x="146" y="140"/>
                    <a:pt x="146" y="138"/>
                  </a:cubicBezTo>
                  <a:cubicBezTo>
                    <a:pt x="146" y="136"/>
                    <a:pt x="145" y="134"/>
                    <a:pt x="144" y="132"/>
                  </a:cubicBezTo>
                  <a:cubicBezTo>
                    <a:pt x="144" y="131"/>
                    <a:pt x="143" y="130"/>
                    <a:pt x="142" y="12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9350" rIns="90000" bIns="935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4" name="Google Shape;2408;p44">
              <a:extLst>
                <a:ext uri="{FF2B5EF4-FFF2-40B4-BE49-F238E27FC236}">
                  <a16:creationId xmlns:a16="http://schemas.microsoft.com/office/drawing/2014/main" id="{48F3473A-75E6-F1AE-E56F-0CED8799ADCB}"/>
                </a:ext>
              </a:extLst>
            </p:cNvPr>
            <p:cNvSpPr/>
            <p:nvPr/>
          </p:nvSpPr>
          <p:spPr>
            <a:xfrm>
              <a:off x="6799958" y="4184083"/>
              <a:ext cx="36420" cy="101440"/>
            </a:xfrm>
            <a:custGeom>
              <a:avLst/>
              <a:gdLst/>
              <a:ahLst/>
              <a:cxnLst/>
              <a:rect l="l" t="t" r="r" b="b"/>
              <a:pathLst>
                <a:path w="70" h="194" extrusionOk="0">
                  <a:moveTo>
                    <a:pt x="69" y="178"/>
                  </a:moveTo>
                  <a:lnTo>
                    <a:pt x="25" y="10"/>
                  </a:lnTo>
                  <a:lnTo>
                    <a:pt x="25" y="10"/>
                  </a:lnTo>
                  <a:cubicBezTo>
                    <a:pt x="25" y="9"/>
                    <a:pt x="25" y="8"/>
                    <a:pt x="24" y="7"/>
                  </a:cubicBezTo>
                  <a:cubicBezTo>
                    <a:pt x="23" y="5"/>
                    <a:pt x="21" y="3"/>
                    <a:pt x="19" y="2"/>
                  </a:cubicBezTo>
                  <a:cubicBezTo>
                    <a:pt x="17" y="1"/>
                    <a:pt x="16" y="0"/>
                    <a:pt x="13" y="0"/>
                  </a:cubicBezTo>
                  <a:cubicBezTo>
                    <a:pt x="11" y="0"/>
                    <a:pt x="8" y="1"/>
                    <a:pt x="6" y="2"/>
                  </a:cubicBezTo>
                  <a:cubicBezTo>
                    <a:pt x="5" y="3"/>
                    <a:pt x="3" y="5"/>
                    <a:pt x="2" y="7"/>
                  </a:cubicBezTo>
                  <a:cubicBezTo>
                    <a:pt x="1" y="9"/>
                    <a:pt x="0" y="11"/>
                    <a:pt x="0" y="13"/>
                  </a:cubicBezTo>
                  <a:cubicBezTo>
                    <a:pt x="0" y="14"/>
                    <a:pt x="0" y="15"/>
                    <a:pt x="1" y="16"/>
                  </a:cubicBezTo>
                  <a:lnTo>
                    <a:pt x="45" y="185"/>
                  </a:lnTo>
                  <a:lnTo>
                    <a:pt x="45" y="185"/>
                  </a:lnTo>
                  <a:cubicBezTo>
                    <a:pt x="45" y="186"/>
                    <a:pt x="46" y="187"/>
                    <a:pt x="46" y="188"/>
                  </a:cubicBezTo>
                  <a:cubicBezTo>
                    <a:pt x="47" y="190"/>
                    <a:pt x="49" y="191"/>
                    <a:pt x="51" y="192"/>
                  </a:cubicBezTo>
                  <a:cubicBezTo>
                    <a:pt x="53" y="194"/>
                    <a:pt x="55" y="194"/>
                    <a:pt x="57" y="194"/>
                  </a:cubicBezTo>
                  <a:cubicBezTo>
                    <a:pt x="59" y="194"/>
                    <a:pt x="61" y="194"/>
                    <a:pt x="63" y="192"/>
                  </a:cubicBezTo>
                  <a:cubicBezTo>
                    <a:pt x="65" y="191"/>
                    <a:pt x="67" y="190"/>
                    <a:pt x="68" y="188"/>
                  </a:cubicBezTo>
                  <a:cubicBezTo>
                    <a:pt x="69" y="186"/>
                    <a:pt x="70" y="184"/>
                    <a:pt x="70" y="182"/>
                  </a:cubicBezTo>
                  <a:cubicBezTo>
                    <a:pt x="70" y="181"/>
                    <a:pt x="69" y="179"/>
                    <a:pt x="69" y="178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24825" rIns="90000" bIns="24825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5" name="Google Shape;2409;p44">
              <a:extLst>
                <a:ext uri="{FF2B5EF4-FFF2-40B4-BE49-F238E27FC236}">
                  <a16:creationId xmlns:a16="http://schemas.microsoft.com/office/drawing/2014/main" id="{7CA71621-3A66-3495-E422-70288689C365}"/>
                </a:ext>
              </a:extLst>
            </p:cNvPr>
            <p:cNvSpPr/>
            <p:nvPr/>
          </p:nvSpPr>
          <p:spPr>
            <a:xfrm>
              <a:off x="6694340" y="4187220"/>
              <a:ext cx="31737" cy="101963"/>
            </a:xfrm>
            <a:custGeom>
              <a:avLst/>
              <a:gdLst/>
              <a:ahLst/>
              <a:cxnLst/>
              <a:rect l="l" t="t" r="r" b="b"/>
              <a:pathLst>
                <a:path w="61" h="195" extrusionOk="0">
                  <a:moveTo>
                    <a:pt x="24" y="185"/>
                  </a:moveTo>
                  <a:lnTo>
                    <a:pt x="61" y="15"/>
                  </a:lnTo>
                  <a:lnTo>
                    <a:pt x="61" y="15"/>
                  </a:lnTo>
                  <a:cubicBezTo>
                    <a:pt x="61" y="15"/>
                    <a:pt x="61" y="14"/>
                    <a:pt x="61" y="13"/>
                  </a:cubicBezTo>
                  <a:cubicBezTo>
                    <a:pt x="61" y="11"/>
                    <a:pt x="60" y="9"/>
                    <a:pt x="59" y="7"/>
                  </a:cubicBezTo>
                  <a:cubicBezTo>
                    <a:pt x="58" y="5"/>
                    <a:pt x="57" y="3"/>
                    <a:pt x="55" y="2"/>
                  </a:cubicBezTo>
                  <a:cubicBezTo>
                    <a:pt x="54" y="1"/>
                    <a:pt x="51" y="0"/>
                    <a:pt x="48" y="0"/>
                  </a:cubicBezTo>
                  <a:cubicBezTo>
                    <a:pt x="46" y="0"/>
                    <a:pt x="44" y="1"/>
                    <a:pt x="42" y="2"/>
                  </a:cubicBezTo>
                  <a:cubicBezTo>
                    <a:pt x="40" y="3"/>
                    <a:pt x="40" y="5"/>
                    <a:pt x="38" y="7"/>
                  </a:cubicBezTo>
                  <a:cubicBezTo>
                    <a:pt x="38" y="8"/>
                    <a:pt x="36" y="9"/>
                    <a:pt x="36" y="10"/>
                  </a:cubicBezTo>
                  <a:lnTo>
                    <a:pt x="0" y="180"/>
                  </a:lnTo>
                  <a:lnTo>
                    <a:pt x="0" y="180"/>
                  </a:lnTo>
                  <a:cubicBezTo>
                    <a:pt x="0" y="181"/>
                    <a:pt x="0" y="182"/>
                    <a:pt x="0" y="183"/>
                  </a:cubicBezTo>
                  <a:cubicBezTo>
                    <a:pt x="0" y="185"/>
                    <a:pt x="0" y="187"/>
                    <a:pt x="1" y="189"/>
                  </a:cubicBezTo>
                  <a:cubicBezTo>
                    <a:pt x="2" y="191"/>
                    <a:pt x="4" y="193"/>
                    <a:pt x="6" y="194"/>
                  </a:cubicBezTo>
                  <a:cubicBezTo>
                    <a:pt x="8" y="195"/>
                    <a:pt x="10" y="195"/>
                    <a:pt x="12" y="195"/>
                  </a:cubicBezTo>
                  <a:cubicBezTo>
                    <a:pt x="14" y="195"/>
                    <a:pt x="16" y="195"/>
                    <a:pt x="18" y="194"/>
                  </a:cubicBezTo>
                  <a:cubicBezTo>
                    <a:pt x="20" y="193"/>
                    <a:pt x="23" y="191"/>
                    <a:pt x="23" y="189"/>
                  </a:cubicBezTo>
                  <a:cubicBezTo>
                    <a:pt x="24" y="188"/>
                    <a:pt x="24" y="187"/>
                    <a:pt x="24" y="185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25200" rIns="90000" bIns="252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6" name="Google Shape;2410;p44">
              <a:extLst>
                <a:ext uri="{FF2B5EF4-FFF2-40B4-BE49-F238E27FC236}">
                  <a16:creationId xmlns:a16="http://schemas.microsoft.com/office/drawing/2014/main" id="{88E5F116-1904-8AD2-8FDD-60983DF752DD}"/>
                </a:ext>
              </a:extLst>
            </p:cNvPr>
            <p:cNvSpPr/>
            <p:nvPr/>
          </p:nvSpPr>
          <p:spPr>
            <a:xfrm>
              <a:off x="6563748" y="4142774"/>
              <a:ext cx="73880" cy="80525"/>
            </a:xfrm>
            <a:custGeom>
              <a:avLst/>
              <a:gdLst/>
              <a:ahLst/>
              <a:cxnLst/>
              <a:rect l="l" t="t" r="r" b="b"/>
              <a:pathLst>
                <a:path w="142" h="154" extrusionOk="0">
                  <a:moveTo>
                    <a:pt x="22" y="150"/>
                  </a:moveTo>
                  <a:lnTo>
                    <a:pt x="138" y="21"/>
                  </a:lnTo>
                  <a:lnTo>
                    <a:pt x="138" y="21"/>
                  </a:lnTo>
                  <a:cubicBezTo>
                    <a:pt x="139" y="20"/>
                    <a:pt x="140" y="20"/>
                    <a:pt x="140" y="19"/>
                  </a:cubicBezTo>
                  <a:cubicBezTo>
                    <a:pt x="142" y="18"/>
                    <a:pt x="142" y="15"/>
                    <a:pt x="142" y="12"/>
                  </a:cubicBezTo>
                  <a:cubicBezTo>
                    <a:pt x="142" y="10"/>
                    <a:pt x="141" y="8"/>
                    <a:pt x="140" y="6"/>
                  </a:cubicBezTo>
                  <a:cubicBezTo>
                    <a:pt x="139" y="4"/>
                    <a:pt x="137" y="4"/>
                    <a:pt x="135" y="2"/>
                  </a:cubicBezTo>
                  <a:cubicBezTo>
                    <a:pt x="133" y="1"/>
                    <a:pt x="131" y="0"/>
                    <a:pt x="129" y="0"/>
                  </a:cubicBezTo>
                  <a:cubicBezTo>
                    <a:pt x="127" y="0"/>
                    <a:pt x="126" y="1"/>
                    <a:pt x="123" y="2"/>
                  </a:cubicBezTo>
                  <a:cubicBezTo>
                    <a:pt x="123" y="3"/>
                    <a:pt x="121" y="3"/>
                    <a:pt x="120" y="4"/>
                  </a:cubicBezTo>
                  <a:lnTo>
                    <a:pt x="3" y="133"/>
                  </a:lnTo>
                  <a:lnTo>
                    <a:pt x="3" y="133"/>
                  </a:lnTo>
                  <a:cubicBezTo>
                    <a:pt x="2" y="134"/>
                    <a:pt x="2" y="135"/>
                    <a:pt x="1" y="135"/>
                  </a:cubicBezTo>
                  <a:cubicBezTo>
                    <a:pt x="0" y="137"/>
                    <a:pt x="0" y="140"/>
                    <a:pt x="0" y="142"/>
                  </a:cubicBezTo>
                  <a:cubicBezTo>
                    <a:pt x="0" y="145"/>
                    <a:pt x="0" y="146"/>
                    <a:pt x="1" y="148"/>
                  </a:cubicBezTo>
                  <a:cubicBezTo>
                    <a:pt x="2" y="150"/>
                    <a:pt x="4" y="152"/>
                    <a:pt x="6" y="153"/>
                  </a:cubicBezTo>
                  <a:cubicBezTo>
                    <a:pt x="8" y="155"/>
                    <a:pt x="10" y="154"/>
                    <a:pt x="12" y="154"/>
                  </a:cubicBezTo>
                  <a:cubicBezTo>
                    <a:pt x="14" y="154"/>
                    <a:pt x="17" y="154"/>
                    <a:pt x="18" y="153"/>
                  </a:cubicBezTo>
                  <a:cubicBezTo>
                    <a:pt x="20" y="152"/>
                    <a:pt x="21" y="151"/>
                    <a:pt x="22" y="15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10425" rIns="90000" bIns="10425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0" name="Google Shape;2411;p44">
              <a:extLst>
                <a:ext uri="{FF2B5EF4-FFF2-40B4-BE49-F238E27FC236}">
                  <a16:creationId xmlns:a16="http://schemas.microsoft.com/office/drawing/2014/main" id="{CB1148EA-06B4-5D9E-BCAE-9AE65ED0EB3A}"/>
                </a:ext>
              </a:extLst>
            </p:cNvPr>
            <p:cNvSpPr/>
            <p:nvPr/>
          </p:nvSpPr>
          <p:spPr>
            <a:xfrm>
              <a:off x="6488827" y="4069570"/>
              <a:ext cx="97814" cy="45491"/>
            </a:xfrm>
            <a:custGeom>
              <a:avLst/>
              <a:gdLst/>
              <a:ahLst/>
              <a:cxnLst/>
              <a:rect l="l" t="t" r="r" b="b"/>
              <a:pathLst>
                <a:path w="188" h="87" extrusionOk="0">
                  <a:moveTo>
                    <a:pt x="17" y="86"/>
                  </a:moveTo>
                  <a:lnTo>
                    <a:pt x="180" y="24"/>
                  </a:lnTo>
                  <a:lnTo>
                    <a:pt x="180" y="24"/>
                  </a:lnTo>
                  <a:cubicBezTo>
                    <a:pt x="181" y="24"/>
                    <a:pt x="181" y="25"/>
                    <a:pt x="182" y="24"/>
                  </a:cubicBezTo>
                  <a:cubicBezTo>
                    <a:pt x="184" y="24"/>
                    <a:pt x="186" y="21"/>
                    <a:pt x="187" y="19"/>
                  </a:cubicBezTo>
                  <a:cubicBezTo>
                    <a:pt x="189" y="17"/>
                    <a:pt x="188" y="15"/>
                    <a:pt x="188" y="13"/>
                  </a:cubicBezTo>
                  <a:cubicBezTo>
                    <a:pt x="188" y="11"/>
                    <a:pt x="189" y="9"/>
                    <a:pt x="187" y="7"/>
                  </a:cubicBezTo>
                  <a:cubicBezTo>
                    <a:pt x="186" y="6"/>
                    <a:pt x="184" y="3"/>
                    <a:pt x="182" y="2"/>
                  </a:cubicBezTo>
                  <a:cubicBezTo>
                    <a:pt x="180" y="1"/>
                    <a:pt x="178" y="0"/>
                    <a:pt x="176" y="0"/>
                  </a:cubicBezTo>
                  <a:cubicBezTo>
                    <a:pt x="174" y="0"/>
                    <a:pt x="173" y="1"/>
                    <a:pt x="171" y="1"/>
                  </a:cubicBezTo>
                  <a:lnTo>
                    <a:pt x="8" y="63"/>
                  </a:lnTo>
                  <a:lnTo>
                    <a:pt x="8" y="63"/>
                  </a:lnTo>
                  <a:lnTo>
                    <a:pt x="7" y="64"/>
                  </a:lnTo>
                  <a:cubicBezTo>
                    <a:pt x="5" y="65"/>
                    <a:pt x="3" y="67"/>
                    <a:pt x="2" y="68"/>
                  </a:cubicBezTo>
                  <a:cubicBezTo>
                    <a:pt x="1" y="70"/>
                    <a:pt x="0" y="73"/>
                    <a:pt x="0" y="75"/>
                  </a:cubicBezTo>
                  <a:cubicBezTo>
                    <a:pt x="0" y="78"/>
                    <a:pt x="1" y="79"/>
                    <a:pt x="2" y="81"/>
                  </a:cubicBezTo>
                  <a:cubicBezTo>
                    <a:pt x="3" y="83"/>
                    <a:pt x="6" y="85"/>
                    <a:pt x="7" y="86"/>
                  </a:cubicBezTo>
                  <a:cubicBezTo>
                    <a:pt x="9" y="88"/>
                    <a:pt x="11" y="87"/>
                    <a:pt x="13" y="87"/>
                  </a:cubicBezTo>
                  <a:cubicBezTo>
                    <a:pt x="14" y="87"/>
                    <a:pt x="16" y="87"/>
                    <a:pt x="17" y="86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1" name="Google Shape;2412;p44">
              <a:extLst>
                <a:ext uri="{FF2B5EF4-FFF2-40B4-BE49-F238E27FC236}">
                  <a16:creationId xmlns:a16="http://schemas.microsoft.com/office/drawing/2014/main" id="{E1817A35-A172-FC43-A5FF-D6BB65FC4981}"/>
                </a:ext>
              </a:extLst>
            </p:cNvPr>
            <p:cNvSpPr/>
            <p:nvPr/>
          </p:nvSpPr>
          <p:spPr>
            <a:xfrm>
              <a:off x="6472178" y="3970744"/>
              <a:ext cx="102496" cy="23007"/>
            </a:xfrm>
            <a:custGeom>
              <a:avLst/>
              <a:gdLst/>
              <a:ahLst/>
              <a:cxnLst/>
              <a:rect l="l" t="t" r="r" b="b"/>
              <a:pathLst>
                <a:path w="197" h="44" extrusionOk="0">
                  <a:moveTo>
                    <a:pt x="10" y="24"/>
                  </a:moveTo>
                  <a:lnTo>
                    <a:pt x="184" y="44"/>
                  </a:lnTo>
                  <a:lnTo>
                    <a:pt x="184" y="44"/>
                  </a:lnTo>
                  <a:lnTo>
                    <a:pt x="185" y="44"/>
                  </a:lnTo>
                  <a:cubicBezTo>
                    <a:pt x="187" y="44"/>
                    <a:pt x="189" y="43"/>
                    <a:pt x="191" y="42"/>
                  </a:cubicBezTo>
                  <a:cubicBezTo>
                    <a:pt x="193" y="41"/>
                    <a:pt x="195" y="40"/>
                    <a:pt x="196" y="38"/>
                  </a:cubicBezTo>
                  <a:cubicBezTo>
                    <a:pt x="198" y="37"/>
                    <a:pt x="197" y="34"/>
                    <a:pt x="197" y="31"/>
                  </a:cubicBezTo>
                  <a:cubicBezTo>
                    <a:pt x="197" y="29"/>
                    <a:pt x="198" y="27"/>
                    <a:pt x="196" y="25"/>
                  </a:cubicBezTo>
                  <a:cubicBezTo>
                    <a:pt x="195" y="23"/>
                    <a:pt x="193" y="23"/>
                    <a:pt x="191" y="21"/>
                  </a:cubicBezTo>
                  <a:cubicBezTo>
                    <a:pt x="190" y="20"/>
                    <a:pt x="188" y="20"/>
                    <a:pt x="186" y="19"/>
                  </a:cubicBezTo>
                  <a:lnTo>
                    <a:pt x="13" y="0"/>
                  </a:lnTo>
                  <a:lnTo>
                    <a:pt x="13" y="0"/>
                  </a:lnTo>
                  <a:lnTo>
                    <a:pt x="12" y="0"/>
                  </a:lnTo>
                  <a:cubicBezTo>
                    <a:pt x="10" y="0"/>
                    <a:pt x="8" y="0"/>
                    <a:pt x="6" y="1"/>
                  </a:cubicBezTo>
                  <a:cubicBezTo>
                    <a:pt x="4" y="3"/>
                    <a:pt x="2" y="4"/>
                    <a:pt x="1" y="6"/>
                  </a:cubicBezTo>
                  <a:cubicBezTo>
                    <a:pt x="0" y="8"/>
                    <a:pt x="0" y="10"/>
                    <a:pt x="0" y="12"/>
                  </a:cubicBezTo>
                  <a:cubicBezTo>
                    <a:pt x="0" y="14"/>
                    <a:pt x="0" y="16"/>
                    <a:pt x="1" y="18"/>
                  </a:cubicBezTo>
                  <a:cubicBezTo>
                    <a:pt x="2" y="20"/>
                    <a:pt x="4" y="23"/>
                    <a:pt x="6" y="23"/>
                  </a:cubicBezTo>
                  <a:cubicBezTo>
                    <a:pt x="7" y="24"/>
                    <a:pt x="9" y="24"/>
                    <a:pt x="10" y="24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2" name="Google Shape;2413;p44">
              <a:extLst>
                <a:ext uri="{FF2B5EF4-FFF2-40B4-BE49-F238E27FC236}">
                  <a16:creationId xmlns:a16="http://schemas.microsoft.com/office/drawing/2014/main" id="{94B20460-6263-05CA-F2F0-6B3AA2AA065C}"/>
                </a:ext>
              </a:extLst>
            </p:cNvPr>
            <p:cNvSpPr/>
            <p:nvPr/>
          </p:nvSpPr>
          <p:spPr>
            <a:xfrm>
              <a:off x="6519524" y="3841068"/>
              <a:ext cx="87408" cy="64838"/>
            </a:xfrm>
            <a:custGeom>
              <a:avLst/>
              <a:gdLst/>
              <a:ahLst/>
              <a:cxnLst/>
              <a:rect l="l" t="t" r="r" b="b"/>
              <a:pathLst>
                <a:path w="168" h="124" extrusionOk="0">
                  <a:moveTo>
                    <a:pt x="5" y="23"/>
                  </a:moveTo>
                  <a:lnTo>
                    <a:pt x="148" y="122"/>
                  </a:lnTo>
                  <a:lnTo>
                    <a:pt x="148" y="122"/>
                  </a:lnTo>
                  <a:lnTo>
                    <a:pt x="149" y="123"/>
                  </a:lnTo>
                  <a:cubicBezTo>
                    <a:pt x="151" y="125"/>
                    <a:pt x="153" y="124"/>
                    <a:pt x="155" y="124"/>
                  </a:cubicBezTo>
                  <a:cubicBezTo>
                    <a:pt x="158" y="124"/>
                    <a:pt x="160" y="125"/>
                    <a:pt x="162" y="123"/>
                  </a:cubicBezTo>
                  <a:cubicBezTo>
                    <a:pt x="164" y="122"/>
                    <a:pt x="165" y="120"/>
                    <a:pt x="166" y="118"/>
                  </a:cubicBezTo>
                  <a:cubicBezTo>
                    <a:pt x="167" y="116"/>
                    <a:pt x="168" y="115"/>
                    <a:pt x="168" y="112"/>
                  </a:cubicBezTo>
                  <a:cubicBezTo>
                    <a:pt x="168" y="110"/>
                    <a:pt x="168" y="107"/>
                    <a:pt x="166" y="105"/>
                  </a:cubicBezTo>
                  <a:cubicBezTo>
                    <a:pt x="166" y="104"/>
                    <a:pt x="164" y="102"/>
                    <a:pt x="163" y="101"/>
                  </a:cubicBezTo>
                  <a:lnTo>
                    <a:pt x="19" y="2"/>
                  </a:lnTo>
                  <a:lnTo>
                    <a:pt x="19" y="2"/>
                  </a:lnTo>
                  <a:cubicBezTo>
                    <a:pt x="19" y="2"/>
                    <a:pt x="19" y="3"/>
                    <a:pt x="18" y="2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10" y="0"/>
                    <a:pt x="8" y="1"/>
                    <a:pt x="6" y="2"/>
                  </a:cubicBezTo>
                  <a:cubicBezTo>
                    <a:pt x="4" y="3"/>
                    <a:pt x="2" y="4"/>
                    <a:pt x="1" y="6"/>
                  </a:cubicBezTo>
                  <a:cubicBezTo>
                    <a:pt x="0" y="8"/>
                    <a:pt x="0" y="10"/>
                    <a:pt x="0" y="12"/>
                  </a:cubicBezTo>
                  <a:cubicBezTo>
                    <a:pt x="0" y="15"/>
                    <a:pt x="0" y="17"/>
                    <a:pt x="1" y="19"/>
                  </a:cubicBezTo>
                  <a:cubicBezTo>
                    <a:pt x="2" y="20"/>
                    <a:pt x="3" y="22"/>
                    <a:pt x="5" y="23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3" name="Google Shape;2414;p44">
              <a:extLst>
                <a:ext uri="{FF2B5EF4-FFF2-40B4-BE49-F238E27FC236}">
                  <a16:creationId xmlns:a16="http://schemas.microsoft.com/office/drawing/2014/main" id="{FA828229-E5F5-D51F-9713-4402C43A0B19}"/>
                </a:ext>
              </a:extLst>
            </p:cNvPr>
            <p:cNvSpPr/>
            <p:nvPr/>
          </p:nvSpPr>
          <p:spPr>
            <a:xfrm>
              <a:off x="6620980" y="3750608"/>
              <a:ext cx="54630" cy="94120"/>
            </a:xfrm>
            <a:custGeom>
              <a:avLst/>
              <a:gdLst/>
              <a:ahLst/>
              <a:cxnLst/>
              <a:rect l="l" t="t" r="r" b="b"/>
              <a:pathLst>
                <a:path w="105" h="180" extrusionOk="0">
                  <a:moveTo>
                    <a:pt x="1" y="18"/>
                  </a:moveTo>
                  <a:lnTo>
                    <a:pt x="81" y="173"/>
                  </a:lnTo>
                  <a:lnTo>
                    <a:pt x="81" y="173"/>
                  </a:lnTo>
                  <a:lnTo>
                    <a:pt x="81" y="174"/>
                  </a:lnTo>
                  <a:cubicBezTo>
                    <a:pt x="83" y="176"/>
                    <a:pt x="84" y="177"/>
                    <a:pt x="86" y="178"/>
                  </a:cubicBezTo>
                  <a:cubicBezTo>
                    <a:pt x="88" y="179"/>
                    <a:pt x="90" y="180"/>
                    <a:pt x="92" y="180"/>
                  </a:cubicBezTo>
                  <a:cubicBezTo>
                    <a:pt x="94" y="180"/>
                    <a:pt x="98" y="179"/>
                    <a:pt x="99" y="178"/>
                  </a:cubicBezTo>
                  <a:cubicBezTo>
                    <a:pt x="101" y="177"/>
                    <a:pt x="102" y="176"/>
                    <a:pt x="103" y="174"/>
                  </a:cubicBezTo>
                  <a:cubicBezTo>
                    <a:pt x="104" y="172"/>
                    <a:pt x="105" y="170"/>
                    <a:pt x="105" y="167"/>
                  </a:cubicBezTo>
                  <a:cubicBezTo>
                    <a:pt x="105" y="165"/>
                    <a:pt x="104" y="163"/>
                    <a:pt x="103" y="162"/>
                  </a:cubicBezTo>
                  <a:lnTo>
                    <a:pt x="23" y="7"/>
                  </a:lnTo>
                  <a:lnTo>
                    <a:pt x="23" y="7"/>
                  </a:lnTo>
                  <a:lnTo>
                    <a:pt x="23" y="6"/>
                  </a:lnTo>
                  <a:cubicBezTo>
                    <a:pt x="22" y="4"/>
                    <a:pt x="21" y="3"/>
                    <a:pt x="19" y="2"/>
                  </a:cubicBezTo>
                  <a:cubicBezTo>
                    <a:pt x="17" y="1"/>
                    <a:pt x="15" y="0"/>
                    <a:pt x="12" y="0"/>
                  </a:cubicBezTo>
                  <a:cubicBezTo>
                    <a:pt x="10" y="0"/>
                    <a:pt x="8" y="1"/>
                    <a:pt x="6" y="2"/>
                  </a:cubicBezTo>
                  <a:cubicBezTo>
                    <a:pt x="4" y="3"/>
                    <a:pt x="3" y="4"/>
                    <a:pt x="1" y="6"/>
                  </a:cubicBezTo>
                  <a:cubicBezTo>
                    <a:pt x="0" y="8"/>
                    <a:pt x="0" y="10"/>
                    <a:pt x="0" y="13"/>
                  </a:cubicBezTo>
                  <a:cubicBezTo>
                    <a:pt x="0" y="15"/>
                    <a:pt x="0" y="17"/>
                    <a:pt x="1" y="18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19800" rIns="90000" bIns="198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4" name="Google Shape;2415;p44">
              <a:extLst>
                <a:ext uri="{FF2B5EF4-FFF2-40B4-BE49-F238E27FC236}">
                  <a16:creationId xmlns:a16="http://schemas.microsoft.com/office/drawing/2014/main" id="{4117F4A9-B381-D1FD-5C81-1C6BB96C7478}"/>
                </a:ext>
              </a:extLst>
            </p:cNvPr>
            <p:cNvSpPr/>
            <p:nvPr/>
          </p:nvSpPr>
          <p:spPr>
            <a:xfrm>
              <a:off x="6536173" y="3785118"/>
              <a:ext cx="441722" cy="443409"/>
            </a:xfrm>
            <a:custGeom>
              <a:avLst/>
              <a:gdLst/>
              <a:ahLst/>
              <a:cxnLst/>
              <a:rect l="l" t="t" r="r" b="b"/>
              <a:pathLst>
                <a:path w="849" h="848" extrusionOk="0">
                  <a:moveTo>
                    <a:pt x="849" y="424"/>
                  </a:moveTo>
                  <a:cubicBezTo>
                    <a:pt x="849" y="499"/>
                    <a:pt x="829" y="572"/>
                    <a:pt x="792" y="636"/>
                  </a:cubicBezTo>
                  <a:cubicBezTo>
                    <a:pt x="755" y="701"/>
                    <a:pt x="702" y="755"/>
                    <a:pt x="637" y="792"/>
                  </a:cubicBezTo>
                  <a:cubicBezTo>
                    <a:pt x="573" y="830"/>
                    <a:pt x="499" y="848"/>
                    <a:pt x="424" y="848"/>
                  </a:cubicBezTo>
                  <a:cubicBezTo>
                    <a:pt x="350" y="848"/>
                    <a:pt x="277" y="830"/>
                    <a:pt x="212" y="792"/>
                  </a:cubicBezTo>
                  <a:cubicBezTo>
                    <a:pt x="148" y="755"/>
                    <a:pt x="94" y="701"/>
                    <a:pt x="57" y="636"/>
                  </a:cubicBezTo>
                  <a:cubicBezTo>
                    <a:pt x="20" y="572"/>
                    <a:pt x="0" y="499"/>
                    <a:pt x="0" y="424"/>
                  </a:cubicBezTo>
                  <a:cubicBezTo>
                    <a:pt x="0" y="350"/>
                    <a:pt x="20" y="276"/>
                    <a:pt x="57" y="212"/>
                  </a:cubicBezTo>
                  <a:cubicBezTo>
                    <a:pt x="94" y="147"/>
                    <a:pt x="148" y="95"/>
                    <a:pt x="212" y="57"/>
                  </a:cubicBezTo>
                  <a:cubicBezTo>
                    <a:pt x="277" y="20"/>
                    <a:pt x="350" y="0"/>
                    <a:pt x="424" y="0"/>
                  </a:cubicBezTo>
                  <a:cubicBezTo>
                    <a:pt x="499" y="0"/>
                    <a:pt x="573" y="20"/>
                    <a:pt x="637" y="57"/>
                  </a:cubicBezTo>
                  <a:cubicBezTo>
                    <a:pt x="702" y="95"/>
                    <a:pt x="755" y="147"/>
                    <a:pt x="792" y="212"/>
                  </a:cubicBezTo>
                  <a:cubicBezTo>
                    <a:pt x="829" y="276"/>
                    <a:pt x="849" y="350"/>
                    <a:pt x="849" y="42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785" name="Google Shape;2416;p44">
              <a:extLst>
                <a:ext uri="{FF2B5EF4-FFF2-40B4-BE49-F238E27FC236}">
                  <a16:creationId xmlns:a16="http://schemas.microsoft.com/office/drawing/2014/main" id="{4857E5F7-BEA9-B5EE-7A15-152B7D2545F7}"/>
                </a:ext>
              </a:extLst>
            </p:cNvPr>
            <p:cNvGrpSpPr/>
            <p:nvPr/>
          </p:nvGrpSpPr>
          <p:grpSpPr>
            <a:xfrm>
              <a:off x="6613311" y="3939533"/>
              <a:ext cx="291316" cy="107804"/>
              <a:chOff x="7177944" y="4103440"/>
              <a:chExt cx="167973" cy="62254"/>
            </a:xfrm>
          </p:grpSpPr>
          <p:sp>
            <p:nvSpPr>
              <p:cNvPr id="793" name="Google Shape;2417;p44">
                <a:extLst>
                  <a:ext uri="{FF2B5EF4-FFF2-40B4-BE49-F238E27FC236}">
                    <a16:creationId xmlns:a16="http://schemas.microsoft.com/office/drawing/2014/main" id="{A494249B-18B3-5F05-2486-147DF4E868B7}"/>
                  </a:ext>
                </a:extLst>
              </p:cNvPr>
              <p:cNvSpPr/>
              <p:nvPr/>
            </p:nvSpPr>
            <p:spPr>
              <a:xfrm>
                <a:off x="7177944" y="4137983"/>
                <a:ext cx="37327" cy="26572"/>
              </a:xfrm>
              <a:custGeom>
                <a:avLst/>
                <a:gdLst/>
                <a:ahLst/>
                <a:cxnLst/>
                <a:rect l="l" t="t" r="r" b="b"/>
                <a:pathLst>
                  <a:path w="100" h="70" extrusionOk="0">
                    <a:moveTo>
                      <a:pt x="100" y="45"/>
                    </a:moveTo>
                    <a:lnTo>
                      <a:pt x="100" y="45"/>
                    </a:lnTo>
                    <a:cubicBezTo>
                      <a:pt x="99" y="42"/>
                      <a:pt x="99" y="40"/>
                      <a:pt x="98" y="38"/>
                    </a:cubicBezTo>
                    <a:lnTo>
                      <a:pt x="98" y="38"/>
                    </a:lnTo>
                    <a:cubicBezTo>
                      <a:pt x="97" y="33"/>
                      <a:pt x="96" y="29"/>
                      <a:pt x="93" y="24"/>
                    </a:cubicBezTo>
                    <a:cubicBezTo>
                      <a:pt x="90" y="17"/>
                      <a:pt x="83" y="11"/>
                      <a:pt x="75" y="6"/>
                    </a:cubicBezTo>
                    <a:cubicBezTo>
                      <a:pt x="68" y="2"/>
                      <a:pt x="59" y="0"/>
                      <a:pt x="50" y="0"/>
                    </a:cubicBezTo>
                    <a:cubicBezTo>
                      <a:pt x="41" y="0"/>
                      <a:pt x="33" y="2"/>
                      <a:pt x="25" y="6"/>
                    </a:cubicBezTo>
                    <a:cubicBezTo>
                      <a:pt x="18" y="11"/>
                      <a:pt x="11" y="17"/>
                      <a:pt x="7" y="24"/>
                    </a:cubicBezTo>
                    <a:cubicBezTo>
                      <a:pt x="3" y="32"/>
                      <a:pt x="0" y="41"/>
                      <a:pt x="0" y="49"/>
                    </a:cubicBezTo>
                    <a:cubicBezTo>
                      <a:pt x="0" y="56"/>
                      <a:pt x="2" y="63"/>
                      <a:pt x="5" y="70"/>
                    </a:cubicBezTo>
                    <a:lnTo>
                      <a:pt x="100" y="45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94" name="Google Shape;2418;p44">
                <a:extLst>
                  <a:ext uri="{FF2B5EF4-FFF2-40B4-BE49-F238E27FC236}">
                    <a16:creationId xmlns:a16="http://schemas.microsoft.com/office/drawing/2014/main" id="{8A681FC0-98B3-2D0D-3AFA-370759B8FFDF}"/>
                  </a:ext>
                </a:extLst>
              </p:cNvPr>
              <p:cNvSpPr/>
              <p:nvPr/>
            </p:nvSpPr>
            <p:spPr>
              <a:xfrm>
                <a:off x="7309337" y="4103440"/>
                <a:ext cx="36581" cy="25433"/>
              </a:xfrm>
              <a:custGeom>
                <a:avLst/>
                <a:gdLst/>
                <a:ahLst/>
                <a:cxnLst/>
                <a:rect l="l" t="t" r="r" b="b"/>
                <a:pathLst>
                  <a:path w="98" h="67" extrusionOk="0">
                    <a:moveTo>
                      <a:pt x="98" y="42"/>
                    </a:moveTo>
                    <a:lnTo>
                      <a:pt x="98" y="42"/>
                    </a:lnTo>
                    <a:cubicBezTo>
                      <a:pt x="98" y="40"/>
                      <a:pt x="98" y="37"/>
                      <a:pt x="97" y="35"/>
                    </a:cubicBezTo>
                    <a:lnTo>
                      <a:pt x="97" y="35"/>
                    </a:lnTo>
                    <a:cubicBezTo>
                      <a:pt x="96" y="32"/>
                      <a:pt x="95" y="28"/>
                      <a:pt x="93" y="25"/>
                    </a:cubicBezTo>
                    <a:cubicBezTo>
                      <a:pt x="88" y="17"/>
                      <a:pt x="83" y="12"/>
                      <a:pt x="75" y="7"/>
                    </a:cubicBezTo>
                    <a:cubicBezTo>
                      <a:pt x="68" y="3"/>
                      <a:pt x="59" y="0"/>
                      <a:pt x="50" y="0"/>
                    </a:cubicBezTo>
                    <a:cubicBezTo>
                      <a:pt x="41" y="0"/>
                      <a:pt x="33" y="3"/>
                      <a:pt x="25" y="7"/>
                    </a:cubicBezTo>
                    <a:cubicBezTo>
                      <a:pt x="17" y="12"/>
                      <a:pt x="12" y="18"/>
                      <a:pt x="7" y="25"/>
                    </a:cubicBezTo>
                    <a:cubicBezTo>
                      <a:pt x="3" y="33"/>
                      <a:pt x="0" y="41"/>
                      <a:pt x="0" y="50"/>
                    </a:cubicBezTo>
                    <a:cubicBezTo>
                      <a:pt x="0" y="53"/>
                      <a:pt x="1" y="57"/>
                      <a:pt x="2" y="61"/>
                    </a:cubicBezTo>
                    <a:lnTo>
                      <a:pt x="2" y="61"/>
                    </a:lnTo>
                    <a:cubicBezTo>
                      <a:pt x="2" y="63"/>
                      <a:pt x="3" y="65"/>
                      <a:pt x="4" y="67"/>
                    </a:cubicBezTo>
                    <a:lnTo>
                      <a:pt x="98" y="42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95" name="Google Shape;2419;p44">
                <a:extLst>
                  <a:ext uri="{FF2B5EF4-FFF2-40B4-BE49-F238E27FC236}">
                    <a16:creationId xmlns:a16="http://schemas.microsoft.com/office/drawing/2014/main" id="{48DD2E66-0ACD-55A5-C047-94FE221A74FF}"/>
                  </a:ext>
                </a:extLst>
              </p:cNvPr>
              <p:cNvSpPr/>
              <p:nvPr/>
            </p:nvSpPr>
            <p:spPr>
              <a:xfrm>
                <a:off x="7228709" y="4119763"/>
                <a:ext cx="64577" cy="45931"/>
              </a:xfrm>
              <a:custGeom>
                <a:avLst/>
                <a:gdLst/>
                <a:ahLst/>
                <a:cxnLst/>
                <a:rect l="l" t="t" r="r" b="b"/>
                <a:pathLst>
                  <a:path w="173" h="121" extrusionOk="0">
                    <a:moveTo>
                      <a:pt x="108" y="118"/>
                    </a:moveTo>
                    <a:lnTo>
                      <a:pt x="108" y="118"/>
                    </a:lnTo>
                    <a:cubicBezTo>
                      <a:pt x="100" y="120"/>
                      <a:pt x="93" y="121"/>
                      <a:pt x="85" y="121"/>
                    </a:cubicBezTo>
                    <a:cubicBezTo>
                      <a:pt x="70" y="121"/>
                      <a:pt x="54" y="117"/>
                      <a:pt x="41" y="109"/>
                    </a:cubicBezTo>
                    <a:cubicBezTo>
                      <a:pt x="28" y="102"/>
                      <a:pt x="18" y="91"/>
                      <a:pt x="9" y="77"/>
                    </a:cubicBezTo>
                    <a:cubicBezTo>
                      <a:pt x="6" y="71"/>
                      <a:pt x="2" y="63"/>
                      <a:pt x="0" y="56"/>
                    </a:cubicBezTo>
                    <a:lnTo>
                      <a:pt x="0" y="56"/>
                    </a:lnTo>
                    <a:cubicBezTo>
                      <a:pt x="0" y="55"/>
                      <a:pt x="0" y="53"/>
                      <a:pt x="0" y="52"/>
                    </a:cubicBezTo>
                    <a:cubicBezTo>
                      <a:pt x="0" y="50"/>
                      <a:pt x="1" y="47"/>
                      <a:pt x="2" y="45"/>
                    </a:cubicBezTo>
                    <a:cubicBezTo>
                      <a:pt x="4" y="43"/>
                      <a:pt x="5" y="42"/>
                      <a:pt x="7" y="40"/>
                    </a:cubicBezTo>
                    <a:cubicBezTo>
                      <a:pt x="9" y="39"/>
                      <a:pt x="12" y="38"/>
                      <a:pt x="14" y="38"/>
                    </a:cubicBezTo>
                    <a:cubicBezTo>
                      <a:pt x="17" y="38"/>
                      <a:pt x="19" y="39"/>
                      <a:pt x="21" y="40"/>
                    </a:cubicBezTo>
                    <a:cubicBezTo>
                      <a:pt x="23" y="42"/>
                      <a:pt x="26" y="43"/>
                      <a:pt x="27" y="45"/>
                    </a:cubicBezTo>
                    <a:cubicBezTo>
                      <a:pt x="28" y="46"/>
                      <a:pt x="28" y="47"/>
                      <a:pt x="28" y="49"/>
                    </a:cubicBezTo>
                    <a:lnTo>
                      <a:pt x="28" y="49"/>
                    </a:lnTo>
                    <a:cubicBezTo>
                      <a:pt x="29" y="53"/>
                      <a:pt x="31" y="57"/>
                      <a:pt x="33" y="60"/>
                    </a:cubicBezTo>
                    <a:cubicBezTo>
                      <a:pt x="38" y="69"/>
                      <a:pt x="46" y="77"/>
                      <a:pt x="55" y="82"/>
                    </a:cubicBezTo>
                    <a:cubicBezTo>
                      <a:pt x="64" y="87"/>
                      <a:pt x="74" y="90"/>
                      <a:pt x="84" y="90"/>
                    </a:cubicBezTo>
                    <a:cubicBezTo>
                      <a:pt x="95" y="90"/>
                      <a:pt x="105" y="87"/>
                      <a:pt x="114" y="82"/>
                    </a:cubicBezTo>
                    <a:cubicBezTo>
                      <a:pt x="123" y="77"/>
                      <a:pt x="130" y="69"/>
                      <a:pt x="135" y="60"/>
                    </a:cubicBezTo>
                    <a:cubicBezTo>
                      <a:pt x="140" y="51"/>
                      <a:pt x="143" y="41"/>
                      <a:pt x="143" y="31"/>
                    </a:cubicBezTo>
                    <a:cubicBezTo>
                      <a:pt x="143" y="27"/>
                      <a:pt x="143" y="22"/>
                      <a:pt x="142" y="18"/>
                    </a:cubicBezTo>
                    <a:lnTo>
                      <a:pt x="142" y="18"/>
                    </a:lnTo>
                    <a:cubicBezTo>
                      <a:pt x="141" y="17"/>
                      <a:pt x="141" y="16"/>
                      <a:pt x="141" y="14"/>
                    </a:cubicBezTo>
                    <a:cubicBezTo>
                      <a:pt x="141" y="12"/>
                      <a:pt x="142" y="9"/>
                      <a:pt x="143" y="7"/>
                    </a:cubicBezTo>
                    <a:cubicBezTo>
                      <a:pt x="144" y="5"/>
                      <a:pt x="147" y="3"/>
                      <a:pt x="149" y="2"/>
                    </a:cubicBezTo>
                    <a:cubicBezTo>
                      <a:pt x="152" y="1"/>
                      <a:pt x="154" y="0"/>
                      <a:pt x="156" y="0"/>
                    </a:cubicBezTo>
                    <a:cubicBezTo>
                      <a:pt x="159" y="0"/>
                      <a:pt x="161" y="1"/>
                      <a:pt x="163" y="2"/>
                    </a:cubicBezTo>
                    <a:cubicBezTo>
                      <a:pt x="165" y="3"/>
                      <a:pt x="167" y="5"/>
                      <a:pt x="168" y="7"/>
                    </a:cubicBezTo>
                    <a:cubicBezTo>
                      <a:pt x="169" y="8"/>
                      <a:pt x="169" y="10"/>
                      <a:pt x="170" y="11"/>
                    </a:cubicBezTo>
                    <a:lnTo>
                      <a:pt x="170" y="11"/>
                    </a:lnTo>
                    <a:cubicBezTo>
                      <a:pt x="172" y="18"/>
                      <a:pt x="173" y="26"/>
                      <a:pt x="173" y="33"/>
                    </a:cubicBezTo>
                    <a:cubicBezTo>
                      <a:pt x="173" y="49"/>
                      <a:pt x="169" y="64"/>
                      <a:pt x="161" y="77"/>
                    </a:cubicBezTo>
                    <a:cubicBezTo>
                      <a:pt x="153" y="91"/>
                      <a:pt x="142" y="102"/>
                      <a:pt x="129" y="109"/>
                    </a:cubicBezTo>
                    <a:cubicBezTo>
                      <a:pt x="122" y="113"/>
                      <a:pt x="115" y="116"/>
                      <a:pt x="108" y="118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786" name="Google Shape;2420;p44">
              <a:extLst>
                <a:ext uri="{FF2B5EF4-FFF2-40B4-BE49-F238E27FC236}">
                  <a16:creationId xmlns:a16="http://schemas.microsoft.com/office/drawing/2014/main" id="{0F358DD1-5D3D-D32F-087E-0C4B71D4DE67}"/>
                </a:ext>
              </a:extLst>
            </p:cNvPr>
            <p:cNvSpPr/>
            <p:nvPr/>
          </p:nvSpPr>
          <p:spPr>
            <a:xfrm>
              <a:off x="6772099" y="3822766"/>
              <a:ext cx="35449" cy="36614"/>
            </a:xfrm>
            <a:custGeom>
              <a:avLst/>
              <a:gdLst/>
              <a:ahLst/>
              <a:cxnLst/>
              <a:rect l="l" t="t" r="r" b="b"/>
              <a:pathLst>
                <a:path w="65" h="67" extrusionOk="0">
                  <a:moveTo>
                    <a:pt x="33" y="0"/>
                  </a:moveTo>
                  <a:cubicBezTo>
                    <a:pt x="-10" y="0"/>
                    <a:pt x="-10" y="67"/>
                    <a:pt x="33" y="67"/>
                  </a:cubicBezTo>
                  <a:cubicBezTo>
                    <a:pt x="76" y="67"/>
                    <a:pt x="76" y="0"/>
                    <a:pt x="3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7" name="Google Shape;2421;p44">
              <a:extLst>
                <a:ext uri="{FF2B5EF4-FFF2-40B4-BE49-F238E27FC236}">
                  <a16:creationId xmlns:a16="http://schemas.microsoft.com/office/drawing/2014/main" id="{07BF4EE5-B583-913B-0185-983EEC4B2ABD}"/>
                </a:ext>
              </a:extLst>
            </p:cNvPr>
            <p:cNvSpPr/>
            <p:nvPr/>
          </p:nvSpPr>
          <p:spPr>
            <a:xfrm>
              <a:off x="6692486" y="3855179"/>
              <a:ext cx="35449" cy="36614"/>
            </a:xfrm>
            <a:custGeom>
              <a:avLst/>
              <a:gdLst/>
              <a:ahLst/>
              <a:cxnLst/>
              <a:rect l="l" t="t" r="r" b="b"/>
              <a:pathLst>
                <a:path w="65" h="67" extrusionOk="0">
                  <a:moveTo>
                    <a:pt x="33" y="0"/>
                  </a:moveTo>
                  <a:cubicBezTo>
                    <a:pt x="-10" y="0"/>
                    <a:pt x="-10" y="67"/>
                    <a:pt x="33" y="67"/>
                  </a:cubicBezTo>
                  <a:cubicBezTo>
                    <a:pt x="76" y="67"/>
                    <a:pt x="76" y="0"/>
                    <a:pt x="3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8" name="Google Shape;2422;p44">
              <a:extLst>
                <a:ext uri="{FF2B5EF4-FFF2-40B4-BE49-F238E27FC236}">
                  <a16:creationId xmlns:a16="http://schemas.microsoft.com/office/drawing/2014/main" id="{4A23C966-6830-85F4-7CDD-1E95FD41578C}"/>
                </a:ext>
              </a:extLst>
            </p:cNvPr>
            <p:cNvSpPr/>
            <p:nvPr/>
          </p:nvSpPr>
          <p:spPr>
            <a:xfrm>
              <a:off x="6741249" y="3896029"/>
              <a:ext cx="35449" cy="36614"/>
            </a:xfrm>
            <a:custGeom>
              <a:avLst/>
              <a:gdLst/>
              <a:ahLst/>
              <a:cxnLst/>
              <a:rect l="l" t="t" r="r" b="b"/>
              <a:pathLst>
                <a:path w="65" h="67" extrusionOk="0">
                  <a:moveTo>
                    <a:pt x="33" y="0"/>
                  </a:moveTo>
                  <a:cubicBezTo>
                    <a:pt x="-10" y="0"/>
                    <a:pt x="-10" y="67"/>
                    <a:pt x="33" y="67"/>
                  </a:cubicBezTo>
                  <a:cubicBezTo>
                    <a:pt x="76" y="67"/>
                    <a:pt x="76" y="0"/>
                    <a:pt x="3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9" name="Google Shape;2423;p44">
              <a:extLst>
                <a:ext uri="{FF2B5EF4-FFF2-40B4-BE49-F238E27FC236}">
                  <a16:creationId xmlns:a16="http://schemas.microsoft.com/office/drawing/2014/main" id="{79422627-DFFD-86EA-AB38-8E07BE84823B}"/>
                </a:ext>
              </a:extLst>
            </p:cNvPr>
            <p:cNvSpPr/>
            <p:nvPr/>
          </p:nvSpPr>
          <p:spPr>
            <a:xfrm>
              <a:off x="6658911" y="4098966"/>
              <a:ext cx="35449" cy="36614"/>
            </a:xfrm>
            <a:custGeom>
              <a:avLst/>
              <a:gdLst/>
              <a:ahLst/>
              <a:cxnLst/>
              <a:rect l="l" t="t" r="r" b="b"/>
              <a:pathLst>
                <a:path w="65" h="67" extrusionOk="0">
                  <a:moveTo>
                    <a:pt x="33" y="0"/>
                  </a:moveTo>
                  <a:cubicBezTo>
                    <a:pt x="-10" y="0"/>
                    <a:pt x="-10" y="67"/>
                    <a:pt x="33" y="67"/>
                  </a:cubicBezTo>
                  <a:cubicBezTo>
                    <a:pt x="76" y="67"/>
                    <a:pt x="76" y="0"/>
                    <a:pt x="3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0" name="Google Shape;2424;p44">
              <a:extLst>
                <a:ext uri="{FF2B5EF4-FFF2-40B4-BE49-F238E27FC236}">
                  <a16:creationId xmlns:a16="http://schemas.microsoft.com/office/drawing/2014/main" id="{C74F1A9E-4C21-C1A2-1F1C-9A7F5A08E7C2}"/>
                </a:ext>
              </a:extLst>
            </p:cNvPr>
            <p:cNvSpPr/>
            <p:nvPr/>
          </p:nvSpPr>
          <p:spPr>
            <a:xfrm>
              <a:off x="6742436" y="4150616"/>
              <a:ext cx="35449" cy="36614"/>
            </a:xfrm>
            <a:custGeom>
              <a:avLst/>
              <a:gdLst/>
              <a:ahLst/>
              <a:cxnLst/>
              <a:rect l="l" t="t" r="r" b="b"/>
              <a:pathLst>
                <a:path w="65" h="67" extrusionOk="0">
                  <a:moveTo>
                    <a:pt x="33" y="0"/>
                  </a:moveTo>
                  <a:cubicBezTo>
                    <a:pt x="-10" y="0"/>
                    <a:pt x="-10" y="67"/>
                    <a:pt x="33" y="67"/>
                  </a:cubicBezTo>
                  <a:cubicBezTo>
                    <a:pt x="76" y="67"/>
                    <a:pt x="76" y="0"/>
                    <a:pt x="3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1" name="Google Shape;2425;p44">
              <a:extLst>
                <a:ext uri="{FF2B5EF4-FFF2-40B4-BE49-F238E27FC236}">
                  <a16:creationId xmlns:a16="http://schemas.microsoft.com/office/drawing/2014/main" id="{97D6D22A-6673-2E44-5E0B-F39472DA5664}"/>
                </a:ext>
              </a:extLst>
            </p:cNvPr>
            <p:cNvSpPr/>
            <p:nvPr/>
          </p:nvSpPr>
          <p:spPr>
            <a:xfrm>
              <a:off x="6845199" y="4074004"/>
              <a:ext cx="35449" cy="36614"/>
            </a:xfrm>
            <a:custGeom>
              <a:avLst/>
              <a:gdLst/>
              <a:ahLst/>
              <a:cxnLst/>
              <a:rect l="l" t="t" r="r" b="b"/>
              <a:pathLst>
                <a:path w="65" h="67" extrusionOk="0">
                  <a:moveTo>
                    <a:pt x="33" y="0"/>
                  </a:moveTo>
                  <a:cubicBezTo>
                    <a:pt x="-10" y="0"/>
                    <a:pt x="-10" y="67"/>
                    <a:pt x="33" y="67"/>
                  </a:cubicBezTo>
                  <a:cubicBezTo>
                    <a:pt x="76" y="67"/>
                    <a:pt x="76" y="0"/>
                    <a:pt x="3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2" name="Google Shape;2426;p44">
              <a:extLst>
                <a:ext uri="{FF2B5EF4-FFF2-40B4-BE49-F238E27FC236}">
                  <a16:creationId xmlns:a16="http://schemas.microsoft.com/office/drawing/2014/main" id="{2916A08F-C903-2187-E9F9-8F811B35808A}"/>
                </a:ext>
              </a:extLst>
            </p:cNvPr>
            <p:cNvSpPr/>
            <p:nvPr/>
          </p:nvSpPr>
          <p:spPr>
            <a:xfrm>
              <a:off x="6574686" y="3905891"/>
              <a:ext cx="35449" cy="36614"/>
            </a:xfrm>
            <a:custGeom>
              <a:avLst/>
              <a:gdLst/>
              <a:ahLst/>
              <a:cxnLst/>
              <a:rect l="l" t="t" r="r" b="b"/>
              <a:pathLst>
                <a:path w="65" h="67" extrusionOk="0">
                  <a:moveTo>
                    <a:pt x="33" y="0"/>
                  </a:moveTo>
                  <a:cubicBezTo>
                    <a:pt x="-10" y="0"/>
                    <a:pt x="-10" y="67"/>
                    <a:pt x="33" y="67"/>
                  </a:cubicBezTo>
                  <a:cubicBezTo>
                    <a:pt x="76" y="67"/>
                    <a:pt x="76" y="0"/>
                    <a:pt x="3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643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" name="Google Shape;628;p25"/>
          <p:cNvSpPr txBox="1">
            <a:spLocks noGrp="1"/>
          </p:cNvSpPr>
          <p:nvPr>
            <p:ph type="title"/>
          </p:nvPr>
        </p:nvSpPr>
        <p:spPr>
          <a:xfrm>
            <a:off x="950967" y="719333"/>
            <a:ext cx="10290000" cy="7924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芳療措施及諮詢</a:t>
            </a:r>
            <a:endParaRPr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630" name="Google Shape;630;p25"/>
          <p:cNvGraphicFramePr/>
          <p:nvPr>
            <p:extLst>
              <p:ext uri="{D42A27DB-BD31-4B8C-83A1-F6EECF244321}">
                <p14:modId xmlns:p14="http://schemas.microsoft.com/office/powerpoint/2010/main" val="2688370243"/>
              </p:ext>
            </p:extLst>
          </p:nvPr>
        </p:nvGraphicFramePr>
        <p:xfrm>
          <a:off x="895847" y="2014478"/>
          <a:ext cx="10290067" cy="4434447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3211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789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94955">
                  <a:extLst>
                    <a:ext uri="{9D8B030D-6E8A-4147-A177-3AD203B41FA5}">
                      <a16:colId xmlns:a16="http://schemas.microsoft.com/office/drawing/2014/main" val="3519960967"/>
                    </a:ext>
                  </a:extLst>
                </a:gridCol>
                <a:gridCol w="2394956">
                  <a:extLst>
                    <a:ext uri="{9D8B030D-6E8A-4147-A177-3AD203B41FA5}">
                      <a16:colId xmlns:a16="http://schemas.microsoft.com/office/drawing/2014/main" val="2562581748"/>
                    </a:ext>
                  </a:extLst>
                </a:gridCol>
              </a:tblGrid>
              <a:tr h="678927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500" b="1" u="none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Open Sans"/>
                      </a:endParaRPr>
                    </a:p>
                  </a:txBody>
                  <a:tcPr marL="121900" marR="121900" marT="0" marB="0" anchor="ctr">
                    <a:lnL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zh-TW" altLang="en-US" sz="1500" b="1" u="none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精油配方、劑量與濃度</a:t>
                      </a:r>
                    </a:p>
                  </a:txBody>
                  <a:tcPr marL="121900" marR="121900" marT="0" marB="0" anchor="ctr">
                    <a:lnL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zh-TW" altLang="en-US" sz="1500" b="1" u="none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使用建議</a:t>
                      </a:r>
                      <a:endParaRPr lang="en-US" altLang="zh-TW" sz="1500" b="1" u="none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Open Sans"/>
                      </a:endParaRPr>
                    </a:p>
                  </a:txBody>
                  <a:tcPr marL="121900" marR="121900" marT="0" marB="0"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zh-TW" altLang="en-US" sz="1500" b="1" u="none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個案回饋</a:t>
                      </a:r>
                      <a:endParaRPr lang="en-US" sz="1500" b="1" u="none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Open Sans"/>
                      </a:endParaRPr>
                    </a:p>
                  </a:txBody>
                  <a:tcPr marL="121900" marR="121900" marT="0" marB="0"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555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zh-TW" altLang="en-US" sz="1500" b="1" u="none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第一次</a:t>
                      </a:r>
                      <a:endParaRPr lang="en-US" altLang="zh-TW" sz="1500" b="1" u="none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Open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zh-TW" altLang="en-US" sz="1500" b="1" u="none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諮詢</a:t>
                      </a:r>
                      <a:endParaRPr lang="en-US" altLang="zh-TW" sz="1500" b="1" u="none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Open Sans"/>
                      </a:endParaRPr>
                    </a:p>
                  </a:txBody>
                  <a:tcPr marL="121900" marR="121900" marT="0" marB="0" anchor="ctr">
                    <a:lnL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zh-TW" altLang="en-US" sz="1300" b="0" u="sng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橄欖油　</a:t>
                      </a:r>
                      <a:r>
                        <a:rPr lang="en-US" altLang="zh-TW" sz="1300" b="0" u="sng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20ml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zh-TW" altLang="en-US" sz="1300" u="none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　針對皮膚滋養以及舒緩肌肉疼痛與發炎               </a:t>
                      </a:r>
                      <a:endParaRPr lang="en-US" altLang="zh-TW" sz="1300" u="none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Open San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zh-TW" altLang="en-US" sz="1300" u="sng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歐薄荷　</a:t>
                      </a:r>
                      <a:r>
                        <a:rPr lang="en-US" altLang="zh-TW" sz="1300" u="sng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4d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zh-TW" altLang="en-US" sz="1300" u="none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　主要成分為薄荷醇，有止痛、肌肉放鬆之效           </a:t>
                      </a:r>
                      <a:endParaRPr lang="en-US" altLang="zh-TW" sz="1300" u="none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Open San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zh-TW" altLang="en-US" sz="1300" u="sng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檸檬尤加利　</a:t>
                      </a:r>
                      <a:r>
                        <a:rPr lang="en-US" altLang="zh-TW" sz="1300" u="sng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4d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zh-TW" altLang="en-US" sz="1300" u="none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　主要成分為香矛醛，有肌肉消炎止痛之效       </a:t>
                      </a:r>
                      <a:endParaRPr lang="en-US" altLang="zh-TW" sz="1300" u="none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Open San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zh-TW" altLang="en-US" sz="1300" u="sng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岩蘭草</a:t>
                      </a:r>
                      <a:r>
                        <a:rPr lang="en-US" altLang="zh-TW" sz="1300" u="sng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3%</a:t>
                      </a:r>
                      <a:r>
                        <a:rPr lang="zh-TW" altLang="en-US" sz="1300" u="sng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　</a:t>
                      </a:r>
                      <a:r>
                        <a:rPr lang="en-US" altLang="zh-TW" sz="1300" u="sng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4d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zh-TW" altLang="en-US" sz="1300" u="none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　主要成分為岩蘭草醇，有促進循環、神經鎮定之效</a:t>
                      </a:r>
                      <a:endParaRPr lang="en-US" altLang="zh-TW" sz="1300" u="none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Open San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zh-TW" altLang="en-US" sz="1300" u="none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 </a:t>
                      </a:r>
                      <a:r>
                        <a:rPr lang="zh-TW" altLang="en-US" sz="1300" u="sng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按摩油濃度為</a:t>
                      </a:r>
                      <a:r>
                        <a:rPr lang="en-US" altLang="zh-TW" sz="1300" u="sng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3%</a:t>
                      </a:r>
                      <a:br>
                        <a:rPr lang="en-US" altLang="zh-TW" sz="1300" u="none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</a:br>
                      <a:endParaRPr lang="en-US" altLang="zh-TW" sz="1300" u="none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Open Sans"/>
                      </a:endParaRPr>
                    </a:p>
                  </a:txBody>
                  <a:tcPr marL="121900" marR="121900" marT="0" marB="0" anchor="ctr">
                    <a:lnL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zh-TW" altLang="en-US" sz="1300" u="none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以滾珠瓶填裝方便個案在患部按摩使用，使用時間點由個案自由選擇，一天使用一次按摩</a:t>
                      </a:r>
                      <a:endParaRPr lang="en-US" altLang="zh-TW" sz="1300" u="none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Open Sans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zh-TW" altLang="en-US" sz="1300" u="none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搭配</a:t>
                      </a:r>
                      <a:r>
                        <a:rPr lang="en-US" altLang="zh-TW" sz="1300" u="none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【</a:t>
                      </a:r>
                      <a:r>
                        <a:rPr lang="zh-TW" altLang="en-US" sz="1300" u="none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甜橙</a:t>
                      </a:r>
                      <a:r>
                        <a:rPr lang="en-US" altLang="zh-TW" sz="1300" u="none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+</a:t>
                      </a:r>
                      <a:r>
                        <a:rPr lang="zh-TW" altLang="en-US" sz="1300" u="none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天竺葵</a:t>
                      </a:r>
                      <a:r>
                        <a:rPr lang="en-US" altLang="zh-TW" sz="1300" u="none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】</a:t>
                      </a:r>
                      <a:r>
                        <a:rPr lang="zh-TW" altLang="en-US" sz="1300" u="none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調配為擴香精油睡前使用，主要是讓個案放鬆入眠</a:t>
                      </a: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endParaRPr lang="zh-TW" altLang="en-US" sz="1300" u="none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Open Sans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endParaRPr lang="en-US" sz="1300" u="none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Open Sans"/>
                      </a:endParaRPr>
                    </a:p>
                  </a:txBody>
                  <a:tcPr marL="121900" marR="121900" marT="0" marB="0"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zh-TW" altLang="en-US" sz="1300" u="none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個案主訴，首先味道清香涼爽，但感覺有點刺激皮膚，會有微微的刺熱感持續約５分鐘，也有搭配稍微按摩患部，止痛部分並無太大感受。</a:t>
                      </a:r>
                      <a:endParaRPr lang="en-US" altLang="zh-TW" sz="1300" u="none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Open Sans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zh-TW" altLang="en-US" sz="1300" u="none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睡眠部分則是很喜歡擴香味道，放鬆感蠻不錯的</a:t>
                      </a:r>
                      <a:endParaRPr lang="en-US" altLang="zh-TW" sz="1300" u="none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Open Sans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en-US" altLang="zh-TW" sz="1300" u="none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(</a:t>
                      </a:r>
                      <a:r>
                        <a:rPr lang="zh-TW" altLang="en-US" sz="1300" u="none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疼痛指數約為５分</a:t>
                      </a:r>
                      <a:r>
                        <a:rPr lang="en-US" altLang="zh-TW" sz="1300" u="none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)</a:t>
                      </a:r>
                      <a:endParaRPr lang="en-US" sz="1300" u="none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Open Sans"/>
                      </a:endParaRPr>
                    </a:p>
                  </a:txBody>
                  <a:tcPr marL="121900" marR="121900" marT="0" marB="0"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633" name="Google Shape;633;p25"/>
          <p:cNvGrpSpPr/>
          <p:nvPr/>
        </p:nvGrpSpPr>
        <p:grpSpPr>
          <a:xfrm>
            <a:off x="10509556" y="1206279"/>
            <a:ext cx="731520" cy="1095484"/>
            <a:chOff x="7882167" y="904709"/>
            <a:chExt cx="548640" cy="821613"/>
          </a:xfrm>
        </p:grpSpPr>
        <p:grpSp>
          <p:nvGrpSpPr>
            <p:cNvPr id="634" name="Google Shape;634;p25"/>
            <p:cNvGrpSpPr/>
            <p:nvPr/>
          </p:nvGrpSpPr>
          <p:grpSpPr>
            <a:xfrm>
              <a:off x="7882167" y="1133800"/>
              <a:ext cx="548640" cy="592522"/>
              <a:chOff x="5033490" y="539485"/>
              <a:chExt cx="457200" cy="496957"/>
            </a:xfrm>
          </p:grpSpPr>
          <p:grpSp>
            <p:nvGrpSpPr>
              <p:cNvPr id="635" name="Google Shape;635;p25"/>
              <p:cNvGrpSpPr/>
              <p:nvPr/>
            </p:nvGrpSpPr>
            <p:grpSpPr>
              <a:xfrm>
                <a:off x="5033490" y="539485"/>
                <a:ext cx="457200" cy="496957"/>
                <a:chOff x="5033490" y="539485"/>
                <a:chExt cx="457200" cy="496957"/>
              </a:xfrm>
            </p:grpSpPr>
            <p:sp>
              <p:nvSpPr>
                <p:cNvPr id="636" name="Google Shape;636;p25"/>
                <p:cNvSpPr/>
                <p:nvPr/>
              </p:nvSpPr>
              <p:spPr>
                <a:xfrm>
                  <a:off x="5178320" y="539485"/>
                  <a:ext cx="167913" cy="16970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51" h="447" extrusionOk="0">
                      <a:moveTo>
                        <a:pt x="435" y="93"/>
                      </a:moveTo>
                      <a:cubicBezTo>
                        <a:pt x="395" y="26"/>
                        <a:pt x="324" y="2"/>
                        <a:pt x="257" y="0"/>
                      </a:cubicBezTo>
                      <a:cubicBezTo>
                        <a:pt x="246" y="0"/>
                        <a:pt x="236" y="0"/>
                        <a:pt x="225" y="0"/>
                      </a:cubicBezTo>
                      <a:cubicBezTo>
                        <a:pt x="215" y="0"/>
                        <a:pt x="204" y="0"/>
                        <a:pt x="193" y="0"/>
                      </a:cubicBezTo>
                      <a:cubicBezTo>
                        <a:pt x="127" y="2"/>
                        <a:pt x="56" y="26"/>
                        <a:pt x="15" y="93"/>
                      </a:cubicBezTo>
                      <a:cubicBezTo>
                        <a:pt x="-6" y="128"/>
                        <a:pt x="-1" y="176"/>
                        <a:pt x="5" y="217"/>
                      </a:cubicBezTo>
                      <a:cubicBezTo>
                        <a:pt x="19" y="308"/>
                        <a:pt x="74" y="393"/>
                        <a:pt x="137" y="447"/>
                      </a:cubicBezTo>
                      <a:lnTo>
                        <a:pt x="225" y="435"/>
                      </a:lnTo>
                      <a:lnTo>
                        <a:pt x="314" y="447"/>
                      </a:lnTo>
                      <a:cubicBezTo>
                        <a:pt x="376" y="393"/>
                        <a:pt x="431" y="308"/>
                        <a:pt x="445" y="217"/>
                      </a:cubicBezTo>
                      <a:cubicBezTo>
                        <a:pt x="452" y="176"/>
                        <a:pt x="456" y="128"/>
                        <a:pt x="435" y="93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120000" tIns="60000" rIns="120000" bIns="60000" anchor="ctr" anchorCtr="1">
                  <a:noAutofit/>
                </a:bodyPr>
                <a:lstStyle/>
                <a:p>
                  <a:pPr defTabSz="1219170">
                    <a:buClr>
                      <a:srgbClr val="000000"/>
                    </a:buClr>
                  </a:pPr>
                  <a:endParaRPr sz="2400" kern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37" name="Google Shape;637;p25"/>
                <p:cNvSpPr/>
                <p:nvPr/>
              </p:nvSpPr>
              <p:spPr>
                <a:xfrm>
                  <a:off x="5311980" y="612377"/>
                  <a:ext cx="178710" cy="1742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0" h="459" extrusionOk="0">
                      <a:moveTo>
                        <a:pt x="457" y="364"/>
                      </a:moveTo>
                      <a:cubicBezTo>
                        <a:pt x="495" y="296"/>
                        <a:pt x="480" y="222"/>
                        <a:pt x="449" y="164"/>
                      </a:cubicBezTo>
                      <a:cubicBezTo>
                        <a:pt x="444" y="154"/>
                        <a:pt x="439" y="145"/>
                        <a:pt x="433" y="136"/>
                      </a:cubicBezTo>
                      <a:cubicBezTo>
                        <a:pt x="427" y="127"/>
                        <a:pt x="423" y="117"/>
                        <a:pt x="417" y="108"/>
                      </a:cubicBezTo>
                      <a:cubicBezTo>
                        <a:pt x="382" y="52"/>
                        <a:pt x="326" y="2"/>
                        <a:pt x="247" y="0"/>
                      </a:cubicBezTo>
                      <a:cubicBezTo>
                        <a:pt x="207" y="-1"/>
                        <a:pt x="167" y="28"/>
                        <a:pt x="135" y="53"/>
                      </a:cubicBezTo>
                      <a:cubicBezTo>
                        <a:pt x="62" y="111"/>
                        <a:pt x="17" y="202"/>
                        <a:pt x="0" y="283"/>
                      </a:cubicBezTo>
                      <a:lnTo>
                        <a:pt x="55" y="353"/>
                      </a:lnTo>
                      <a:lnTo>
                        <a:pt x="89" y="436"/>
                      </a:lnTo>
                      <a:cubicBezTo>
                        <a:pt x="167" y="463"/>
                        <a:pt x="268" y="469"/>
                        <a:pt x="355" y="435"/>
                      </a:cubicBezTo>
                      <a:cubicBezTo>
                        <a:pt x="393" y="420"/>
                        <a:pt x="438" y="400"/>
                        <a:pt x="457" y="364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120000" tIns="60000" rIns="120000" bIns="60000" anchor="ctr" anchorCtr="1">
                  <a:noAutofit/>
                </a:bodyPr>
                <a:lstStyle/>
                <a:p>
                  <a:pPr defTabSz="1219170">
                    <a:buClr>
                      <a:srgbClr val="000000"/>
                    </a:buClr>
                  </a:pPr>
                  <a:endParaRPr sz="2400" kern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38" name="Google Shape;638;p25"/>
                <p:cNvSpPr/>
                <p:nvPr/>
              </p:nvSpPr>
              <p:spPr>
                <a:xfrm>
                  <a:off x="5311980" y="790051"/>
                  <a:ext cx="178338" cy="17387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9" h="458" extrusionOk="0">
                      <a:moveTo>
                        <a:pt x="245" y="458"/>
                      </a:moveTo>
                      <a:cubicBezTo>
                        <a:pt x="323" y="456"/>
                        <a:pt x="380" y="407"/>
                        <a:pt x="415" y="351"/>
                      </a:cubicBezTo>
                      <a:cubicBezTo>
                        <a:pt x="421" y="342"/>
                        <a:pt x="426" y="333"/>
                        <a:pt x="431" y="323"/>
                      </a:cubicBezTo>
                      <a:cubicBezTo>
                        <a:pt x="436" y="314"/>
                        <a:pt x="442" y="305"/>
                        <a:pt x="447" y="296"/>
                      </a:cubicBezTo>
                      <a:cubicBezTo>
                        <a:pt x="479" y="237"/>
                        <a:pt x="494" y="163"/>
                        <a:pt x="456" y="95"/>
                      </a:cubicBezTo>
                      <a:cubicBezTo>
                        <a:pt x="437" y="59"/>
                        <a:pt x="393" y="39"/>
                        <a:pt x="355" y="24"/>
                      </a:cubicBezTo>
                      <a:cubicBezTo>
                        <a:pt x="269" y="-10"/>
                        <a:pt x="167" y="-5"/>
                        <a:pt x="89" y="21"/>
                      </a:cubicBezTo>
                      <a:lnTo>
                        <a:pt x="55" y="104"/>
                      </a:lnTo>
                      <a:lnTo>
                        <a:pt x="0" y="174"/>
                      </a:lnTo>
                      <a:cubicBezTo>
                        <a:pt x="16" y="256"/>
                        <a:pt x="60" y="346"/>
                        <a:pt x="133" y="404"/>
                      </a:cubicBezTo>
                      <a:cubicBezTo>
                        <a:pt x="165" y="430"/>
                        <a:pt x="205" y="458"/>
                        <a:pt x="245" y="45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120000" tIns="60000" rIns="120000" bIns="60000" anchor="ctr" anchorCtr="1">
                  <a:noAutofit/>
                </a:bodyPr>
                <a:lstStyle/>
                <a:p>
                  <a:pPr defTabSz="1219170">
                    <a:buClr>
                      <a:srgbClr val="000000"/>
                    </a:buClr>
                  </a:pPr>
                  <a:endParaRPr sz="2400" kern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39" name="Google Shape;639;p25"/>
                <p:cNvSpPr/>
                <p:nvPr/>
              </p:nvSpPr>
              <p:spPr>
                <a:xfrm>
                  <a:off x="5177575" y="866360"/>
                  <a:ext cx="167541" cy="17008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50" h="448" extrusionOk="0">
                      <a:moveTo>
                        <a:pt x="14" y="353"/>
                      </a:moveTo>
                      <a:cubicBezTo>
                        <a:pt x="54" y="420"/>
                        <a:pt x="125" y="445"/>
                        <a:pt x="192" y="447"/>
                      </a:cubicBezTo>
                      <a:cubicBezTo>
                        <a:pt x="202" y="447"/>
                        <a:pt x="214" y="447"/>
                        <a:pt x="224" y="447"/>
                      </a:cubicBezTo>
                      <a:cubicBezTo>
                        <a:pt x="235" y="447"/>
                        <a:pt x="245" y="448"/>
                        <a:pt x="255" y="447"/>
                      </a:cubicBezTo>
                      <a:cubicBezTo>
                        <a:pt x="322" y="445"/>
                        <a:pt x="393" y="421"/>
                        <a:pt x="434" y="355"/>
                      </a:cubicBezTo>
                      <a:cubicBezTo>
                        <a:pt x="455" y="320"/>
                        <a:pt x="451" y="272"/>
                        <a:pt x="445" y="231"/>
                      </a:cubicBezTo>
                      <a:cubicBezTo>
                        <a:pt x="432" y="140"/>
                        <a:pt x="376" y="54"/>
                        <a:pt x="314" y="0"/>
                      </a:cubicBezTo>
                      <a:lnTo>
                        <a:pt x="226" y="12"/>
                      </a:lnTo>
                      <a:lnTo>
                        <a:pt x="138" y="0"/>
                      </a:lnTo>
                      <a:cubicBezTo>
                        <a:pt x="75" y="54"/>
                        <a:pt x="19" y="138"/>
                        <a:pt x="5" y="230"/>
                      </a:cubicBezTo>
                      <a:cubicBezTo>
                        <a:pt x="-1" y="270"/>
                        <a:pt x="-6" y="318"/>
                        <a:pt x="14" y="353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120000" tIns="60000" rIns="120000" bIns="60000" anchor="ctr" anchorCtr="1">
                  <a:noAutofit/>
                </a:bodyPr>
                <a:lstStyle/>
                <a:p>
                  <a:pPr defTabSz="1219170">
                    <a:buClr>
                      <a:srgbClr val="000000"/>
                    </a:buClr>
                  </a:pPr>
                  <a:endParaRPr sz="2400" kern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40" name="Google Shape;640;p25"/>
                <p:cNvSpPr/>
                <p:nvPr/>
              </p:nvSpPr>
              <p:spPr>
                <a:xfrm>
                  <a:off x="5033490" y="788912"/>
                  <a:ext cx="177965" cy="1734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8" h="457" extrusionOk="0">
                      <a:moveTo>
                        <a:pt x="23" y="92"/>
                      </a:moveTo>
                      <a:cubicBezTo>
                        <a:pt x="-15" y="160"/>
                        <a:pt x="-2" y="234"/>
                        <a:pt x="29" y="293"/>
                      </a:cubicBezTo>
                      <a:cubicBezTo>
                        <a:pt x="34" y="302"/>
                        <a:pt x="40" y="311"/>
                        <a:pt x="45" y="320"/>
                      </a:cubicBezTo>
                      <a:cubicBezTo>
                        <a:pt x="51" y="329"/>
                        <a:pt x="55" y="339"/>
                        <a:pt x="61" y="348"/>
                      </a:cubicBezTo>
                      <a:cubicBezTo>
                        <a:pt x="96" y="405"/>
                        <a:pt x="152" y="455"/>
                        <a:pt x="230" y="457"/>
                      </a:cubicBezTo>
                      <a:cubicBezTo>
                        <a:pt x="270" y="458"/>
                        <a:pt x="310" y="430"/>
                        <a:pt x="342" y="405"/>
                      </a:cubicBezTo>
                      <a:cubicBezTo>
                        <a:pt x="415" y="348"/>
                        <a:pt x="462" y="257"/>
                        <a:pt x="478" y="176"/>
                      </a:cubicBezTo>
                      <a:lnTo>
                        <a:pt x="424" y="106"/>
                      </a:lnTo>
                      <a:lnTo>
                        <a:pt x="391" y="23"/>
                      </a:lnTo>
                      <a:cubicBezTo>
                        <a:pt x="313" y="-5"/>
                        <a:pt x="212" y="-11"/>
                        <a:pt x="125" y="23"/>
                      </a:cubicBezTo>
                      <a:cubicBezTo>
                        <a:pt x="87" y="37"/>
                        <a:pt x="42" y="56"/>
                        <a:pt x="23" y="92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120000" tIns="60000" rIns="120000" bIns="60000" anchor="ctr" anchorCtr="1">
                  <a:noAutofit/>
                </a:bodyPr>
                <a:lstStyle/>
                <a:p>
                  <a:pPr defTabSz="1219170">
                    <a:buClr>
                      <a:srgbClr val="000000"/>
                    </a:buClr>
                  </a:pPr>
                  <a:endParaRPr sz="2400" kern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41" name="Google Shape;641;p25"/>
                <p:cNvSpPr/>
                <p:nvPr/>
              </p:nvSpPr>
              <p:spPr>
                <a:xfrm>
                  <a:off x="5034607" y="610858"/>
                  <a:ext cx="177965" cy="1742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8" h="459" extrusionOk="0">
                      <a:moveTo>
                        <a:pt x="234" y="0"/>
                      </a:moveTo>
                      <a:cubicBezTo>
                        <a:pt x="156" y="1"/>
                        <a:pt x="99" y="50"/>
                        <a:pt x="64" y="107"/>
                      </a:cubicBezTo>
                      <a:cubicBezTo>
                        <a:pt x="58" y="115"/>
                        <a:pt x="53" y="125"/>
                        <a:pt x="48" y="134"/>
                      </a:cubicBezTo>
                      <a:cubicBezTo>
                        <a:pt x="44" y="143"/>
                        <a:pt x="36" y="152"/>
                        <a:pt x="31" y="161"/>
                      </a:cubicBezTo>
                      <a:cubicBezTo>
                        <a:pt x="-1" y="220"/>
                        <a:pt x="-16" y="293"/>
                        <a:pt x="21" y="362"/>
                      </a:cubicBezTo>
                      <a:cubicBezTo>
                        <a:pt x="40" y="398"/>
                        <a:pt x="85" y="418"/>
                        <a:pt x="123" y="434"/>
                      </a:cubicBezTo>
                      <a:cubicBezTo>
                        <a:pt x="209" y="468"/>
                        <a:pt x="310" y="464"/>
                        <a:pt x="388" y="438"/>
                      </a:cubicBezTo>
                      <a:lnTo>
                        <a:pt x="423" y="355"/>
                      </a:lnTo>
                      <a:lnTo>
                        <a:pt x="478" y="285"/>
                      </a:lnTo>
                      <a:cubicBezTo>
                        <a:pt x="463" y="204"/>
                        <a:pt x="417" y="113"/>
                        <a:pt x="346" y="54"/>
                      </a:cubicBezTo>
                      <a:cubicBezTo>
                        <a:pt x="314" y="29"/>
                        <a:pt x="275" y="0"/>
                        <a:pt x="234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120000" tIns="60000" rIns="120000" bIns="60000" anchor="ctr" anchorCtr="1">
                  <a:noAutofit/>
                </a:bodyPr>
                <a:lstStyle/>
                <a:p>
                  <a:pPr defTabSz="1219170">
                    <a:buClr>
                      <a:srgbClr val="000000"/>
                    </a:buClr>
                  </a:pPr>
                  <a:endParaRPr sz="2400" kern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642" name="Google Shape;642;p25"/>
              <p:cNvGrpSpPr/>
              <p:nvPr/>
            </p:nvGrpSpPr>
            <p:grpSpPr>
              <a:xfrm>
                <a:off x="5104602" y="602886"/>
                <a:ext cx="314977" cy="369396"/>
                <a:chOff x="5104602" y="602886"/>
                <a:chExt cx="314977" cy="369396"/>
              </a:xfrm>
            </p:grpSpPr>
            <p:sp>
              <p:nvSpPr>
                <p:cNvPr id="643" name="Google Shape;643;p25"/>
                <p:cNvSpPr/>
                <p:nvPr/>
              </p:nvSpPr>
              <p:spPr>
                <a:xfrm>
                  <a:off x="5254272" y="602886"/>
                  <a:ext cx="16009" cy="918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" h="242" extrusionOk="0">
                      <a:moveTo>
                        <a:pt x="43" y="121"/>
                      </a:moveTo>
                      <a:cubicBezTo>
                        <a:pt x="43" y="143"/>
                        <a:pt x="42" y="164"/>
                        <a:pt x="40" y="182"/>
                      </a:cubicBezTo>
                      <a:cubicBezTo>
                        <a:pt x="38" y="201"/>
                        <a:pt x="35" y="215"/>
                        <a:pt x="32" y="226"/>
                      </a:cubicBezTo>
                      <a:cubicBezTo>
                        <a:pt x="29" y="237"/>
                        <a:pt x="25" y="242"/>
                        <a:pt x="21" y="242"/>
                      </a:cubicBezTo>
                      <a:cubicBezTo>
                        <a:pt x="17" y="242"/>
                        <a:pt x="14" y="237"/>
                        <a:pt x="10" y="226"/>
                      </a:cubicBezTo>
                      <a:cubicBezTo>
                        <a:pt x="7" y="215"/>
                        <a:pt x="5" y="201"/>
                        <a:pt x="3" y="182"/>
                      </a:cubicBezTo>
                      <a:cubicBezTo>
                        <a:pt x="1" y="164"/>
                        <a:pt x="0" y="143"/>
                        <a:pt x="0" y="121"/>
                      </a:cubicBezTo>
                      <a:cubicBezTo>
                        <a:pt x="0" y="100"/>
                        <a:pt x="1" y="79"/>
                        <a:pt x="3" y="61"/>
                      </a:cubicBezTo>
                      <a:cubicBezTo>
                        <a:pt x="5" y="43"/>
                        <a:pt x="7" y="28"/>
                        <a:pt x="10" y="17"/>
                      </a:cubicBezTo>
                      <a:cubicBezTo>
                        <a:pt x="14" y="7"/>
                        <a:pt x="17" y="0"/>
                        <a:pt x="21" y="0"/>
                      </a:cubicBezTo>
                      <a:cubicBezTo>
                        <a:pt x="25" y="0"/>
                        <a:pt x="29" y="7"/>
                        <a:pt x="32" y="17"/>
                      </a:cubicBezTo>
                      <a:cubicBezTo>
                        <a:pt x="35" y="28"/>
                        <a:pt x="38" y="43"/>
                        <a:pt x="40" y="61"/>
                      </a:cubicBezTo>
                      <a:cubicBezTo>
                        <a:pt x="42" y="79"/>
                        <a:pt x="43" y="100"/>
                        <a:pt x="43" y="12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120000" tIns="56133" rIns="120000" bIns="56133" anchor="ctr" anchorCtr="1">
                  <a:noAutofit/>
                </a:bodyPr>
                <a:lstStyle/>
                <a:p>
                  <a:pPr defTabSz="1219170">
                    <a:buClr>
                      <a:srgbClr val="000000"/>
                    </a:buClr>
                  </a:pPr>
                  <a:endParaRPr sz="2400" kern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44" name="Google Shape;644;p25"/>
                <p:cNvSpPr/>
                <p:nvPr/>
              </p:nvSpPr>
              <p:spPr>
                <a:xfrm>
                  <a:off x="5341021" y="694380"/>
                  <a:ext cx="78558" cy="4821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1" h="127" extrusionOk="0">
                      <a:moveTo>
                        <a:pt x="210" y="3"/>
                      </a:moveTo>
                      <a:cubicBezTo>
                        <a:pt x="212" y="6"/>
                        <a:pt x="209" y="12"/>
                        <a:pt x="201" y="20"/>
                      </a:cubicBezTo>
                      <a:cubicBezTo>
                        <a:pt x="194" y="29"/>
                        <a:pt x="182" y="38"/>
                        <a:pt x="167" y="49"/>
                      </a:cubicBezTo>
                      <a:cubicBezTo>
                        <a:pt x="152" y="60"/>
                        <a:pt x="135" y="72"/>
                        <a:pt x="116" y="82"/>
                      </a:cubicBezTo>
                      <a:cubicBezTo>
                        <a:pt x="98" y="93"/>
                        <a:pt x="79" y="103"/>
                        <a:pt x="62" y="110"/>
                      </a:cubicBezTo>
                      <a:cubicBezTo>
                        <a:pt x="45" y="118"/>
                        <a:pt x="31" y="123"/>
                        <a:pt x="20" y="125"/>
                      </a:cubicBezTo>
                      <a:cubicBezTo>
                        <a:pt x="10" y="128"/>
                        <a:pt x="2" y="127"/>
                        <a:pt x="0" y="124"/>
                      </a:cubicBezTo>
                      <a:cubicBezTo>
                        <a:pt x="-2" y="120"/>
                        <a:pt x="1" y="114"/>
                        <a:pt x="9" y="106"/>
                      </a:cubicBezTo>
                      <a:cubicBezTo>
                        <a:pt x="17" y="98"/>
                        <a:pt x="28" y="88"/>
                        <a:pt x="43" y="77"/>
                      </a:cubicBezTo>
                      <a:cubicBezTo>
                        <a:pt x="58" y="67"/>
                        <a:pt x="76" y="56"/>
                        <a:pt x="94" y="45"/>
                      </a:cubicBezTo>
                      <a:cubicBezTo>
                        <a:pt x="113" y="35"/>
                        <a:pt x="131" y="25"/>
                        <a:pt x="148" y="17"/>
                      </a:cubicBezTo>
                      <a:cubicBezTo>
                        <a:pt x="165" y="10"/>
                        <a:pt x="180" y="4"/>
                        <a:pt x="191" y="2"/>
                      </a:cubicBezTo>
                      <a:cubicBezTo>
                        <a:pt x="201" y="-1"/>
                        <a:pt x="208" y="0"/>
                        <a:pt x="210" y="3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120000" tIns="933" rIns="120000" bIns="933" anchor="ctr" anchorCtr="1">
                  <a:noAutofit/>
                </a:bodyPr>
                <a:lstStyle/>
                <a:p>
                  <a:pPr defTabSz="1219170">
                    <a:buClr>
                      <a:srgbClr val="000000"/>
                    </a:buClr>
                  </a:pPr>
                  <a:endParaRPr sz="2400" kern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45" name="Google Shape;645;p25"/>
                <p:cNvSpPr/>
                <p:nvPr/>
              </p:nvSpPr>
              <p:spPr>
                <a:xfrm>
                  <a:off x="5340648" y="833331"/>
                  <a:ext cx="78186" cy="4821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0" h="127" extrusionOk="0">
                      <a:moveTo>
                        <a:pt x="115" y="45"/>
                      </a:moveTo>
                      <a:cubicBezTo>
                        <a:pt x="134" y="55"/>
                        <a:pt x="151" y="67"/>
                        <a:pt x="166" y="78"/>
                      </a:cubicBezTo>
                      <a:cubicBezTo>
                        <a:pt x="181" y="89"/>
                        <a:pt x="194" y="99"/>
                        <a:pt x="201" y="107"/>
                      </a:cubicBezTo>
                      <a:cubicBezTo>
                        <a:pt x="209" y="115"/>
                        <a:pt x="211" y="121"/>
                        <a:pt x="209" y="124"/>
                      </a:cubicBezTo>
                      <a:cubicBezTo>
                        <a:pt x="207" y="127"/>
                        <a:pt x="201" y="128"/>
                        <a:pt x="190" y="125"/>
                      </a:cubicBezTo>
                      <a:cubicBezTo>
                        <a:pt x="179" y="123"/>
                        <a:pt x="165" y="118"/>
                        <a:pt x="148" y="110"/>
                      </a:cubicBezTo>
                      <a:cubicBezTo>
                        <a:pt x="132" y="103"/>
                        <a:pt x="112" y="93"/>
                        <a:pt x="94" y="82"/>
                      </a:cubicBezTo>
                      <a:cubicBezTo>
                        <a:pt x="76" y="72"/>
                        <a:pt x="58" y="60"/>
                        <a:pt x="43" y="49"/>
                      </a:cubicBezTo>
                      <a:cubicBezTo>
                        <a:pt x="28" y="38"/>
                        <a:pt x="17" y="28"/>
                        <a:pt x="9" y="20"/>
                      </a:cubicBezTo>
                      <a:cubicBezTo>
                        <a:pt x="2" y="12"/>
                        <a:pt x="-2" y="6"/>
                        <a:pt x="0" y="2"/>
                      </a:cubicBezTo>
                      <a:cubicBezTo>
                        <a:pt x="2" y="-1"/>
                        <a:pt x="9" y="-1"/>
                        <a:pt x="20" y="1"/>
                      </a:cubicBezTo>
                      <a:cubicBezTo>
                        <a:pt x="30" y="4"/>
                        <a:pt x="45" y="10"/>
                        <a:pt x="62" y="17"/>
                      </a:cubicBezTo>
                      <a:cubicBezTo>
                        <a:pt x="79" y="25"/>
                        <a:pt x="97" y="34"/>
                        <a:pt x="115" y="45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120000" tIns="933" rIns="120000" bIns="933" anchor="ctr" anchorCtr="1">
                  <a:noAutofit/>
                </a:bodyPr>
                <a:lstStyle/>
                <a:p>
                  <a:pPr defTabSz="1219170">
                    <a:buClr>
                      <a:srgbClr val="000000"/>
                    </a:buClr>
                  </a:pPr>
                  <a:endParaRPr sz="2400" kern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46" name="Google Shape;646;p25"/>
                <p:cNvSpPr/>
                <p:nvPr/>
              </p:nvSpPr>
              <p:spPr>
                <a:xfrm>
                  <a:off x="5253155" y="880407"/>
                  <a:ext cx="15637" cy="918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" h="242" extrusionOk="0">
                      <a:moveTo>
                        <a:pt x="22" y="0"/>
                      </a:moveTo>
                      <a:cubicBezTo>
                        <a:pt x="25" y="0"/>
                        <a:pt x="29" y="6"/>
                        <a:pt x="32" y="16"/>
                      </a:cubicBezTo>
                      <a:cubicBezTo>
                        <a:pt x="35" y="27"/>
                        <a:pt x="38" y="43"/>
                        <a:pt x="40" y="61"/>
                      </a:cubicBezTo>
                      <a:cubicBezTo>
                        <a:pt x="42" y="80"/>
                        <a:pt x="43" y="100"/>
                        <a:pt x="42" y="121"/>
                      </a:cubicBezTo>
                      <a:cubicBezTo>
                        <a:pt x="42" y="142"/>
                        <a:pt x="41" y="164"/>
                        <a:pt x="39" y="182"/>
                      </a:cubicBezTo>
                      <a:cubicBezTo>
                        <a:pt x="37" y="201"/>
                        <a:pt x="34" y="216"/>
                        <a:pt x="31" y="226"/>
                      </a:cubicBezTo>
                      <a:cubicBezTo>
                        <a:pt x="28" y="237"/>
                        <a:pt x="24" y="242"/>
                        <a:pt x="20" y="242"/>
                      </a:cubicBezTo>
                      <a:cubicBezTo>
                        <a:pt x="17" y="242"/>
                        <a:pt x="13" y="236"/>
                        <a:pt x="10" y="226"/>
                      </a:cubicBezTo>
                      <a:cubicBezTo>
                        <a:pt x="7" y="215"/>
                        <a:pt x="4" y="200"/>
                        <a:pt x="2" y="181"/>
                      </a:cubicBezTo>
                      <a:cubicBezTo>
                        <a:pt x="0" y="163"/>
                        <a:pt x="0" y="142"/>
                        <a:pt x="0" y="121"/>
                      </a:cubicBezTo>
                      <a:cubicBezTo>
                        <a:pt x="0" y="100"/>
                        <a:pt x="1" y="80"/>
                        <a:pt x="3" y="61"/>
                      </a:cubicBezTo>
                      <a:cubicBezTo>
                        <a:pt x="5" y="43"/>
                        <a:pt x="8" y="27"/>
                        <a:pt x="11" y="16"/>
                      </a:cubicBezTo>
                      <a:cubicBezTo>
                        <a:pt x="14" y="6"/>
                        <a:pt x="18" y="0"/>
                        <a:pt x="22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120000" tIns="56133" rIns="120000" bIns="56133" anchor="ctr" anchorCtr="1">
                  <a:noAutofit/>
                </a:bodyPr>
                <a:lstStyle/>
                <a:p>
                  <a:pPr defTabSz="1219170">
                    <a:buClr>
                      <a:srgbClr val="000000"/>
                    </a:buClr>
                  </a:pPr>
                  <a:endParaRPr sz="2400" kern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47" name="Google Shape;647;p25"/>
                <p:cNvSpPr/>
                <p:nvPr/>
              </p:nvSpPr>
              <p:spPr>
                <a:xfrm>
                  <a:off x="5104602" y="831812"/>
                  <a:ext cx="78558" cy="478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1" h="126" extrusionOk="0">
                      <a:moveTo>
                        <a:pt x="210" y="3"/>
                      </a:moveTo>
                      <a:cubicBezTo>
                        <a:pt x="212" y="6"/>
                        <a:pt x="210" y="12"/>
                        <a:pt x="202" y="20"/>
                      </a:cubicBezTo>
                      <a:cubicBezTo>
                        <a:pt x="195" y="28"/>
                        <a:pt x="182" y="38"/>
                        <a:pt x="167" y="49"/>
                      </a:cubicBezTo>
                      <a:cubicBezTo>
                        <a:pt x="152" y="60"/>
                        <a:pt x="135" y="71"/>
                        <a:pt x="116" y="81"/>
                      </a:cubicBezTo>
                      <a:cubicBezTo>
                        <a:pt x="98" y="92"/>
                        <a:pt x="79" y="102"/>
                        <a:pt x="62" y="109"/>
                      </a:cubicBezTo>
                      <a:cubicBezTo>
                        <a:pt x="45" y="117"/>
                        <a:pt x="30" y="122"/>
                        <a:pt x="19" y="124"/>
                      </a:cubicBezTo>
                      <a:cubicBezTo>
                        <a:pt x="9" y="127"/>
                        <a:pt x="2" y="126"/>
                        <a:pt x="0" y="123"/>
                      </a:cubicBezTo>
                      <a:cubicBezTo>
                        <a:pt x="-2" y="119"/>
                        <a:pt x="1" y="114"/>
                        <a:pt x="9" y="105"/>
                      </a:cubicBezTo>
                      <a:cubicBezTo>
                        <a:pt x="16" y="97"/>
                        <a:pt x="28" y="88"/>
                        <a:pt x="43" y="77"/>
                      </a:cubicBezTo>
                      <a:cubicBezTo>
                        <a:pt x="58" y="67"/>
                        <a:pt x="77" y="55"/>
                        <a:pt x="95" y="44"/>
                      </a:cubicBezTo>
                      <a:cubicBezTo>
                        <a:pt x="114" y="34"/>
                        <a:pt x="132" y="25"/>
                        <a:pt x="149" y="17"/>
                      </a:cubicBezTo>
                      <a:cubicBezTo>
                        <a:pt x="166" y="10"/>
                        <a:pt x="180" y="4"/>
                        <a:pt x="191" y="2"/>
                      </a:cubicBezTo>
                      <a:cubicBezTo>
                        <a:pt x="202" y="-1"/>
                        <a:pt x="208" y="0"/>
                        <a:pt x="210" y="3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120000" tIns="467" rIns="120000" bIns="467" anchor="ctr" anchorCtr="1">
                  <a:noAutofit/>
                </a:bodyPr>
                <a:lstStyle/>
                <a:p>
                  <a:pPr defTabSz="1219170">
                    <a:buClr>
                      <a:srgbClr val="000000"/>
                    </a:buClr>
                  </a:pPr>
                  <a:endParaRPr sz="2400" kern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48" name="Google Shape;648;p25"/>
                <p:cNvSpPr/>
                <p:nvPr/>
              </p:nvSpPr>
              <p:spPr>
                <a:xfrm>
                  <a:off x="5116888" y="715261"/>
                  <a:ext cx="77813" cy="48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9" h="129" extrusionOk="0">
                      <a:moveTo>
                        <a:pt x="115" y="46"/>
                      </a:moveTo>
                      <a:cubicBezTo>
                        <a:pt x="133" y="57"/>
                        <a:pt x="150" y="68"/>
                        <a:pt x="165" y="79"/>
                      </a:cubicBezTo>
                      <a:cubicBezTo>
                        <a:pt x="180" y="90"/>
                        <a:pt x="192" y="101"/>
                        <a:pt x="199" y="109"/>
                      </a:cubicBezTo>
                      <a:cubicBezTo>
                        <a:pt x="207" y="118"/>
                        <a:pt x="210" y="123"/>
                        <a:pt x="208" y="126"/>
                      </a:cubicBezTo>
                      <a:cubicBezTo>
                        <a:pt x="206" y="129"/>
                        <a:pt x="199" y="130"/>
                        <a:pt x="188" y="127"/>
                      </a:cubicBezTo>
                      <a:cubicBezTo>
                        <a:pt x="178" y="124"/>
                        <a:pt x="163" y="119"/>
                        <a:pt x="146" y="111"/>
                      </a:cubicBezTo>
                      <a:cubicBezTo>
                        <a:pt x="130" y="103"/>
                        <a:pt x="111" y="94"/>
                        <a:pt x="93" y="83"/>
                      </a:cubicBezTo>
                      <a:cubicBezTo>
                        <a:pt x="75" y="72"/>
                        <a:pt x="57" y="60"/>
                        <a:pt x="42" y="49"/>
                      </a:cubicBezTo>
                      <a:cubicBezTo>
                        <a:pt x="27" y="38"/>
                        <a:pt x="16" y="28"/>
                        <a:pt x="8" y="20"/>
                      </a:cubicBezTo>
                      <a:cubicBezTo>
                        <a:pt x="1" y="12"/>
                        <a:pt x="-2" y="6"/>
                        <a:pt x="0" y="3"/>
                      </a:cubicBezTo>
                      <a:cubicBezTo>
                        <a:pt x="2" y="-1"/>
                        <a:pt x="8" y="-1"/>
                        <a:pt x="19" y="2"/>
                      </a:cubicBezTo>
                      <a:cubicBezTo>
                        <a:pt x="30" y="4"/>
                        <a:pt x="44" y="11"/>
                        <a:pt x="61" y="18"/>
                      </a:cubicBezTo>
                      <a:cubicBezTo>
                        <a:pt x="78" y="26"/>
                        <a:pt x="96" y="35"/>
                        <a:pt x="115" y="46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120000" tIns="1900" rIns="120000" bIns="1900" anchor="ctr" anchorCtr="1">
                  <a:noAutofit/>
                </a:bodyPr>
                <a:lstStyle/>
                <a:p>
                  <a:pPr defTabSz="1219170">
                    <a:buClr>
                      <a:srgbClr val="000000"/>
                    </a:buClr>
                  </a:pPr>
                  <a:endParaRPr sz="2400" kern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649" name="Google Shape;649;p25"/>
              <p:cNvSpPr/>
              <p:nvPr/>
            </p:nvSpPr>
            <p:spPr>
              <a:xfrm>
                <a:off x="5142578" y="665907"/>
                <a:ext cx="239397" cy="244113"/>
              </a:xfrm>
              <a:custGeom>
                <a:avLst/>
                <a:gdLst/>
                <a:ahLst/>
                <a:cxnLst/>
                <a:rect l="l" t="t" r="r" b="b"/>
                <a:pathLst>
                  <a:path w="643" h="643" extrusionOk="0">
                    <a:moveTo>
                      <a:pt x="643" y="321"/>
                    </a:moveTo>
                    <a:cubicBezTo>
                      <a:pt x="643" y="378"/>
                      <a:pt x="629" y="433"/>
                      <a:pt x="600" y="482"/>
                    </a:cubicBezTo>
                    <a:cubicBezTo>
                      <a:pt x="572" y="531"/>
                      <a:pt x="531" y="571"/>
                      <a:pt x="482" y="599"/>
                    </a:cubicBezTo>
                    <a:cubicBezTo>
                      <a:pt x="433" y="628"/>
                      <a:pt x="378" y="643"/>
                      <a:pt x="321" y="643"/>
                    </a:cubicBezTo>
                    <a:cubicBezTo>
                      <a:pt x="265" y="643"/>
                      <a:pt x="209" y="628"/>
                      <a:pt x="160" y="599"/>
                    </a:cubicBezTo>
                    <a:cubicBezTo>
                      <a:pt x="112" y="571"/>
                      <a:pt x="71" y="531"/>
                      <a:pt x="43" y="482"/>
                    </a:cubicBezTo>
                    <a:cubicBezTo>
                      <a:pt x="15" y="433"/>
                      <a:pt x="0" y="378"/>
                      <a:pt x="0" y="321"/>
                    </a:cubicBezTo>
                    <a:cubicBezTo>
                      <a:pt x="0" y="265"/>
                      <a:pt x="15" y="209"/>
                      <a:pt x="43" y="160"/>
                    </a:cubicBezTo>
                    <a:cubicBezTo>
                      <a:pt x="71" y="112"/>
                      <a:pt x="112" y="71"/>
                      <a:pt x="160" y="43"/>
                    </a:cubicBezTo>
                    <a:cubicBezTo>
                      <a:pt x="209" y="15"/>
                      <a:pt x="265" y="0"/>
                      <a:pt x="321" y="0"/>
                    </a:cubicBezTo>
                    <a:cubicBezTo>
                      <a:pt x="378" y="0"/>
                      <a:pt x="433" y="15"/>
                      <a:pt x="482" y="43"/>
                    </a:cubicBezTo>
                    <a:cubicBezTo>
                      <a:pt x="531" y="71"/>
                      <a:pt x="571" y="112"/>
                      <a:pt x="600" y="160"/>
                    </a:cubicBezTo>
                    <a:cubicBezTo>
                      <a:pt x="628" y="209"/>
                      <a:pt x="643" y="265"/>
                      <a:pt x="643" y="32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650" name="Google Shape;650;p25"/>
              <p:cNvGrpSpPr/>
              <p:nvPr/>
            </p:nvGrpSpPr>
            <p:grpSpPr>
              <a:xfrm>
                <a:off x="5178282" y="756440"/>
                <a:ext cx="167973" cy="62254"/>
                <a:chOff x="7177944" y="4103440"/>
                <a:chExt cx="167973" cy="62254"/>
              </a:xfrm>
            </p:grpSpPr>
            <p:sp>
              <p:nvSpPr>
                <p:cNvPr id="651" name="Google Shape;651;p25"/>
                <p:cNvSpPr/>
                <p:nvPr/>
              </p:nvSpPr>
              <p:spPr>
                <a:xfrm>
                  <a:off x="7177944" y="4137983"/>
                  <a:ext cx="37327" cy="265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0" h="70" extrusionOk="0">
                      <a:moveTo>
                        <a:pt x="100" y="45"/>
                      </a:moveTo>
                      <a:lnTo>
                        <a:pt x="100" y="45"/>
                      </a:lnTo>
                      <a:cubicBezTo>
                        <a:pt x="99" y="42"/>
                        <a:pt x="99" y="40"/>
                        <a:pt x="98" y="38"/>
                      </a:cubicBezTo>
                      <a:lnTo>
                        <a:pt x="98" y="38"/>
                      </a:lnTo>
                      <a:cubicBezTo>
                        <a:pt x="97" y="33"/>
                        <a:pt x="96" y="29"/>
                        <a:pt x="93" y="24"/>
                      </a:cubicBezTo>
                      <a:cubicBezTo>
                        <a:pt x="90" y="17"/>
                        <a:pt x="83" y="11"/>
                        <a:pt x="75" y="6"/>
                      </a:cubicBezTo>
                      <a:cubicBezTo>
                        <a:pt x="68" y="2"/>
                        <a:pt x="59" y="0"/>
                        <a:pt x="50" y="0"/>
                      </a:cubicBezTo>
                      <a:cubicBezTo>
                        <a:pt x="41" y="0"/>
                        <a:pt x="33" y="2"/>
                        <a:pt x="25" y="6"/>
                      </a:cubicBezTo>
                      <a:cubicBezTo>
                        <a:pt x="18" y="11"/>
                        <a:pt x="11" y="17"/>
                        <a:pt x="7" y="24"/>
                      </a:cubicBezTo>
                      <a:cubicBezTo>
                        <a:pt x="3" y="32"/>
                        <a:pt x="0" y="41"/>
                        <a:pt x="0" y="49"/>
                      </a:cubicBezTo>
                      <a:cubicBezTo>
                        <a:pt x="0" y="56"/>
                        <a:pt x="2" y="63"/>
                        <a:pt x="5" y="70"/>
                      </a:cubicBezTo>
                      <a:lnTo>
                        <a:pt x="100" y="4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120000" tIns="0" rIns="120000" bIns="0" anchor="ctr" anchorCtr="1">
                  <a:noAutofit/>
                </a:bodyPr>
                <a:lstStyle/>
                <a:p>
                  <a:pPr defTabSz="1219170">
                    <a:buClr>
                      <a:srgbClr val="000000"/>
                    </a:buClr>
                  </a:pPr>
                  <a:endParaRPr sz="2400" kern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52" name="Google Shape;652;p25"/>
                <p:cNvSpPr/>
                <p:nvPr/>
              </p:nvSpPr>
              <p:spPr>
                <a:xfrm>
                  <a:off x="7309337" y="4103440"/>
                  <a:ext cx="36581" cy="2543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8" h="67" extrusionOk="0">
                      <a:moveTo>
                        <a:pt x="98" y="42"/>
                      </a:moveTo>
                      <a:lnTo>
                        <a:pt x="98" y="42"/>
                      </a:lnTo>
                      <a:cubicBezTo>
                        <a:pt x="98" y="40"/>
                        <a:pt x="98" y="37"/>
                        <a:pt x="97" y="35"/>
                      </a:cubicBezTo>
                      <a:lnTo>
                        <a:pt x="97" y="35"/>
                      </a:lnTo>
                      <a:cubicBezTo>
                        <a:pt x="96" y="32"/>
                        <a:pt x="95" y="28"/>
                        <a:pt x="93" y="25"/>
                      </a:cubicBezTo>
                      <a:cubicBezTo>
                        <a:pt x="88" y="17"/>
                        <a:pt x="83" y="12"/>
                        <a:pt x="75" y="7"/>
                      </a:cubicBezTo>
                      <a:cubicBezTo>
                        <a:pt x="68" y="3"/>
                        <a:pt x="59" y="0"/>
                        <a:pt x="50" y="0"/>
                      </a:cubicBezTo>
                      <a:cubicBezTo>
                        <a:pt x="41" y="0"/>
                        <a:pt x="33" y="3"/>
                        <a:pt x="25" y="7"/>
                      </a:cubicBezTo>
                      <a:cubicBezTo>
                        <a:pt x="17" y="12"/>
                        <a:pt x="12" y="18"/>
                        <a:pt x="7" y="25"/>
                      </a:cubicBezTo>
                      <a:cubicBezTo>
                        <a:pt x="3" y="33"/>
                        <a:pt x="0" y="41"/>
                        <a:pt x="0" y="50"/>
                      </a:cubicBezTo>
                      <a:cubicBezTo>
                        <a:pt x="0" y="53"/>
                        <a:pt x="1" y="57"/>
                        <a:pt x="2" y="61"/>
                      </a:cubicBezTo>
                      <a:lnTo>
                        <a:pt x="2" y="61"/>
                      </a:lnTo>
                      <a:cubicBezTo>
                        <a:pt x="2" y="63"/>
                        <a:pt x="3" y="65"/>
                        <a:pt x="4" y="67"/>
                      </a:cubicBezTo>
                      <a:lnTo>
                        <a:pt x="98" y="42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120000" tIns="0" rIns="120000" bIns="0" anchor="ctr" anchorCtr="1">
                  <a:noAutofit/>
                </a:bodyPr>
                <a:lstStyle/>
                <a:p>
                  <a:pPr defTabSz="1219170">
                    <a:buClr>
                      <a:srgbClr val="000000"/>
                    </a:buClr>
                  </a:pPr>
                  <a:endParaRPr sz="2400" kern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53" name="Google Shape;653;p25"/>
                <p:cNvSpPr/>
                <p:nvPr/>
              </p:nvSpPr>
              <p:spPr>
                <a:xfrm>
                  <a:off x="7228709" y="4119763"/>
                  <a:ext cx="64577" cy="459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3" h="121" extrusionOk="0">
                      <a:moveTo>
                        <a:pt x="108" y="118"/>
                      </a:moveTo>
                      <a:lnTo>
                        <a:pt x="108" y="118"/>
                      </a:lnTo>
                      <a:cubicBezTo>
                        <a:pt x="100" y="120"/>
                        <a:pt x="93" y="121"/>
                        <a:pt x="85" y="121"/>
                      </a:cubicBezTo>
                      <a:cubicBezTo>
                        <a:pt x="70" y="121"/>
                        <a:pt x="54" y="117"/>
                        <a:pt x="41" y="109"/>
                      </a:cubicBezTo>
                      <a:cubicBezTo>
                        <a:pt x="28" y="102"/>
                        <a:pt x="18" y="91"/>
                        <a:pt x="9" y="77"/>
                      </a:cubicBezTo>
                      <a:cubicBezTo>
                        <a:pt x="6" y="71"/>
                        <a:pt x="2" y="63"/>
                        <a:pt x="0" y="56"/>
                      </a:cubicBezTo>
                      <a:lnTo>
                        <a:pt x="0" y="56"/>
                      </a:lnTo>
                      <a:cubicBezTo>
                        <a:pt x="0" y="55"/>
                        <a:pt x="0" y="53"/>
                        <a:pt x="0" y="52"/>
                      </a:cubicBezTo>
                      <a:cubicBezTo>
                        <a:pt x="0" y="50"/>
                        <a:pt x="1" y="47"/>
                        <a:pt x="2" y="45"/>
                      </a:cubicBezTo>
                      <a:cubicBezTo>
                        <a:pt x="4" y="43"/>
                        <a:pt x="5" y="42"/>
                        <a:pt x="7" y="40"/>
                      </a:cubicBezTo>
                      <a:cubicBezTo>
                        <a:pt x="9" y="39"/>
                        <a:pt x="12" y="38"/>
                        <a:pt x="14" y="38"/>
                      </a:cubicBezTo>
                      <a:cubicBezTo>
                        <a:pt x="17" y="38"/>
                        <a:pt x="19" y="39"/>
                        <a:pt x="21" y="40"/>
                      </a:cubicBezTo>
                      <a:cubicBezTo>
                        <a:pt x="23" y="42"/>
                        <a:pt x="26" y="43"/>
                        <a:pt x="27" y="45"/>
                      </a:cubicBezTo>
                      <a:cubicBezTo>
                        <a:pt x="28" y="46"/>
                        <a:pt x="28" y="47"/>
                        <a:pt x="28" y="49"/>
                      </a:cubicBezTo>
                      <a:lnTo>
                        <a:pt x="28" y="49"/>
                      </a:lnTo>
                      <a:cubicBezTo>
                        <a:pt x="29" y="53"/>
                        <a:pt x="31" y="57"/>
                        <a:pt x="33" y="60"/>
                      </a:cubicBezTo>
                      <a:cubicBezTo>
                        <a:pt x="38" y="69"/>
                        <a:pt x="46" y="77"/>
                        <a:pt x="55" y="82"/>
                      </a:cubicBezTo>
                      <a:cubicBezTo>
                        <a:pt x="64" y="87"/>
                        <a:pt x="74" y="90"/>
                        <a:pt x="84" y="90"/>
                      </a:cubicBezTo>
                      <a:cubicBezTo>
                        <a:pt x="95" y="90"/>
                        <a:pt x="105" y="87"/>
                        <a:pt x="114" y="82"/>
                      </a:cubicBezTo>
                      <a:cubicBezTo>
                        <a:pt x="123" y="77"/>
                        <a:pt x="130" y="69"/>
                        <a:pt x="135" y="60"/>
                      </a:cubicBezTo>
                      <a:cubicBezTo>
                        <a:pt x="140" y="51"/>
                        <a:pt x="143" y="41"/>
                        <a:pt x="143" y="31"/>
                      </a:cubicBezTo>
                      <a:cubicBezTo>
                        <a:pt x="143" y="27"/>
                        <a:pt x="143" y="22"/>
                        <a:pt x="142" y="18"/>
                      </a:cubicBezTo>
                      <a:lnTo>
                        <a:pt x="142" y="18"/>
                      </a:lnTo>
                      <a:cubicBezTo>
                        <a:pt x="141" y="17"/>
                        <a:pt x="141" y="16"/>
                        <a:pt x="141" y="14"/>
                      </a:cubicBezTo>
                      <a:cubicBezTo>
                        <a:pt x="141" y="12"/>
                        <a:pt x="142" y="9"/>
                        <a:pt x="143" y="7"/>
                      </a:cubicBezTo>
                      <a:cubicBezTo>
                        <a:pt x="144" y="5"/>
                        <a:pt x="147" y="3"/>
                        <a:pt x="149" y="2"/>
                      </a:cubicBezTo>
                      <a:cubicBezTo>
                        <a:pt x="152" y="1"/>
                        <a:pt x="154" y="0"/>
                        <a:pt x="156" y="0"/>
                      </a:cubicBezTo>
                      <a:cubicBezTo>
                        <a:pt x="159" y="0"/>
                        <a:pt x="161" y="1"/>
                        <a:pt x="163" y="2"/>
                      </a:cubicBezTo>
                      <a:cubicBezTo>
                        <a:pt x="165" y="3"/>
                        <a:pt x="167" y="5"/>
                        <a:pt x="168" y="7"/>
                      </a:cubicBezTo>
                      <a:cubicBezTo>
                        <a:pt x="169" y="8"/>
                        <a:pt x="169" y="10"/>
                        <a:pt x="170" y="11"/>
                      </a:cubicBezTo>
                      <a:lnTo>
                        <a:pt x="170" y="11"/>
                      </a:lnTo>
                      <a:cubicBezTo>
                        <a:pt x="172" y="18"/>
                        <a:pt x="173" y="26"/>
                        <a:pt x="173" y="33"/>
                      </a:cubicBezTo>
                      <a:cubicBezTo>
                        <a:pt x="173" y="49"/>
                        <a:pt x="169" y="64"/>
                        <a:pt x="161" y="77"/>
                      </a:cubicBezTo>
                      <a:cubicBezTo>
                        <a:pt x="153" y="91"/>
                        <a:pt x="142" y="102"/>
                        <a:pt x="129" y="109"/>
                      </a:cubicBezTo>
                      <a:cubicBezTo>
                        <a:pt x="122" y="113"/>
                        <a:pt x="115" y="116"/>
                        <a:pt x="108" y="118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120000" tIns="0" rIns="120000" bIns="0" anchor="ctr" anchorCtr="1">
                  <a:noAutofit/>
                </a:bodyPr>
                <a:lstStyle/>
                <a:p>
                  <a:pPr defTabSz="1219170">
                    <a:buClr>
                      <a:srgbClr val="000000"/>
                    </a:buClr>
                  </a:pPr>
                  <a:endParaRPr sz="2400" kern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654" name="Google Shape;654;p25"/>
              <p:cNvSpPr/>
              <p:nvPr/>
            </p:nvSpPr>
            <p:spPr>
              <a:xfrm>
                <a:off x="5210487" y="698916"/>
                <a:ext cx="36627" cy="39152"/>
              </a:xfrm>
              <a:custGeom>
                <a:avLst/>
                <a:gdLst/>
                <a:ahLst/>
                <a:cxnLst/>
                <a:rect l="l" t="t" r="r" b="b"/>
                <a:pathLst>
                  <a:path w="56" h="60" extrusionOk="0">
                    <a:moveTo>
                      <a:pt x="52" y="14"/>
                    </a:moveTo>
                    <a:cubicBezTo>
                      <a:pt x="70" y="48"/>
                      <a:pt x="27" y="79"/>
                      <a:pt x="5" y="48"/>
                    </a:cubicBezTo>
                    <a:cubicBezTo>
                      <a:pt x="-17" y="17"/>
                      <a:pt x="32" y="-20"/>
                      <a:pt x="52" y="14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55" name="Google Shape;655;p25"/>
              <p:cNvSpPr/>
              <p:nvPr/>
            </p:nvSpPr>
            <p:spPr>
              <a:xfrm>
                <a:off x="5381987" y="636491"/>
                <a:ext cx="36627" cy="39152"/>
              </a:xfrm>
              <a:custGeom>
                <a:avLst/>
                <a:gdLst/>
                <a:ahLst/>
                <a:cxnLst/>
                <a:rect l="l" t="t" r="r" b="b"/>
                <a:pathLst>
                  <a:path w="56" h="60" extrusionOk="0">
                    <a:moveTo>
                      <a:pt x="52" y="14"/>
                    </a:moveTo>
                    <a:cubicBezTo>
                      <a:pt x="70" y="48"/>
                      <a:pt x="27" y="79"/>
                      <a:pt x="5" y="48"/>
                    </a:cubicBezTo>
                    <a:cubicBezTo>
                      <a:pt x="-17" y="17"/>
                      <a:pt x="32" y="-20"/>
                      <a:pt x="52" y="14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56" name="Google Shape;656;p25"/>
              <p:cNvSpPr/>
              <p:nvPr/>
            </p:nvSpPr>
            <p:spPr>
              <a:xfrm>
                <a:off x="5282562" y="602866"/>
                <a:ext cx="36627" cy="39152"/>
              </a:xfrm>
              <a:custGeom>
                <a:avLst/>
                <a:gdLst/>
                <a:ahLst/>
                <a:cxnLst/>
                <a:rect l="l" t="t" r="r" b="b"/>
                <a:pathLst>
                  <a:path w="56" h="60" extrusionOk="0">
                    <a:moveTo>
                      <a:pt x="52" y="14"/>
                    </a:moveTo>
                    <a:cubicBezTo>
                      <a:pt x="70" y="48"/>
                      <a:pt x="27" y="79"/>
                      <a:pt x="5" y="48"/>
                    </a:cubicBezTo>
                    <a:cubicBezTo>
                      <a:pt x="-17" y="17"/>
                      <a:pt x="32" y="-20"/>
                      <a:pt x="52" y="14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57" name="Google Shape;657;p25"/>
              <p:cNvSpPr/>
              <p:nvPr/>
            </p:nvSpPr>
            <p:spPr>
              <a:xfrm>
                <a:off x="5104612" y="636491"/>
                <a:ext cx="36627" cy="39152"/>
              </a:xfrm>
              <a:custGeom>
                <a:avLst/>
                <a:gdLst/>
                <a:ahLst/>
                <a:cxnLst/>
                <a:rect l="l" t="t" r="r" b="b"/>
                <a:pathLst>
                  <a:path w="56" h="60" extrusionOk="0">
                    <a:moveTo>
                      <a:pt x="52" y="14"/>
                    </a:moveTo>
                    <a:cubicBezTo>
                      <a:pt x="70" y="48"/>
                      <a:pt x="27" y="79"/>
                      <a:pt x="5" y="48"/>
                    </a:cubicBezTo>
                    <a:cubicBezTo>
                      <a:pt x="-17" y="17"/>
                      <a:pt x="32" y="-20"/>
                      <a:pt x="52" y="14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58" name="Google Shape;658;p25"/>
              <p:cNvSpPr/>
              <p:nvPr/>
            </p:nvSpPr>
            <p:spPr>
              <a:xfrm>
                <a:off x="5104612" y="888916"/>
                <a:ext cx="36627" cy="39152"/>
              </a:xfrm>
              <a:custGeom>
                <a:avLst/>
                <a:gdLst/>
                <a:ahLst/>
                <a:cxnLst/>
                <a:rect l="l" t="t" r="r" b="b"/>
                <a:pathLst>
                  <a:path w="56" h="60" extrusionOk="0">
                    <a:moveTo>
                      <a:pt x="52" y="14"/>
                    </a:moveTo>
                    <a:cubicBezTo>
                      <a:pt x="70" y="48"/>
                      <a:pt x="27" y="79"/>
                      <a:pt x="5" y="48"/>
                    </a:cubicBezTo>
                    <a:cubicBezTo>
                      <a:pt x="-17" y="17"/>
                      <a:pt x="32" y="-20"/>
                      <a:pt x="52" y="14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59" name="Google Shape;659;p25"/>
              <p:cNvSpPr/>
              <p:nvPr/>
            </p:nvSpPr>
            <p:spPr>
              <a:xfrm>
                <a:off x="5221162" y="837066"/>
                <a:ext cx="36627" cy="39152"/>
              </a:xfrm>
              <a:custGeom>
                <a:avLst/>
                <a:gdLst/>
                <a:ahLst/>
                <a:cxnLst/>
                <a:rect l="l" t="t" r="r" b="b"/>
                <a:pathLst>
                  <a:path w="56" h="60" extrusionOk="0">
                    <a:moveTo>
                      <a:pt x="52" y="14"/>
                    </a:moveTo>
                    <a:cubicBezTo>
                      <a:pt x="70" y="48"/>
                      <a:pt x="27" y="79"/>
                      <a:pt x="5" y="48"/>
                    </a:cubicBezTo>
                    <a:cubicBezTo>
                      <a:pt x="-17" y="17"/>
                      <a:pt x="32" y="-20"/>
                      <a:pt x="52" y="14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60" name="Google Shape;660;p25"/>
              <p:cNvSpPr/>
              <p:nvPr/>
            </p:nvSpPr>
            <p:spPr>
              <a:xfrm>
                <a:off x="5282562" y="954966"/>
                <a:ext cx="36627" cy="39152"/>
              </a:xfrm>
              <a:custGeom>
                <a:avLst/>
                <a:gdLst/>
                <a:ahLst/>
                <a:cxnLst/>
                <a:rect l="l" t="t" r="r" b="b"/>
                <a:pathLst>
                  <a:path w="56" h="60" extrusionOk="0">
                    <a:moveTo>
                      <a:pt x="52" y="14"/>
                    </a:moveTo>
                    <a:cubicBezTo>
                      <a:pt x="70" y="48"/>
                      <a:pt x="27" y="79"/>
                      <a:pt x="5" y="48"/>
                    </a:cubicBezTo>
                    <a:cubicBezTo>
                      <a:pt x="-17" y="17"/>
                      <a:pt x="32" y="-20"/>
                      <a:pt x="52" y="14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61" name="Google Shape;661;p25"/>
              <p:cNvSpPr/>
              <p:nvPr/>
            </p:nvSpPr>
            <p:spPr>
              <a:xfrm>
                <a:off x="5419587" y="837066"/>
                <a:ext cx="36627" cy="39152"/>
              </a:xfrm>
              <a:custGeom>
                <a:avLst/>
                <a:gdLst/>
                <a:ahLst/>
                <a:cxnLst/>
                <a:rect l="l" t="t" r="r" b="b"/>
                <a:pathLst>
                  <a:path w="56" h="60" extrusionOk="0">
                    <a:moveTo>
                      <a:pt x="52" y="14"/>
                    </a:moveTo>
                    <a:cubicBezTo>
                      <a:pt x="70" y="48"/>
                      <a:pt x="27" y="79"/>
                      <a:pt x="5" y="48"/>
                    </a:cubicBezTo>
                    <a:cubicBezTo>
                      <a:pt x="-17" y="17"/>
                      <a:pt x="32" y="-20"/>
                      <a:pt x="52" y="14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2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662" name="Google Shape;662;p25"/>
            <p:cNvSpPr/>
            <p:nvPr/>
          </p:nvSpPr>
          <p:spPr>
            <a:xfrm>
              <a:off x="8247919" y="904709"/>
              <a:ext cx="182880" cy="182880"/>
            </a:xfrm>
            <a:custGeom>
              <a:avLst/>
              <a:gdLst/>
              <a:ahLst/>
              <a:cxnLst/>
              <a:rect l="l" t="t" r="r" b="b"/>
              <a:pathLst>
                <a:path w="214" h="218" extrusionOk="0">
                  <a:moveTo>
                    <a:pt x="133" y="83"/>
                  </a:moveTo>
                  <a:cubicBezTo>
                    <a:pt x="127" y="78"/>
                    <a:pt x="115" y="-1"/>
                    <a:pt x="105" y="0"/>
                  </a:cubicBezTo>
                  <a:cubicBezTo>
                    <a:pt x="94" y="0"/>
                    <a:pt x="86" y="78"/>
                    <a:pt x="81" y="83"/>
                  </a:cubicBezTo>
                  <a:cubicBezTo>
                    <a:pt x="71" y="93"/>
                    <a:pt x="-1" y="101"/>
                    <a:pt x="0" y="111"/>
                  </a:cubicBezTo>
                  <a:cubicBezTo>
                    <a:pt x="1" y="120"/>
                    <a:pt x="71" y="125"/>
                    <a:pt x="81" y="135"/>
                  </a:cubicBezTo>
                  <a:cubicBezTo>
                    <a:pt x="87" y="140"/>
                    <a:pt x="98" y="218"/>
                    <a:pt x="109" y="218"/>
                  </a:cubicBezTo>
                  <a:cubicBezTo>
                    <a:pt x="119" y="217"/>
                    <a:pt x="128" y="140"/>
                    <a:pt x="133" y="135"/>
                  </a:cubicBezTo>
                  <a:cubicBezTo>
                    <a:pt x="142" y="125"/>
                    <a:pt x="214" y="117"/>
                    <a:pt x="214" y="107"/>
                  </a:cubicBezTo>
                  <a:cubicBezTo>
                    <a:pt x="213" y="97"/>
                    <a:pt x="143" y="92"/>
                    <a:pt x="133" y="8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0000" tIns="44633" rIns="120000" bIns="44633" anchor="ctr" anchorCtr="1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2400" ker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" name="Google Shape;2233;p44">
            <a:extLst>
              <a:ext uri="{FF2B5EF4-FFF2-40B4-BE49-F238E27FC236}">
                <a16:creationId xmlns:a16="http://schemas.microsoft.com/office/drawing/2014/main" id="{DFED1C8E-007D-18B4-1B1F-D9179620D5B1}"/>
              </a:ext>
            </a:extLst>
          </p:cNvPr>
          <p:cNvGrpSpPr/>
          <p:nvPr/>
        </p:nvGrpSpPr>
        <p:grpSpPr>
          <a:xfrm>
            <a:off x="732805" y="1245600"/>
            <a:ext cx="1554481" cy="1301877"/>
            <a:chOff x="6601968" y="1316715"/>
            <a:chExt cx="1554481" cy="1301877"/>
          </a:xfrm>
        </p:grpSpPr>
        <p:sp>
          <p:nvSpPr>
            <p:cNvPr id="7" name="Google Shape;2234;p44">
              <a:extLst>
                <a:ext uri="{FF2B5EF4-FFF2-40B4-BE49-F238E27FC236}">
                  <a16:creationId xmlns:a16="http://schemas.microsoft.com/office/drawing/2014/main" id="{A1038F7A-5EDE-A3E6-4CAF-8A84BCB09C05}"/>
                </a:ext>
              </a:extLst>
            </p:cNvPr>
            <p:cNvSpPr/>
            <p:nvPr/>
          </p:nvSpPr>
          <p:spPr>
            <a:xfrm>
              <a:off x="6722043" y="1426878"/>
              <a:ext cx="573330" cy="722846"/>
            </a:xfrm>
            <a:custGeom>
              <a:avLst/>
              <a:gdLst/>
              <a:ahLst/>
              <a:cxnLst/>
              <a:rect l="l" t="t" r="r" b="b"/>
              <a:pathLst>
                <a:path w="1060" h="1332" extrusionOk="0">
                  <a:moveTo>
                    <a:pt x="737" y="1323"/>
                  </a:moveTo>
                  <a:lnTo>
                    <a:pt x="737" y="1323"/>
                  </a:lnTo>
                  <a:cubicBezTo>
                    <a:pt x="735" y="1325"/>
                    <a:pt x="733" y="1326"/>
                    <a:pt x="731" y="1328"/>
                  </a:cubicBezTo>
                  <a:cubicBezTo>
                    <a:pt x="726" y="1330"/>
                    <a:pt x="720" y="1332"/>
                    <a:pt x="715" y="1332"/>
                  </a:cubicBezTo>
                  <a:cubicBezTo>
                    <a:pt x="709" y="1332"/>
                    <a:pt x="704" y="1331"/>
                    <a:pt x="700" y="1328"/>
                  </a:cubicBezTo>
                  <a:cubicBezTo>
                    <a:pt x="619" y="1286"/>
                    <a:pt x="321" y="1119"/>
                    <a:pt x="173" y="875"/>
                  </a:cubicBezTo>
                  <a:cubicBezTo>
                    <a:pt x="32" y="640"/>
                    <a:pt x="5" y="324"/>
                    <a:pt x="0" y="222"/>
                  </a:cubicBezTo>
                  <a:lnTo>
                    <a:pt x="0" y="222"/>
                  </a:lnTo>
                  <a:cubicBezTo>
                    <a:pt x="0" y="221"/>
                    <a:pt x="0" y="221"/>
                    <a:pt x="0" y="220"/>
                  </a:cubicBezTo>
                  <a:cubicBezTo>
                    <a:pt x="0" y="214"/>
                    <a:pt x="2" y="209"/>
                    <a:pt x="5" y="204"/>
                  </a:cubicBezTo>
                  <a:cubicBezTo>
                    <a:pt x="8" y="199"/>
                    <a:pt x="12" y="195"/>
                    <a:pt x="17" y="192"/>
                  </a:cubicBezTo>
                  <a:cubicBezTo>
                    <a:pt x="22" y="189"/>
                    <a:pt x="27" y="187"/>
                    <a:pt x="33" y="187"/>
                  </a:cubicBezTo>
                  <a:cubicBezTo>
                    <a:pt x="34" y="187"/>
                    <a:pt x="34" y="187"/>
                    <a:pt x="34" y="187"/>
                  </a:cubicBezTo>
                  <a:cubicBezTo>
                    <a:pt x="115" y="190"/>
                    <a:pt x="319" y="223"/>
                    <a:pt x="479" y="464"/>
                  </a:cubicBezTo>
                  <a:lnTo>
                    <a:pt x="479" y="464"/>
                  </a:lnTo>
                  <a:cubicBezTo>
                    <a:pt x="482" y="468"/>
                    <a:pt x="485" y="471"/>
                    <a:pt x="490" y="474"/>
                  </a:cubicBezTo>
                  <a:cubicBezTo>
                    <a:pt x="495" y="476"/>
                    <a:pt x="500" y="479"/>
                    <a:pt x="506" y="479"/>
                  </a:cubicBezTo>
                  <a:cubicBezTo>
                    <a:pt x="512" y="479"/>
                    <a:pt x="518" y="477"/>
                    <a:pt x="523" y="474"/>
                  </a:cubicBezTo>
                  <a:cubicBezTo>
                    <a:pt x="528" y="471"/>
                    <a:pt x="532" y="467"/>
                    <a:pt x="535" y="462"/>
                  </a:cubicBezTo>
                  <a:cubicBezTo>
                    <a:pt x="537" y="459"/>
                    <a:pt x="538" y="455"/>
                    <a:pt x="539" y="451"/>
                  </a:cubicBezTo>
                  <a:cubicBezTo>
                    <a:pt x="560" y="326"/>
                    <a:pt x="626" y="111"/>
                    <a:pt x="833" y="3"/>
                  </a:cubicBezTo>
                  <a:lnTo>
                    <a:pt x="833" y="3"/>
                  </a:lnTo>
                  <a:cubicBezTo>
                    <a:pt x="837" y="1"/>
                    <a:pt x="843" y="0"/>
                    <a:pt x="848" y="0"/>
                  </a:cubicBezTo>
                  <a:cubicBezTo>
                    <a:pt x="853" y="0"/>
                    <a:pt x="859" y="1"/>
                    <a:pt x="864" y="4"/>
                  </a:cubicBezTo>
                  <a:cubicBezTo>
                    <a:pt x="869" y="7"/>
                    <a:pt x="873" y="11"/>
                    <a:pt x="876" y="16"/>
                  </a:cubicBezTo>
                  <a:cubicBezTo>
                    <a:pt x="876" y="16"/>
                    <a:pt x="877" y="17"/>
                    <a:pt x="877" y="18"/>
                  </a:cubicBezTo>
                  <a:cubicBezTo>
                    <a:pt x="932" y="126"/>
                    <a:pt x="1117" y="522"/>
                    <a:pt x="1044" y="807"/>
                  </a:cubicBezTo>
                  <a:cubicBezTo>
                    <a:pt x="971" y="1085"/>
                    <a:pt x="793" y="1270"/>
                    <a:pt x="737" y="132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" name="Google Shape;2235;p44">
              <a:extLst>
                <a:ext uri="{FF2B5EF4-FFF2-40B4-BE49-F238E27FC236}">
                  <a16:creationId xmlns:a16="http://schemas.microsoft.com/office/drawing/2014/main" id="{7ACC8418-DE03-EF37-E8EB-728BF46976E5}"/>
                </a:ext>
              </a:extLst>
            </p:cNvPr>
            <p:cNvSpPr/>
            <p:nvPr/>
          </p:nvSpPr>
          <p:spPr>
            <a:xfrm>
              <a:off x="6722043" y="1426878"/>
              <a:ext cx="573330" cy="722846"/>
            </a:xfrm>
            <a:custGeom>
              <a:avLst/>
              <a:gdLst/>
              <a:ahLst/>
              <a:cxnLst/>
              <a:rect l="l" t="t" r="r" b="b"/>
              <a:pathLst>
                <a:path w="1060" h="1332" extrusionOk="0">
                  <a:moveTo>
                    <a:pt x="737" y="1323"/>
                  </a:moveTo>
                  <a:lnTo>
                    <a:pt x="737" y="1323"/>
                  </a:lnTo>
                  <a:cubicBezTo>
                    <a:pt x="735" y="1325"/>
                    <a:pt x="733" y="1326"/>
                    <a:pt x="731" y="1328"/>
                  </a:cubicBezTo>
                  <a:cubicBezTo>
                    <a:pt x="726" y="1330"/>
                    <a:pt x="720" y="1332"/>
                    <a:pt x="715" y="1332"/>
                  </a:cubicBezTo>
                  <a:cubicBezTo>
                    <a:pt x="709" y="1332"/>
                    <a:pt x="704" y="1331"/>
                    <a:pt x="700" y="1328"/>
                  </a:cubicBezTo>
                  <a:cubicBezTo>
                    <a:pt x="619" y="1286"/>
                    <a:pt x="321" y="1119"/>
                    <a:pt x="173" y="875"/>
                  </a:cubicBezTo>
                  <a:cubicBezTo>
                    <a:pt x="32" y="640"/>
                    <a:pt x="5" y="324"/>
                    <a:pt x="0" y="222"/>
                  </a:cubicBezTo>
                  <a:lnTo>
                    <a:pt x="0" y="222"/>
                  </a:lnTo>
                  <a:cubicBezTo>
                    <a:pt x="0" y="221"/>
                    <a:pt x="0" y="221"/>
                    <a:pt x="0" y="220"/>
                  </a:cubicBezTo>
                  <a:cubicBezTo>
                    <a:pt x="0" y="214"/>
                    <a:pt x="2" y="209"/>
                    <a:pt x="5" y="204"/>
                  </a:cubicBezTo>
                  <a:cubicBezTo>
                    <a:pt x="8" y="199"/>
                    <a:pt x="12" y="195"/>
                    <a:pt x="17" y="192"/>
                  </a:cubicBezTo>
                  <a:cubicBezTo>
                    <a:pt x="22" y="189"/>
                    <a:pt x="27" y="187"/>
                    <a:pt x="33" y="187"/>
                  </a:cubicBezTo>
                  <a:cubicBezTo>
                    <a:pt x="34" y="187"/>
                    <a:pt x="34" y="187"/>
                    <a:pt x="34" y="187"/>
                  </a:cubicBezTo>
                  <a:cubicBezTo>
                    <a:pt x="115" y="190"/>
                    <a:pt x="319" y="223"/>
                    <a:pt x="479" y="464"/>
                  </a:cubicBezTo>
                  <a:lnTo>
                    <a:pt x="479" y="464"/>
                  </a:lnTo>
                  <a:cubicBezTo>
                    <a:pt x="482" y="468"/>
                    <a:pt x="485" y="471"/>
                    <a:pt x="490" y="474"/>
                  </a:cubicBezTo>
                  <a:cubicBezTo>
                    <a:pt x="495" y="476"/>
                    <a:pt x="500" y="479"/>
                    <a:pt x="506" y="479"/>
                  </a:cubicBezTo>
                  <a:cubicBezTo>
                    <a:pt x="512" y="479"/>
                    <a:pt x="518" y="477"/>
                    <a:pt x="523" y="474"/>
                  </a:cubicBezTo>
                  <a:cubicBezTo>
                    <a:pt x="528" y="471"/>
                    <a:pt x="532" y="467"/>
                    <a:pt x="535" y="462"/>
                  </a:cubicBezTo>
                  <a:cubicBezTo>
                    <a:pt x="537" y="459"/>
                    <a:pt x="538" y="455"/>
                    <a:pt x="539" y="451"/>
                  </a:cubicBezTo>
                  <a:cubicBezTo>
                    <a:pt x="560" y="326"/>
                    <a:pt x="626" y="111"/>
                    <a:pt x="833" y="3"/>
                  </a:cubicBezTo>
                  <a:lnTo>
                    <a:pt x="833" y="3"/>
                  </a:lnTo>
                  <a:cubicBezTo>
                    <a:pt x="837" y="1"/>
                    <a:pt x="843" y="0"/>
                    <a:pt x="848" y="0"/>
                  </a:cubicBezTo>
                  <a:cubicBezTo>
                    <a:pt x="853" y="0"/>
                    <a:pt x="859" y="1"/>
                    <a:pt x="864" y="4"/>
                  </a:cubicBezTo>
                  <a:cubicBezTo>
                    <a:pt x="869" y="7"/>
                    <a:pt x="873" y="11"/>
                    <a:pt x="876" y="16"/>
                  </a:cubicBezTo>
                  <a:cubicBezTo>
                    <a:pt x="876" y="16"/>
                    <a:pt x="877" y="17"/>
                    <a:pt x="877" y="18"/>
                  </a:cubicBezTo>
                  <a:cubicBezTo>
                    <a:pt x="932" y="126"/>
                    <a:pt x="1117" y="522"/>
                    <a:pt x="1044" y="807"/>
                  </a:cubicBezTo>
                  <a:cubicBezTo>
                    <a:pt x="971" y="1085"/>
                    <a:pt x="793" y="1270"/>
                    <a:pt x="737" y="1323"/>
                  </a:cubicBezTo>
                  <a:close/>
                </a:path>
              </a:pathLst>
            </a:custGeom>
            <a:solidFill>
              <a:srgbClr val="422809">
                <a:alpha val="50000"/>
              </a:srgbClr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" name="Google Shape;2236;p44">
              <a:extLst>
                <a:ext uri="{FF2B5EF4-FFF2-40B4-BE49-F238E27FC236}">
                  <a16:creationId xmlns:a16="http://schemas.microsoft.com/office/drawing/2014/main" id="{CCED9EBB-36C3-F4FD-DB7C-8672FA3D02BD}"/>
                </a:ext>
              </a:extLst>
            </p:cNvPr>
            <p:cNvSpPr/>
            <p:nvPr/>
          </p:nvSpPr>
          <p:spPr>
            <a:xfrm>
              <a:off x="6601968" y="1665654"/>
              <a:ext cx="519242" cy="498178"/>
            </a:xfrm>
            <a:custGeom>
              <a:avLst/>
              <a:gdLst/>
              <a:ahLst/>
              <a:cxnLst/>
              <a:rect l="l" t="t" r="r" b="b"/>
              <a:pathLst>
                <a:path w="960" h="918" extrusionOk="0">
                  <a:moveTo>
                    <a:pt x="929" y="822"/>
                  </a:moveTo>
                  <a:cubicBezTo>
                    <a:pt x="929" y="822"/>
                    <a:pt x="498" y="207"/>
                    <a:pt x="289" y="87"/>
                  </a:cubicBezTo>
                  <a:cubicBezTo>
                    <a:pt x="177" y="22"/>
                    <a:pt x="91" y="3"/>
                    <a:pt x="35" y="0"/>
                  </a:cubicBezTo>
                  <a:lnTo>
                    <a:pt x="35" y="0"/>
                  </a:lnTo>
                  <a:cubicBezTo>
                    <a:pt x="34" y="0"/>
                    <a:pt x="33" y="0"/>
                    <a:pt x="33" y="0"/>
                  </a:cubicBezTo>
                  <a:cubicBezTo>
                    <a:pt x="27" y="0"/>
                    <a:pt x="21" y="1"/>
                    <a:pt x="16" y="4"/>
                  </a:cubicBezTo>
                  <a:cubicBezTo>
                    <a:pt x="11" y="7"/>
                    <a:pt x="7" y="11"/>
                    <a:pt x="4" y="16"/>
                  </a:cubicBezTo>
                  <a:cubicBezTo>
                    <a:pt x="1" y="21"/>
                    <a:pt x="0" y="27"/>
                    <a:pt x="0" y="33"/>
                  </a:cubicBezTo>
                  <a:cubicBezTo>
                    <a:pt x="0" y="39"/>
                    <a:pt x="1" y="44"/>
                    <a:pt x="4" y="49"/>
                  </a:cubicBezTo>
                  <a:cubicBezTo>
                    <a:pt x="5" y="51"/>
                    <a:pt x="7" y="53"/>
                    <a:pt x="8" y="55"/>
                  </a:cubicBezTo>
                  <a:cubicBezTo>
                    <a:pt x="70" y="123"/>
                    <a:pt x="173" y="250"/>
                    <a:pt x="201" y="371"/>
                  </a:cubicBezTo>
                  <a:cubicBezTo>
                    <a:pt x="243" y="547"/>
                    <a:pt x="536" y="1034"/>
                    <a:pt x="960" y="893"/>
                  </a:cubicBezTo>
                  <a:lnTo>
                    <a:pt x="929" y="82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" name="Google Shape;2237;p44">
              <a:extLst>
                <a:ext uri="{FF2B5EF4-FFF2-40B4-BE49-F238E27FC236}">
                  <a16:creationId xmlns:a16="http://schemas.microsoft.com/office/drawing/2014/main" id="{23D5E781-71F1-0C43-DC4A-E0B77CBF61E3}"/>
                </a:ext>
              </a:extLst>
            </p:cNvPr>
            <p:cNvSpPr/>
            <p:nvPr/>
          </p:nvSpPr>
          <p:spPr>
            <a:xfrm>
              <a:off x="7114178" y="1487114"/>
              <a:ext cx="263407" cy="663152"/>
            </a:xfrm>
            <a:custGeom>
              <a:avLst/>
              <a:gdLst/>
              <a:ahLst/>
              <a:cxnLst/>
              <a:rect l="l" t="t" r="r" b="b"/>
              <a:pathLst>
                <a:path w="487" h="1222" extrusionOk="0">
                  <a:moveTo>
                    <a:pt x="481" y="53"/>
                  </a:moveTo>
                  <a:lnTo>
                    <a:pt x="481" y="53"/>
                  </a:lnTo>
                  <a:cubicBezTo>
                    <a:pt x="482" y="53"/>
                    <a:pt x="482" y="52"/>
                    <a:pt x="483" y="51"/>
                  </a:cubicBezTo>
                  <a:cubicBezTo>
                    <a:pt x="486" y="46"/>
                    <a:pt x="487" y="40"/>
                    <a:pt x="487" y="34"/>
                  </a:cubicBezTo>
                  <a:cubicBezTo>
                    <a:pt x="487" y="28"/>
                    <a:pt x="486" y="22"/>
                    <a:pt x="483" y="17"/>
                  </a:cubicBezTo>
                  <a:cubicBezTo>
                    <a:pt x="480" y="11"/>
                    <a:pt x="475" y="8"/>
                    <a:pt x="470" y="5"/>
                  </a:cubicBezTo>
                  <a:cubicBezTo>
                    <a:pt x="464" y="2"/>
                    <a:pt x="459" y="0"/>
                    <a:pt x="454" y="0"/>
                  </a:cubicBezTo>
                  <a:cubicBezTo>
                    <a:pt x="450" y="0"/>
                    <a:pt x="446" y="1"/>
                    <a:pt x="442" y="2"/>
                  </a:cubicBezTo>
                  <a:cubicBezTo>
                    <a:pt x="340" y="39"/>
                    <a:pt x="185" y="135"/>
                    <a:pt x="95" y="395"/>
                  </a:cubicBezTo>
                  <a:cubicBezTo>
                    <a:pt x="-46" y="804"/>
                    <a:pt x="12" y="1222"/>
                    <a:pt x="12" y="1222"/>
                  </a:cubicBezTo>
                  <a:cubicBezTo>
                    <a:pt x="12" y="1222"/>
                    <a:pt x="321" y="1123"/>
                    <a:pt x="412" y="913"/>
                  </a:cubicBezTo>
                  <a:cubicBezTo>
                    <a:pt x="551" y="588"/>
                    <a:pt x="323" y="296"/>
                    <a:pt x="481" y="5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" name="Google Shape;2238;p44">
              <a:extLst>
                <a:ext uri="{FF2B5EF4-FFF2-40B4-BE49-F238E27FC236}">
                  <a16:creationId xmlns:a16="http://schemas.microsoft.com/office/drawing/2014/main" id="{0141DA9B-4356-FE16-374C-27A61AC5712E}"/>
                </a:ext>
              </a:extLst>
            </p:cNvPr>
            <p:cNvSpPr/>
            <p:nvPr/>
          </p:nvSpPr>
          <p:spPr>
            <a:xfrm>
              <a:off x="7425183" y="1316715"/>
              <a:ext cx="375910" cy="487867"/>
            </a:xfrm>
            <a:custGeom>
              <a:avLst/>
              <a:gdLst/>
              <a:ahLst/>
              <a:cxnLst/>
              <a:rect l="l" t="t" r="r" b="b"/>
              <a:pathLst>
                <a:path w="695" h="899" extrusionOk="0">
                  <a:moveTo>
                    <a:pt x="161" y="899"/>
                  </a:moveTo>
                  <a:cubicBezTo>
                    <a:pt x="161" y="899"/>
                    <a:pt x="256" y="908"/>
                    <a:pt x="444" y="785"/>
                  </a:cubicBezTo>
                  <a:cubicBezTo>
                    <a:pt x="632" y="662"/>
                    <a:pt x="831" y="403"/>
                    <a:pt x="502" y="512"/>
                  </a:cubicBezTo>
                  <a:cubicBezTo>
                    <a:pt x="502" y="512"/>
                    <a:pt x="717" y="313"/>
                    <a:pt x="694" y="235"/>
                  </a:cubicBezTo>
                  <a:cubicBezTo>
                    <a:pt x="671" y="156"/>
                    <a:pt x="513" y="283"/>
                    <a:pt x="513" y="283"/>
                  </a:cubicBezTo>
                  <a:cubicBezTo>
                    <a:pt x="513" y="283"/>
                    <a:pt x="629" y="6"/>
                    <a:pt x="553" y="0"/>
                  </a:cubicBezTo>
                  <a:cubicBezTo>
                    <a:pt x="476" y="-6"/>
                    <a:pt x="345" y="239"/>
                    <a:pt x="345" y="239"/>
                  </a:cubicBezTo>
                  <a:cubicBezTo>
                    <a:pt x="345" y="239"/>
                    <a:pt x="353" y="110"/>
                    <a:pt x="286" y="157"/>
                  </a:cubicBezTo>
                  <a:cubicBezTo>
                    <a:pt x="218" y="204"/>
                    <a:pt x="157" y="494"/>
                    <a:pt x="157" y="494"/>
                  </a:cubicBezTo>
                  <a:cubicBezTo>
                    <a:pt x="157" y="494"/>
                    <a:pt x="107" y="305"/>
                    <a:pt x="43" y="363"/>
                  </a:cubicBezTo>
                  <a:cubicBezTo>
                    <a:pt x="-22" y="421"/>
                    <a:pt x="-34" y="851"/>
                    <a:pt x="161" y="899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2239;p44">
              <a:extLst>
                <a:ext uri="{FF2B5EF4-FFF2-40B4-BE49-F238E27FC236}">
                  <a16:creationId xmlns:a16="http://schemas.microsoft.com/office/drawing/2014/main" id="{18D85A8E-FFAA-DE3C-57B3-88FC9F676E91}"/>
                </a:ext>
              </a:extLst>
            </p:cNvPr>
            <p:cNvSpPr/>
            <p:nvPr/>
          </p:nvSpPr>
          <p:spPr>
            <a:xfrm>
              <a:off x="6822105" y="2207784"/>
              <a:ext cx="447306" cy="373905"/>
            </a:xfrm>
            <a:custGeom>
              <a:avLst/>
              <a:gdLst/>
              <a:ahLst/>
              <a:cxnLst/>
              <a:rect l="l" t="t" r="r" b="b"/>
              <a:pathLst>
                <a:path w="827" h="689" extrusionOk="0">
                  <a:moveTo>
                    <a:pt x="808" y="108"/>
                  </a:moveTo>
                  <a:cubicBezTo>
                    <a:pt x="808" y="108"/>
                    <a:pt x="754" y="31"/>
                    <a:pt x="559" y="5"/>
                  </a:cubicBezTo>
                  <a:cubicBezTo>
                    <a:pt x="364" y="-22"/>
                    <a:pt x="78" y="67"/>
                    <a:pt x="354" y="209"/>
                  </a:cubicBezTo>
                  <a:cubicBezTo>
                    <a:pt x="354" y="209"/>
                    <a:pt x="94" y="231"/>
                    <a:pt x="61" y="319"/>
                  </a:cubicBezTo>
                  <a:cubicBezTo>
                    <a:pt x="27" y="407"/>
                    <a:pt x="206" y="408"/>
                    <a:pt x="206" y="408"/>
                  </a:cubicBezTo>
                  <a:cubicBezTo>
                    <a:pt x="206" y="408"/>
                    <a:pt x="-39" y="574"/>
                    <a:pt x="6" y="635"/>
                  </a:cubicBezTo>
                  <a:cubicBezTo>
                    <a:pt x="50" y="696"/>
                    <a:pt x="285" y="570"/>
                    <a:pt x="285" y="570"/>
                  </a:cubicBezTo>
                  <a:cubicBezTo>
                    <a:pt x="285" y="570"/>
                    <a:pt x="200" y="682"/>
                    <a:pt x="272" y="689"/>
                  </a:cubicBezTo>
                  <a:cubicBezTo>
                    <a:pt x="343" y="696"/>
                    <a:pt x="561" y="477"/>
                    <a:pt x="561" y="477"/>
                  </a:cubicBezTo>
                  <a:cubicBezTo>
                    <a:pt x="561" y="477"/>
                    <a:pt x="475" y="684"/>
                    <a:pt x="552" y="679"/>
                  </a:cubicBezTo>
                  <a:cubicBezTo>
                    <a:pt x="629" y="674"/>
                    <a:pt x="903" y="294"/>
                    <a:pt x="808" y="10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2240;p44">
              <a:extLst>
                <a:ext uri="{FF2B5EF4-FFF2-40B4-BE49-F238E27FC236}">
                  <a16:creationId xmlns:a16="http://schemas.microsoft.com/office/drawing/2014/main" id="{E0872B0B-8121-A578-73A7-49601E2C9E09}"/>
                </a:ext>
              </a:extLst>
            </p:cNvPr>
            <p:cNvSpPr/>
            <p:nvPr/>
          </p:nvSpPr>
          <p:spPr>
            <a:xfrm>
              <a:off x="6897287" y="2261508"/>
              <a:ext cx="340753" cy="243662"/>
            </a:xfrm>
            <a:custGeom>
              <a:avLst/>
              <a:gdLst/>
              <a:ahLst/>
              <a:cxnLst/>
              <a:rect l="l" t="t" r="r" b="b"/>
              <a:pathLst>
                <a:path w="630" h="449" extrusionOk="0">
                  <a:moveTo>
                    <a:pt x="16" y="448"/>
                  </a:moveTo>
                  <a:cubicBezTo>
                    <a:pt x="253" y="361"/>
                    <a:pt x="473" y="207"/>
                    <a:pt x="627" y="18"/>
                  </a:cubicBezTo>
                  <a:cubicBezTo>
                    <a:pt x="638" y="5"/>
                    <a:pt x="620" y="-6"/>
                    <a:pt x="608" y="6"/>
                  </a:cubicBezTo>
                  <a:lnTo>
                    <a:pt x="608" y="6"/>
                  </a:lnTo>
                  <a:cubicBezTo>
                    <a:pt x="471" y="140"/>
                    <a:pt x="318" y="255"/>
                    <a:pt x="152" y="351"/>
                  </a:cubicBezTo>
                  <a:cubicBezTo>
                    <a:pt x="105" y="378"/>
                    <a:pt x="57" y="404"/>
                    <a:pt x="9" y="427"/>
                  </a:cubicBezTo>
                  <a:cubicBezTo>
                    <a:pt x="-7" y="435"/>
                    <a:pt x="0" y="454"/>
                    <a:pt x="16" y="448"/>
                  </a:cubicBezTo>
                  <a:close/>
                </a:path>
              </a:pathLst>
            </a:custGeom>
            <a:solidFill>
              <a:srgbClr val="422809">
                <a:alpha val="50000"/>
              </a:srgbClr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2241;p44">
              <a:extLst>
                <a:ext uri="{FF2B5EF4-FFF2-40B4-BE49-F238E27FC236}">
                  <a16:creationId xmlns:a16="http://schemas.microsoft.com/office/drawing/2014/main" id="{552CD4AF-B511-6100-C47D-2F52D3E66F30}"/>
                </a:ext>
              </a:extLst>
            </p:cNvPr>
            <p:cNvSpPr/>
            <p:nvPr/>
          </p:nvSpPr>
          <p:spPr>
            <a:xfrm>
              <a:off x="7514427" y="1401372"/>
              <a:ext cx="174703" cy="380960"/>
            </a:xfrm>
            <a:custGeom>
              <a:avLst/>
              <a:gdLst/>
              <a:ahLst/>
              <a:cxnLst/>
              <a:rect l="l" t="t" r="r" b="b"/>
              <a:pathLst>
                <a:path w="323" h="702" extrusionOk="0">
                  <a:moveTo>
                    <a:pt x="303" y="6"/>
                  </a:moveTo>
                  <a:cubicBezTo>
                    <a:pt x="145" y="203"/>
                    <a:pt x="36" y="449"/>
                    <a:pt x="1" y="690"/>
                  </a:cubicBezTo>
                  <a:cubicBezTo>
                    <a:pt x="-1" y="706"/>
                    <a:pt x="20" y="707"/>
                    <a:pt x="24" y="690"/>
                  </a:cubicBezTo>
                  <a:lnTo>
                    <a:pt x="24" y="690"/>
                  </a:lnTo>
                  <a:cubicBezTo>
                    <a:pt x="76" y="491"/>
                    <a:pt x="155" y="300"/>
                    <a:pt x="258" y="122"/>
                  </a:cubicBezTo>
                  <a:cubicBezTo>
                    <a:pt x="278" y="88"/>
                    <a:pt x="298" y="54"/>
                    <a:pt x="320" y="20"/>
                  </a:cubicBezTo>
                  <a:cubicBezTo>
                    <a:pt x="330" y="6"/>
                    <a:pt x="314" y="-7"/>
                    <a:pt x="303" y="6"/>
                  </a:cubicBezTo>
                  <a:close/>
                </a:path>
              </a:pathLst>
            </a:custGeom>
            <a:solidFill>
              <a:srgbClr val="422809">
                <a:alpha val="50000"/>
              </a:srgbClr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5" name="Google Shape;2242;p44">
              <a:extLst>
                <a:ext uri="{FF2B5EF4-FFF2-40B4-BE49-F238E27FC236}">
                  <a16:creationId xmlns:a16="http://schemas.microsoft.com/office/drawing/2014/main" id="{58D907BB-25B8-8E21-E7DC-7A5B5B3425CC}"/>
                </a:ext>
              </a:extLst>
            </p:cNvPr>
            <p:cNvGrpSpPr/>
            <p:nvPr/>
          </p:nvGrpSpPr>
          <p:grpSpPr>
            <a:xfrm>
              <a:off x="6662005" y="1392689"/>
              <a:ext cx="539795" cy="371733"/>
              <a:chOff x="6662005" y="1392689"/>
              <a:chExt cx="539795" cy="371733"/>
            </a:xfrm>
          </p:grpSpPr>
          <p:sp>
            <p:nvSpPr>
              <p:cNvPr id="597" name="Google Shape;2243;p44">
                <a:extLst>
                  <a:ext uri="{FF2B5EF4-FFF2-40B4-BE49-F238E27FC236}">
                    <a16:creationId xmlns:a16="http://schemas.microsoft.com/office/drawing/2014/main" id="{DDDF8274-B87E-FB0F-C953-05E1C37BD3E2}"/>
                  </a:ext>
                </a:extLst>
              </p:cNvPr>
              <p:cNvSpPr/>
              <p:nvPr/>
            </p:nvSpPr>
            <p:spPr>
              <a:xfrm>
                <a:off x="7041160" y="1412768"/>
                <a:ext cx="52465" cy="286534"/>
              </a:xfrm>
              <a:custGeom>
                <a:avLst/>
                <a:gdLst/>
                <a:ahLst/>
                <a:cxnLst/>
                <a:rect l="l" t="t" r="r" b="b"/>
                <a:pathLst>
                  <a:path w="97" h="528" extrusionOk="0">
                    <a:moveTo>
                      <a:pt x="64" y="94"/>
                    </a:moveTo>
                    <a:lnTo>
                      <a:pt x="64" y="94"/>
                    </a:lnTo>
                    <a:cubicBezTo>
                      <a:pt x="67" y="93"/>
                      <a:pt x="71" y="92"/>
                      <a:pt x="74" y="90"/>
                    </a:cubicBezTo>
                    <a:cubicBezTo>
                      <a:pt x="81" y="86"/>
                      <a:pt x="87" y="80"/>
                      <a:pt x="91" y="73"/>
                    </a:cubicBezTo>
                    <a:cubicBezTo>
                      <a:pt x="95" y="66"/>
                      <a:pt x="97" y="58"/>
                      <a:pt x="97" y="50"/>
                    </a:cubicBezTo>
                    <a:lnTo>
                      <a:pt x="97" y="50"/>
                    </a:lnTo>
                    <a:cubicBezTo>
                      <a:pt x="97" y="49"/>
                      <a:pt x="97" y="49"/>
                      <a:pt x="97" y="48"/>
                    </a:cubicBezTo>
                    <a:cubicBezTo>
                      <a:pt x="97" y="40"/>
                      <a:pt x="95" y="31"/>
                      <a:pt x="91" y="24"/>
                    </a:cubicBezTo>
                    <a:cubicBezTo>
                      <a:pt x="87" y="17"/>
                      <a:pt x="80" y="10"/>
                      <a:pt x="73" y="6"/>
                    </a:cubicBezTo>
                    <a:cubicBezTo>
                      <a:pt x="66" y="1"/>
                      <a:pt x="57" y="0"/>
                      <a:pt x="49" y="0"/>
                    </a:cubicBezTo>
                    <a:cubicBezTo>
                      <a:pt x="40" y="0"/>
                      <a:pt x="31" y="1"/>
                      <a:pt x="24" y="6"/>
                    </a:cubicBezTo>
                    <a:cubicBezTo>
                      <a:pt x="16" y="10"/>
                      <a:pt x="11" y="17"/>
                      <a:pt x="7" y="24"/>
                    </a:cubicBezTo>
                    <a:cubicBezTo>
                      <a:pt x="2" y="31"/>
                      <a:pt x="0" y="39"/>
                      <a:pt x="0" y="48"/>
                    </a:cubicBezTo>
                    <a:cubicBezTo>
                      <a:pt x="0" y="56"/>
                      <a:pt x="2" y="65"/>
                      <a:pt x="7" y="73"/>
                    </a:cubicBezTo>
                    <a:cubicBezTo>
                      <a:pt x="11" y="80"/>
                      <a:pt x="16" y="85"/>
                      <a:pt x="24" y="90"/>
                    </a:cubicBezTo>
                    <a:cubicBezTo>
                      <a:pt x="31" y="94"/>
                      <a:pt x="40" y="97"/>
                      <a:pt x="49" y="97"/>
                    </a:cubicBezTo>
                    <a:lnTo>
                      <a:pt x="49" y="97"/>
                    </a:lnTo>
                    <a:lnTo>
                      <a:pt x="53" y="97"/>
                    </a:lnTo>
                    <a:cubicBezTo>
                      <a:pt x="62" y="240"/>
                      <a:pt x="30" y="371"/>
                      <a:pt x="2" y="513"/>
                    </a:cubicBezTo>
                    <a:lnTo>
                      <a:pt x="2" y="513"/>
                    </a:lnTo>
                    <a:cubicBezTo>
                      <a:pt x="1" y="514"/>
                      <a:pt x="1" y="515"/>
                      <a:pt x="1" y="516"/>
                    </a:cubicBezTo>
                    <a:cubicBezTo>
                      <a:pt x="1" y="518"/>
                      <a:pt x="2" y="520"/>
                      <a:pt x="3" y="522"/>
                    </a:cubicBezTo>
                    <a:cubicBezTo>
                      <a:pt x="4" y="524"/>
                      <a:pt x="5" y="525"/>
                      <a:pt x="7" y="526"/>
                    </a:cubicBezTo>
                    <a:cubicBezTo>
                      <a:pt x="8" y="527"/>
                      <a:pt x="10" y="528"/>
                      <a:pt x="12" y="528"/>
                    </a:cubicBezTo>
                    <a:cubicBezTo>
                      <a:pt x="14" y="528"/>
                      <a:pt x="16" y="527"/>
                      <a:pt x="18" y="526"/>
                    </a:cubicBezTo>
                    <a:cubicBezTo>
                      <a:pt x="20" y="525"/>
                      <a:pt x="21" y="524"/>
                      <a:pt x="22" y="522"/>
                    </a:cubicBezTo>
                    <a:cubicBezTo>
                      <a:pt x="22" y="521"/>
                      <a:pt x="23" y="521"/>
                      <a:pt x="23" y="520"/>
                    </a:cubicBezTo>
                    <a:cubicBezTo>
                      <a:pt x="80" y="391"/>
                      <a:pt x="86" y="234"/>
                      <a:pt x="64" y="94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98" name="Google Shape;2244;p44">
                <a:extLst>
                  <a:ext uri="{FF2B5EF4-FFF2-40B4-BE49-F238E27FC236}">
                    <a16:creationId xmlns:a16="http://schemas.microsoft.com/office/drawing/2014/main" id="{998D3644-A597-C850-109C-4F721E23936A}"/>
                  </a:ext>
                </a:extLst>
              </p:cNvPr>
              <p:cNvSpPr/>
              <p:nvPr/>
            </p:nvSpPr>
            <p:spPr>
              <a:xfrm>
                <a:off x="6766395" y="1463779"/>
                <a:ext cx="162263" cy="270796"/>
              </a:xfrm>
              <a:custGeom>
                <a:avLst/>
                <a:gdLst/>
                <a:ahLst/>
                <a:cxnLst/>
                <a:rect l="l" t="t" r="r" b="b"/>
                <a:pathLst>
                  <a:path w="300" h="499" extrusionOk="0">
                    <a:moveTo>
                      <a:pt x="76" y="89"/>
                    </a:moveTo>
                    <a:lnTo>
                      <a:pt x="76" y="89"/>
                    </a:lnTo>
                    <a:cubicBezTo>
                      <a:pt x="82" y="85"/>
                      <a:pt x="87" y="79"/>
                      <a:pt x="91" y="73"/>
                    </a:cubicBezTo>
                    <a:cubicBezTo>
                      <a:pt x="95" y="66"/>
                      <a:pt x="97" y="58"/>
                      <a:pt x="97" y="50"/>
                    </a:cubicBezTo>
                    <a:lnTo>
                      <a:pt x="97" y="50"/>
                    </a:lnTo>
                    <a:cubicBezTo>
                      <a:pt x="97" y="49"/>
                      <a:pt x="97" y="49"/>
                      <a:pt x="97" y="48"/>
                    </a:cubicBezTo>
                    <a:cubicBezTo>
                      <a:pt x="97" y="40"/>
                      <a:pt x="95" y="31"/>
                      <a:pt x="91" y="24"/>
                    </a:cubicBezTo>
                    <a:cubicBezTo>
                      <a:pt x="87" y="16"/>
                      <a:pt x="80" y="10"/>
                      <a:pt x="73" y="6"/>
                    </a:cubicBezTo>
                    <a:cubicBezTo>
                      <a:pt x="65" y="2"/>
                      <a:pt x="57" y="0"/>
                      <a:pt x="49" y="0"/>
                    </a:cubicBezTo>
                    <a:cubicBezTo>
                      <a:pt x="40" y="0"/>
                      <a:pt x="32" y="2"/>
                      <a:pt x="25" y="6"/>
                    </a:cubicBezTo>
                    <a:cubicBezTo>
                      <a:pt x="17" y="10"/>
                      <a:pt x="11" y="16"/>
                      <a:pt x="7" y="24"/>
                    </a:cubicBezTo>
                    <a:cubicBezTo>
                      <a:pt x="3" y="31"/>
                      <a:pt x="0" y="39"/>
                      <a:pt x="0" y="48"/>
                    </a:cubicBezTo>
                    <a:cubicBezTo>
                      <a:pt x="0" y="56"/>
                      <a:pt x="3" y="64"/>
                      <a:pt x="7" y="72"/>
                    </a:cubicBezTo>
                    <a:cubicBezTo>
                      <a:pt x="11" y="79"/>
                      <a:pt x="17" y="86"/>
                      <a:pt x="25" y="90"/>
                    </a:cubicBezTo>
                    <a:cubicBezTo>
                      <a:pt x="32" y="94"/>
                      <a:pt x="40" y="97"/>
                      <a:pt x="49" y="97"/>
                    </a:cubicBezTo>
                    <a:lnTo>
                      <a:pt x="49" y="97"/>
                    </a:lnTo>
                    <a:cubicBezTo>
                      <a:pt x="53" y="97"/>
                      <a:pt x="58" y="96"/>
                      <a:pt x="62" y="95"/>
                    </a:cubicBezTo>
                    <a:cubicBezTo>
                      <a:pt x="110" y="240"/>
                      <a:pt x="179" y="378"/>
                      <a:pt x="280" y="495"/>
                    </a:cubicBezTo>
                    <a:cubicBezTo>
                      <a:pt x="291" y="507"/>
                      <a:pt x="307" y="492"/>
                      <a:pt x="298" y="480"/>
                    </a:cubicBezTo>
                    <a:cubicBezTo>
                      <a:pt x="216" y="351"/>
                      <a:pt x="134" y="229"/>
                      <a:pt x="76" y="89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99" name="Google Shape;2245;p44">
                <a:extLst>
                  <a:ext uri="{FF2B5EF4-FFF2-40B4-BE49-F238E27FC236}">
                    <a16:creationId xmlns:a16="http://schemas.microsoft.com/office/drawing/2014/main" id="{760F2399-C713-D6E9-92CE-EC87CB8096E2}"/>
                  </a:ext>
                </a:extLst>
              </p:cNvPr>
              <p:cNvSpPr/>
              <p:nvPr/>
            </p:nvSpPr>
            <p:spPr>
              <a:xfrm>
                <a:off x="6662005" y="1542467"/>
                <a:ext cx="247722" cy="221955"/>
              </a:xfrm>
              <a:custGeom>
                <a:avLst/>
                <a:gdLst/>
                <a:ahLst/>
                <a:cxnLst/>
                <a:rect l="l" t="t" r="r" b="b"/>
                <a:pathLst>
                  <a:path w="458" h="409" extrusionOk="0">
                    <a:moveTo>
                      <a:pt x="73" y="64"/>
                    </a:moveTo>
                    <a:lnTo>
                      <a:pt x="73" y="64"/>
                    </a:lnTo>
                    <a:cubicBezTo>
                      <a:pt x="74" y="63"/>
                      <a:pt x="74" y="62"/>
                      <a:pt x="75" y="61"/>
                    </a:cubicBezTo>
                    <a:cubicBezTo>
                      <a:pt x="77" y="55"/>
                      <a:pt x="80" y="48"/>
                      <a:pt x="80" y="42"/>
                    </a:cubicBezTo>
                    <a:lnTo>
                      <a:pt x="80" y="42"/>
                    </a:lnTo>
                    <a:cubicBezTo>
                      <a:pt x="80" y="41"/>
                      <a:pt x="80" y="41"/>
                      <a:pt x="80" y="40"/>
                    </a:cubicBezTo>
                    <a:cubicBezTo>
                      <a:pt x="80" y="33"/>
                      <a:pt x="78" y="26"/>
                      <a:pt x="75" y="20"/>
                    </a:cubicBezTo>
                    <a:cubicBezTo>
                      <a:pt x="71" y="14"/>
                      <a:pt x="66" y="9"/>
                      <a:pt x="60" y="6"/>
                    </a:cubicBezTo>
                    <a:cubicBezTo>
                      <a:pt x="54" y="2"/>
                      <a:pt x="47" y="0"/>
                      <a:pt x="40" y="0"/>
                    </a:cubicBezTo>
                    <a:cubicBezTo>
                      <a:pt x="33" y="0"/>
                      <a:pt x="26" y="2"/>
                      <a:pt x="20" y="6"/>
                    </a:cubicBezTo>
                    <a:cubicBezTo>
                      <a:pt x="14" y="9"/>
                      <a:pt x="8" y="14"/>
                      <a:pt x="5" y="20"/>
                    </a:cubicBezTo>
                    <a:cubicBezTo>
                      <a:pt x="1" y="26"/>
                      <a:pt x="0" y="33"/>
                      <a:pt x="0" y="40"/>
                    </a:cubicBezTo>
                    <a:cubicBezTo>
                      <a:pt x="0" y="47"/>
                      <a:pt x="1" y="53"/>
                      <a:pt x="5" y="60"/>
                    </a:cubicBezTo>
                    <a:cubicBezTo>
                      <a:pt x="8" y="66"/>
                      <a:pt x="14" y="71"/>
                      <a:pt x="20" y="75"/>
                    </a:cubicBezTo>
                    <a:cubicBezTo>
                      <a:pt x="26" y="78"/>
                      <a:pt x="33" y="81"/>
                      <a:pt x="40" y="81"/>
                    </a:cubicBezTo>
                    <a:cubicBezTo>
                      <a:pt x="47" y="81"/>
                      <a:pt x="54" y="79"/>
                      <a:pt x="60" y="75"/>
                    </a:cubicBezTo>
                    <a:lnTo>
                      <a:pt x="60" y="75"/>
                    </a:lnTo>
                    <a:lnTo>
                      <a:pt x="60" y="75"/>
                    </a:lnTo>
                    <a:cubicBezTo>
                      <a:pt x="151" y="202"/>
                      <a:pt x="268" y="307"/>
                      <a:pt x="403" y="386"/>
                    </a:cubicBezTo>
                    <a:cubicBezTo>
                      <a:pt x="416" y="393"/>
                      <a:pt x="429" y="401"/>
                      <a:pt x="442" y="408"/>
                    </a:cubicBezTo>
                    <a:lnTo>
                      <a:pt x="442" y="408"/>
                    </a:lnTo>
                    <a:cubicBezTo>
                      <a:pt x="443" y="408"/>
                      <a:pt x="445" y="409"/>
                      <a:pt x="446" y="409"/>
                    </a:cubicBezTo>
                    <a:cubicBezTo>
                      <a:pt x="448" y="409"/>
                      <a:pt x="450" y="408"/>
                      <a:pt x="452" y="407"/>
                    </a:cubicBezTo>
                    <a:cubicBezTo>
                      <a:pt x="454" y="406"/>
                      <a:pt x="455" y="405"/>
                      <a:pt x="456" y="403"/>
                    </a:cubicBezTo>
                    <a:cubicBezTo>
                      <a:pt x="457" y="401"/>
                      <a:pt x="458" y="399"/>
                      <a:pt x="458" y="397"/>
                    </a:cubicBezTo>
                    <a:cubicBezTo>
                      <a:pt x="458" y="395"/>
                      <a:pt x="456" y="393"/>
                      <a:pt x="456" y="392"/>
                    </a:cubicBezTo>
                    <a:cubicBezTo>
                      <a:pt x="455" y="391"/>
                      <a:pt x="455" y="390"/>
                      <a:pt x="454" y="389"/>
                    </a:cubicBezTo>
                    <a:cubicBezTo>
                      <a:pt x="319" y="285"/>
                      <a:pt x="179" y="199"/>
                      <a:pt x="73" y="64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00" name="Google Shape;2246;p44">
                <a:extLst>
                  <a:ext uri="{FF2B5EF4-FFF2-40B4-BE49-F238E27FC236}">
                    <a16:creationId xmlns:a16="http://schemas.microsoft.com/office/drawing/2014/main" id="{E5659A92-7F2B-ED86-96A9-8817E7454755}"/>
                  </a:ext>
                </a:extLst>
              </p:cNvPr>
              <p:cNvSpPr/>
              <p:nvPr/>
            </p:nvSpPr>
            <p:spPr>
              <a:xfrm>
                <a:off x="6862130" y="1392689"/>
                <a:ext cx="155773" cy="296845"/>
              </a:xfrm>
              <a:custGeom>
                <a:avLst/>
                <a:gdLst/>
                <a:ahLst/>
                <a:cxnLst/>
                <a:rect l="l" t="t" r="r" b="b"/>
                <a:pathLst>
                  <a:path w="288" h="547" extrusionOk="0">
                    <a:moveTo>
                      <a:pt x="87" y="118"/>
                    </a:moveTo>
                    <a:lnTo>
                      <a:pt x="87" y="118"/>
                    </a:lnTo>
                    <a:cubicBezTo>
                      <a:pt x="89" y="117"/>
                      <a:pt x="91" y="116"/>
                      <a:pt x="94" y="114"/>
                    </a:cubicBezTo>
                    <a:cubicBezTo>
                      <a:pt x="103" y="109"/>
                      <a:pt x="111" y="101"/>
                      <a:pt x="116" y="92"/>
                    </a:cubicBezTo>
                    <a:cubicBezTo>
                      <a:pt x="121" y="83"/>
                      <a:pt x="124" y="73"/>
                      <a:pt x="124" y="63"/>
                    </a:cubicBezTo>
                    <a:lnTo>
                      <a:pt x="124" y="63"/>
                    </a:lnTo>
                    <a:cubicBezTo>
                      <a:pt x="124" y="62"/>
                      <a:pt x="124" y="62"/>
                      <a:pt x="124" y="61"/>
                    </a:cubicBezTo>
                    <a:cubicBezTo>
                      <a:pt x="124" y="51"/>
                      <a:pt x="121" y="40"/>
                      <a:pt x="116" y="31"/>
                    </a:cubicBezTo>
                    <a:cubicBezTo>
                      <a:pt x="110" y="21"/>
                      <a:pt x="102" y="13"/>
                      <a:pt x="93" y="8"/>
                    </a:cubicBezTo>
                    <a:cubicBezTo>
                      <a:pt x="83" y="2"/>
                      <a:pt x="73" y="0"/>
                      <a:pt x="62" y="0"/>
                    </a:cubicBezTo>
                    <a:cubicBezTo>
                      <a:pt x="51" y="0"/>
                      <a:pt x="40" y="2"/>
                      <a:pt x="31" y="8"/>
                    </a:cubicBezTo>
                    <a:cubicBezTo>
                      <a:pt x="21" y="13"/>
                      <a:pt x="14" y="21"/>
                      <a:pt x="9" y="31"/>
                    </a:cubicBezTo>
                    <a:cubicBezTo>
                      <a:pt x="3" y="40"/>
                      <a:pt x="0" y="50"/>
                      <a:pt x="0" y="61"/>
                    </a:cubicBezTo>
                    <a:cubicBezTo>
                      <a:pt x="0" y="71"/>
                      <a:pt x="3" y="82"/>
                      <a:pt x="9" y="92"/>
                    </a:cubicBezTo>
                    <a:cubicBezTo>
                      <a:pt x="14" y="101"/>
                      <a:pt x="21" y="110"/>
                      <a:pt x="31" y="115"/>
                    </a:cubicBezTo>
                    <a:cubicBezTo>
                      <a:pt x="40" y="120"/>
                      <a:pt x="51" y="123"/>
                      <a:pt x="62" y="123"/>
                    </a:cubicBezTo>
                    <a:lnTo>
                      <a:pt x="62" y="123"/>
                    </a:lnTo>
                    <a:lnTo>
                      <a:pt x="62" y="123"/>
                    </a:lnTo>
                    <a:cubicBezTo>
                      <a:pt x="67" y="123"/>
                      <a:pt x="71" y="123"/>
                      <a:pt x="75" y="122"/>
                    </a:cubicBezTo>
                    <a:cubicBezTo>
                      <a:pt x="127" y="267"/>
                      <a:pt x="165" y="428"/>
                      <a:pt x="269" y="544"/>
                    </a:cubicBezTo>
                    <a:lnTo>
                      <a:pt x="269" y="544"/>
                    </a:lnTo>
                    <a:cubicBezTo>
                      <a:pt x="269" y="545"/>
                      <a:pt x="269" y="545"/>
                      <a:pt x="271" y="546"/>
                    </a:cubicBezTo>
                    <a:cubicBezTo>
                      <a:pt x="272" y="547"/>
                      <a:pt x="275" y="547"/>
                      <a:pt x="277" y="547"/>
                    </a:cubicBezTo>
                    <a:cubicBezTo>
                      <a:pt x="279" y="547"/>
                      <a:pt x="281" y="547"/>
                      <a:pt x="283" y="546"/>
                    </a:cubicBezTo>
                    <a:cubicBezTo>
                      <a:pt x="284" y="545"/>
                      <a:pt x="286" y="544"/>
                      <a:pt x="287" y="542"/>
                    </a:cubicBezTo>
                    <a:cubicBezTo>
                      <a:pt x="288" y="540"/>
                      <a:pt x="288" y="538"/>
                      <a:pt x="288" y="536"/>
                    </a:cubicBezTo>
                    <a:cubicBezTo>
                      <a:pt x="288" y="535"/>
                      <a:pt x="288" y="533"/>
                      <a:pt x="287" y="532"/>
                    </a:cubicBezTo>
                    <a:cubicBezTo>
                      <a:pt x="219" y="394"/>
                      <a:pt x="155" y="255"/>
                      <a:pt x="87" y="118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01" name="Google Shape;2247;p44">
                <a:extLst>
                  <a:ext uri="{FF2B5EF4-FFF2-40B4-BE49-F238E27FC236}">
                    <a16:creationId xmlns:a16="http://schemas.microsoft.com/office/drawing/2014/main" id="{3F131168-E1CA-4769-8833-8C1F964F6623}"/>
                  </a:ext>
                </a:extLst>
              </p:cNvPr>
              <p:cNvSpPr/>
              <p:nvPr/>
            </p:nvSpPr>
            <p:spPr>
              <a:xfrm>
                <a:off x="7075235" y="1459438"/>
                <a:ext cx="126565" cy="266455"/>
              </a:xfrm>
              <a:custGeom>
                <a:avLst/>
                <a:gdLst/>
                <a:ahLst/>
                <a:cxnLst/>
                <a:rect l="l" t="t" r="r" b="b"/>
                <a:pathLst>
                  <a:path w="234" h="491" extrusionOk="0">
                    <a:moveTo>
                      <a:pt x="193" y="0"/>
                    </a:moveTo>
                    <a:lnTo>
                      <a:pt x="193" y="0"/>
                    </a:lnTo>
                    <a:lnTo>
                      <a:pt x="193" y="0"/>
                    </a:lnTo>
                    <a:cubicBezTo>
                      <a:pt x="186" y="0"/>
                      <a:pt x="179" y="2"/>
                      <a:pt x="173" y="5"/>
                    </a:cubicBezTo>
                    <a:cubicBezTo>
                      <a:pt x="167" y="8"/>
                      <a:pt x="162" y="13"/>
                      <a:pt x="159" y="19"/>
                    </a:cubicBezTo>
                    <a:cubicBezTo>
                      <a:pt x="155" y="25"/>
                      <a:pt x="154" y="32"/>
                      <a:pt x="154" y="39"/>
                    </a:cubicBezTo>
                    <a:lnTo>
                      <a:pt x="154" y="39"/>
                    </a:lnTo>
                    <a:cubicBezTo>
                      <a:pt x="154" y="45"/>
                      <a:pt x="155" y="52"/>
                      <a:pt x="159" y="58"/>
                    </a:cubicBezTo>
                    <a:cubicBezTo>
                      <a:pt x="162" y="64"/>
                      <a:pt x="167" y="68"/>
                      <a:pt x="173" y="72"/>
                    </a:cubicBezTo>
                    <a:cubicBezTo>
                      <a:pt x="174" y="72"/>
                      <a:pt x="175" y="73"/>
                      <a:pt x="177" y="74"/>
                    </a:cubicBezTo>
                    <a:cubicBezTo>
                      <a:pt x="145" y="221"/>
                      <a:pt x="74" y="341"/>
                      <a:pt x="2" y="474"/>
                    </a:cubicBezTo>
                    <a:lnTo>
                      <a:pt x="2" y="474"/>
                    </a:lnTo>
                    <a:lnTo>
                      <a:pt x="1" y="474"/>
                    </a:lnTo>
                    <a:cubicBezTo>
                      <a:pt x="0" y="476"/>
                      <a:pt x="0" y="478"/>
                      <a:pt x="0" y="480"/>
                    </a:cubicBezTo>
                    <a:cubicBezTo>
                      <a:pt x="0" y="482"/>
                      <a:pt x="0" y="484"/>
                      <a:pt x="1" y="486"/>
                    </a:cubicBezTo>
                    <a:cubicBezTo>
                      <a:pt x="2" y="487"/>
                      <a:pt x="3" y="489"/>
                      <a:pt x="5" y="490"/>
                    </a:cubicBezTo>
                    <a:cubicBezTo>
                      <a:pt x="6" y="491"/>
                      <a:pt x="9" y="491"/>
                      <a:pt x="11" y="491"/>
                    </a:cubicBezTo>
                    <a:cubicBezTo>
                      <a:pt x="13" y="491"/>
                      <a:pt x="15" y="491"/>
                      <a:pt x="17" y="490"/>
                    </a:cubicBezTo>
                    <a:cubicBezTo>
                      <a:pt x="18" y="489"/>
                      <a:pt x="19" y="488"/>
                      <a:pt x="20" y="486"/>
                    </a:cubicBezTo>
                    <a:cubicBezTo>
                      <a:pt x="116" y="376"/>
                      <a:pt x="168" y="222"/>
                      <a:pt x="186" y="77"/>
                    </a:cubicBezTo>
                    <a:lnTo>
                      <a:pt x="186" y="77"/>
                    </a:lnTo>
                    <a:cubicBezTo>
                      <a:pt x="189" y="77"/>
                      <a:pt x="191" y="78"/>
                      <a:pt x="193" y="78"/>
                    </a:cubicBezTo>
                    <a:lnTo>
                      <a:pt x="193" y="78"/>
                    </a:lnTo>
                    <a:cubicBezTo>
                      <a:pt x="194" y="78"/>
                      <a:pt x="195" y="78"/>
                      <a:pt x="195" y="78"/>
                    </a:cubicBezTo>
                    <a:cubicBezTo>
                      <a:pt x="202" y="78"/>
                      <a:pt x="209" y="75"/>
                      <a:pt x="215" y="72"/>
                    </a:cubicBezTo>
                    <a:cubicBezTo>
                      <a:pt x="221" y="68"/>
                      <a:pt x="225" y="64"/>
                      <a:pt x="229" y="58"/>
                    </a:cubicBezTo>
                    <a:cubicBezTo>
                      <a:pt x="232" y="52"/>
                      <a:pt x="234" y="46"/>
                      <a:pt x="234" y="39"/>
                    </a:cubicBezTo>
                    <a:cubicBezTo>
                      <a:pt x="234" y="32"/>
                      <a:pt x="232" y="25"/>
                      <a:pt x="229" y="19"/>
                    </a:cubicBezTo>
                    <a:cubicBezTo>
                      <a:pt x="225" y="13"/>
                      <a:pt x="221" y="8"/>
                      <a:pt x="215" y="5"/>
                    </a:cubicBezTo>
                    <a:cubicBezTo>
                      <a:pt x="209" y="1"/>
                      <a:pt x="202" y="0"/>
                      <a:pt x="195" y="0"/>
                    </a:cubicBezTo>
                    <a:cubicBezTo>
                      <a:pt x="195" y="0"/>
                      <a:pt x="194" y="0"/>
                      <a:pt x="19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6" name="Google Shape;2248;p44">
              <a:extLst>
                <a:ext uri="{FF2B5EF4-FFF2-40B4-BE49-F238E27FC236}">
                  <a16:creationId xmlns:a16="http://schemas.microsoft.com/office/drawing/2014/main" id="{F05A0DDE-1E48-0873-6A6B-EAACED72318E}"/>
                </a:ext>
              </a:extLst>
            </p:cNvPr>
            <p:cNvSpPr/>
            <p:nvPr/>
          </p:nvSpPr>
          <p:spPr>
            <a:xfrm>
              <a:off x="6899991" y="1564716"/>
              <a:ext cx="283420" cy="601287"/>
            </a:xfrm>
            <a:custGeom>
              <a:avLst/>
              <a:gdLst/>
              <a:ahLst/>
              <a:cxnLst/>
              <a:rect l="l" t="t" r="r" b="b"/>
              <a:pathLst>
                <a:path w="524" h="1108" extrusionOk="0">
                  <a:moveTo>
                    <a:pt x="469" y="1063"/>
                  </a:moveTo>
                  <a:lnTo>
                    <a:pt x="469" y="1063"/>
                  </a:lnTo>
                  <a:cubicBezTo>
                    <a:pt x="468" y="1068"/>
                    <a:pt x="466" y="1072"/>
                    <a:pt x="464" y="1076"/>
                  </a:cubicBezTo>
                  <a:cubicBezTo>
                    <a:pt x="458" y="1086"/>
                    <a:pt x="450" y="1094"/>
                    <a:pt x="440" y="1100"/>
                  </a:cubicBezTo>
                  <a:cubicBezTo>
                    <a:pt x="430" y="1105"/>
                    <a:pt x="419" y="1108"/>
                    <a:pt x="408" y="1108"/>
                  </a:cubicBezTo>
                  <a:cubicBezTo>
                    <a:pt x="397" y="1108"/>
                    <a:pt x="384" y="1105"/>
                    <a:pt x="376" y="1100"/>
                  </a:cubicBezTo>
                  <a:cubicBezTo>
                    <a:pt x="372" y="1098"/>
                    <a:pt x="370" y="1096"/>
                    <a:pt x="368" y="1094"/>
                  </a:cubicBezTo>
                  <a:cubicBezTo>
                    <a:pt x="275" y="1014"/>
                    <a:pt x="115" y="845"/>
                    <a:pt x="42" y="596"/>
                  </a:cubicBezTo>
                  <a:cubicBezTo>
                    <a:pt x="-34" y="339"/>
                    <a:pt x="11" y="138"/>
                    <a:pt x="43" y="44"/>
                  </a:cubicBezTo>
                  <a:lnTo>
                    <a:pt x="43" y="44"/>
                  </a:lnTo>
                  <a:cubicBezTo>
                    <a:pt x="45" y="40"/>
                    <a:pt x="46" y="36"/>
                    <a:pt x="48" y="33"/>
                  </a:cubicBezTo>
                  <a:cubicBezTo>
                    <a:pt x="54" y="23"/>
                    <a:pt x="62" y="14"/>
                    <a:pt x="72" y="9"/>
                  </a:cubicBezTo>
                  <a:cubicBezTo>
                    <a:pt x="82" y="3"/>
                    <a:pt x="93" y="0"/>
                    <a:pt x="105" y="0"/>
                  </a:cubicBezTo>
                  <a:cubicBezTo>
                    <a:pt x="113" y="0"/>
                    <a:pt x="121" y="1"/>
                    <a:pt x="128" y="4"/>
                  </a:cubicBezTo>
                  <a:cubicBezTo>
                    <a:pt x="230" y="44"/>
                    <a:pt x="431" y="159"/>
                    <a:pt x="496" y="448"/>
                  </a:cubicBezTo>
                  <a:lnTo>
                    <a:pt x="496" y="448"/>
                  </a:lnTo>
                  <a:cubicBezTo>
                    <a:pt x="515" y="533"/>
                    <a:pt x="524" y="619"/>
                    <a:pt x="524" y="706"/>
                  </a:cubicBezTo>
                  <a:cubicBezTo>
                    <a:pt x="524" y="827"/>
                    <a:pt x="506" y="948"/>
                    <a:pt x="469" y="106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" name="Google Shape;2249;p44">
              <a:extLst>
                <a:ext uri="{FF2B5EF4-FFF2-40B4-BE49-F238E27FC236}">
                  <a16:creationId xmlns:a16="http://schemas.microsoft.com/office/drawing/2014/main" id="{027D6C19-8D5C-0262-2E6A-1AF642C02545}"/>
                </a:ext>
              </a:extLst>
            </p:cNvPr>
            <p:cNvSpPr/>
            <p:nvPr/>
          </p:nvSpPr>
          <p:spPr>
            <a:xfrm>
              <a:off x="7468994" y="1868070"/>
              <a:ext cx="564135" cy="727731"/>
            </a:xfrm>
            <a:custGeom>
              <a:avLst/>
              <a:gdLst/>
              <a:ahLst/>
              <a:cxnLst/>
              <a:rect l="l" t="t" r="r" b="b"/>
              <a:pathLst>
                <a:path w="1043" h="1341" extrusionOk="0">
                  <a:moveTo>
                    <a:pt x="255" y="1340"/>
                  </a:moveTo>
                  <a:lnTo>
                    <a:pt x="255" y="1340"/>
                  </a:lnTo>
                  <a:cubicBezTo>
                    <a:pt x="253" y="1341"/>
                    <a:pt x="251" y="1341"/>
                    <a:pt x="248" y="1341"/>
                  </a:cubicBezTo>
                  <a:cubicBezTo>
                    <a:pt x="243" y="1341"/>
                    <a:pt x="236" y="1339"/>
                    <a:pt x="232" y="1337"/>
                  </a:cubicBezTo>
                  <a:cubicBezTo>
                    <a:pt x="226" y="1334"/>
                    <a:pt x="223" y="1330"/>
                    <a:pt x="220" y="1325"/>
                  </a:cubicBezTo>
                  <a:cubicBezTo>
                    <a:pt x="173" y="1248"/>
                    <a:pt x="2" y="952"/>
                    <a:pt x="0" y="666"/>
                  </a:cubicBezTo>
                  <a:cubicBezTo>
                    <a:pt x="-1" y="393"/>
                    <a:pt x="137" y="108"/>
                    <a:pt x="185" y="17"/>
                  </a:cubicBezTo>
                  <a:lnTo>
                    <a:pt x="185" y="17"/>
                  </a:lnTo>
                  <a:cubicBezTo>
                    <a:pt x="186" y="17"/>
                    <a:pt x="186" y="16"/>
                    <a:pt x="186" y="16"/>
                  </a:cubicBezTo>
                  <a:cubicBezTo>
                    <a:pt x="189" y="11"/>
                    <a:pt x="193" y="7"/>
                    <a:pt x="198" y="4"/>
                  </a:cubicBezTo>
                  <a:cubicBezTo>
                    <a:pt x="203" y="1"/>
                    <a:pt x="208" y="0"/>
                    <a:pt x="214" y="0"/>
                  </a:cubicBezTo>
                  <a:cubicBezTo>
                    <a:pt x="219" y="0"/>
                    <a:pt x="226" y="1"/>
                    <a:pt x="231" y="4"/>
                  </a:cubicBezTo>
                  <a:lnTo>
                    <a:pt x="232" y="5"/>
                  </a:lnTo>
                  <a:cubicBezTo>
                    <a:pt x="300" y="49"/>
                    <a:pt x="459" y="181"/>
                    <a:pt x="473" y="470"/>
                  </a:cubicBezTo>
                  <a:lnTo>
                    <a:pt x="473" y="470"/>
                  </a:lnTo>
                  <a:cubicBezTo>
                    <a:pt x="473" y="475"/>
                    <a:pt x="474" y="480"/>
                    <a:pt x="477" y="485"/>
                  </a:cubicBezTo>
                  <a:cubicBezTo>
                    <a:pt x="480" y="490"/>
                    <a:pt x="484" y="494"/>
                    <a:pt x="489" y="497"/>
                  </a:cubicBezTo>
                  <a:cubicBezTo>
                    <a:pt x="494" y="500"/>
                    <a:pt x="499" y="501"/>
                    <a:pt x="505" y="501"/>
                  </a:cubicBezTo>
                  <a:cubicBezTo>
                    <a:pt x="510" y="501"/>
                    <a:pt x="517" y="500"/>
                    <a:pt x="522" y="497"/>
                  </a:cubicBezTo>
                  <a:cubicBezTo>
                    <a:pt x="525" y="495"/>
                    <a:pt x="528" y="492"/>
                    <a:pt x="530" y="489"/>
                  </a:cubicBezTo>
                  <a:cubicBezTo>
                    <a:pt x="613" y="392"/>
                    <a:pt x="780" y="242"/>
                    <a:pt x="1012" y="255"/>
                  </a:cubicBezTo>
                  <a:lnTo>
                    <a:pt x="1012" y="255"/>
                  </a:lnTo>
                  <a:cubicBezTo>
                    <a:pt x="1017" y="255"/>
                    <a:pt x="1022" y="256"/>
                    <a:pt x="1027" y="259"/>
                  </a:cubicBezTo>
                  <a:cubicBezTo>
                    <a:pt x="1032" y="262"/>
                    <a:pt x="1036" y="266"/>
                    <a:pt x="1039" y="271"/>
                  </a:cubicBezTo>
                  <a:cubicBezTo>
                    <a:pt x="1042" y="276"/>
                    <a:pt x="1043" y="282"/>
                    <a:pt x="1043" y="287"/>
                  </a:cubicBezTo>
                  <a:cubicBezTo>
                    <a:pt x="1043" y="288"/>
                    <a:pt x="1043" y="289"/>
                    <a:pt x="1043" y="290"/>
                  </a:cubicBezTo>
                  <a:cubicBezTo>
                    <a:pt x="1035" y="411"/>
                    <a:pt x="992" y="846"/>
                    <a:pt x="783" y="1053"/>
                  </a:cubicBezTo>
                  <a:cubicBezTo>
                    <a:pt x="578" y="1256"/>
                    <a:pt x="330" y="1323"/>
                    <a:pt x="255" y="134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" name="Google Shape;2250;p44">
              <a:extLst>
                <a:ext uri="{FF2B5EF4-FFF2-40B4-BE49-F238E27FC236}">
                  <a16:creationId xmlns:a16="http://schemas.microsoft.com/office/drawing/2014/main" id="{1FE85CEE-1B47-8C41-A041-755FFC5472A6}"/>
                </a:ext>
              </a:extLst>
            </p:cNvPr>
            <p:cNvSpPr/>
            <p:nvPr/>
          </p:nvSpPr>
          <p:spPr>
            <a:xfrm>
              <a:off x="7383535" y="1923423"/>
              <a:ext cx="226628" cy="676719"/>
            </a:xfrm>
            <a:custGeom>
              <a:avLst/>
              <a:gdLst/>
              <a:ahLst/>
              <a:cxnLst/>
              <a:rect l="l" t="t" r="r" b="b"/>
              <a:pathLst>
                <a:path w="419" h="1247" extrusionOk="0">
                  <a:moveTo>
                    <a:pt x="419" y="1170"/>
                  </a:moveTo>
                  <a:cubicBezTo>
                    <a:pt x="419" y="1170"/>
                    <a:pt x="362" y="422"/>
                    <a:pt x="245" y="211"/>
                  </a:cubicBezTo>
                  <a:cubicBezTo>
                    <a:pt x="182" y="98"/>
                    <a:pt x="117" y="38"/>
                    <a:pt x="71" y="6"/>
                  </a:cubicBezTo>
                  <a:lnTo>
                    <a:pt x="71" y="6"/>
                  </a:lnTo>
                  <a:cubicBezTo>
                    <a:pt x="70" y="6"/>
                    <a:pt x="69" y="5"/>
                    <a:pt x="69" y="5"/>
                  </a:cubicBezTo>
                  <a:cubicBezTo>
                    <a:pt x="63" y="2"/>
                    <a:pt x="57" y="0"/>
                    <a:pt x="52" y="0"/>
                  </a:cubicBezTo>
                  <a:cubicBezTo>
                    <a:pt x="46" y="0"/>
                    <a:pt x="41" y="2"/>
                    <a:pt x="36" y="5"/>
                  </a:cubicBezTo>
                  <a:cubicBezTo>
                    <a:pt x="31" y="8"/>
                    <a:pt x="27" y="12"/>
                    <a:pt x="24" y="17"/>
                  </a:cubicBezTo>
                  <a:cubicBezTo>
                    <a:pt x="21" y="22"/>
                    <a:pt x="19" y="28"/>
                    <a:pt x="19" y="33"/>
                  </a:cubicBezTo>
                  <a:cubicBezTo>
                    <a:pt x="19" y="36"/>
                    <a:pt x="20" y="38"/>
                    <a:pt x="20" y="40"/>
                  </a:cubicBezTo>
                  <a:cubicBezTo>
                    <a:pt x="38" y="130"/>
                    <a:pt x="62" y="292"/>
                    <a:pt x="24" y="410"/>
                  </a:cubicBezTo>
                  <a:cubicBezTo>
                    <a:pt x="-30" y="583"/>
                    <a:pt x="-27" y="1151"/>
                    <a:pt x="409" y="1247"/>
                  </a:cubicBezTo>
                  <a:lnTo>
                    <a:pt x="419" y="117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" name="Google Shape;2251;p44">
              <a:extLst>
                <a:ext uri="{FF2B5EF4-FFF2-40B4-BE49-F238E27FC236}">
                  <a16:creationId xmlns:a16="http://schemas.microsoft.com/office/drawing/2014/main" id="{3619B4D2-CCEC-66F0-09F1-E4902E3768B9}"/>
                </a:ext>
              </a:extLst>
            </p:cNvPr>
            <p:cNvSpPr/>
            <p:nvPr/>
          </p:nvSpPr>
          <p:spPr>
            <a:xfrm>
              <a:off x="7604754" y="2145376"/>
              <a:ext cx="551695" cy="465075"/>
            </a:xfrm>
            <a:custGeom>
              <a:avLst/>
              <a:gdLst/>
              <a:ahLst/>
              <a:cxnLst/>
              <a:rect l="l" t="t" r="r" b="b"/>
              <a:pathLst>
                <a:path w="1020" h="857" extrusionOk="0">
                  <a:moveTo>
                    <a:pt x="1000" y="74"/>
                  </a:moveTo>
                  <a:lnTo>
                    <a:pt x="1000" y="74"/>
                  </a:lnTo>
                  <a:cubicBezTo>
                    <a:pt x="1001" y="73"/>
                    <a:pt x="1002" y="73"/>
                    <a:pt x="1003" y="72"/>
                  </a:cubicBezTo>
                  <a:cubicBezTo>
                    <a:pt x="1008" y="69"/>
                    <a:pt x="1012" y="65"/>
                    <a:pt x="1015" y="60"/>
                  </a:cubicBezTo>
                  <a:cubicBezTo>
                    <a:pt x="1018" y="55"/>
                    <a:pt x="1020" y="49"/>
                    <a:pt x="1020" y="43"/>
                  </a:cubicBezTo>
                  <a:cubicBezTo>
                    <a:pt x="1020" y="37"/>
                    <a:pt x="1018" y="31"/>
                    <a:pt x="1015" y="26"/>
                  </a:cubicBezTo>
                  <a:cubicBezTo>
                    <a:pt x="1012" y="21"/>
                    <a:pt x="1008" y="15"/>
                    <a:pt x="1003" y="13"/>
                  </a:cubicBezTo>
                  <a:cubicBezTo>
                    <a:pt x="1000" y="11"/>
                    <a:pt x="997" y="10"/>
                    <a:pt x="993" y="10"/>
                  </a:cubicBezTo>
                  <a:cubicBezTo>
                    <a:pt x="887" y="-12"/>
                    <a:pt x="704" y="-8"/>
                    <a:pt x="495" y="169"/>
                  </a:cubicBezTo>
                  <a:cubicBezTo>
                    <a:pt x="164" y="449"/>
                    <a:pt x="0" y="838"/>
                    <a:pt x="0" y="838"/>
                  </a:cubicBezTo>
                  <a:cubicBezTo>
                    <a:pt x="0" y="838"/>
                    <a:pt x="316" y="911"/>
                    <a:pt x="501" y="777"/>
                  </a:cubicBezTo>
                  <a:cubicBezTo>
                    <a:pt x="787" y="568"/>
                    <a:pt x="740" y="201"/>
                    <a:pt x="1000" y="7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0" name="Google Shape;2252;p44">
              <a:extLst>
                <a:ext uri="{FF2B5EF4-FFF2-40B4-BE49-F238E27FC236}">
                  <a16:creationId xmlns:a16="http://schemas.microsoft.com/office/drawing/2014/main" id="{49FA062A-4C92-F2BD-B4E4-633E7057D648}"/>
                </a:ext>
              </a:extLst>
            </p:cNvPr>
            <p:cNvGrpSpPr/>
            <p:nvPr/>
          </p:nvGrpSpPr>
          <p:grpSpPr>
            <a:xfrm>
              <a:off x="7506314" y="1828455"/>
              <a:ext cx="512211" cy="387470"/>
              <a:chOff x="7506314" y="1828455"/>
              <a:chExt cx="512211" cy="387470"/>
            </a:xfrm>
          </p:grpSpPr>
          <p:sp>
            <p:nvSpPr>
              <p:cNvPr id="592" name="Google Shape;2253;p44">
                <a:extLst>
                  <a:ext uri="{FF2B5EF4-FFF2-40B4-BE49-F238E27FC236}">
                    <a16:creationId xmlns:a16="http://schemas.microsoft.com/office/drawing/2014/main" id="{A2691F79-2B2F-5AD4-4639-6C19C4BE53D8}"/>
                  </a:ext>
                </a:extLst>
              </p:cNvPr>
              <p:cNvSpPr/>
              <p:nvPr/>
            </p:nvSpPr>
            <p:spPr>
              <a:xfrm>
                <a:off x="7768640" y="1934819"/>
                <a:ext cx="178490" cy="240949"/>
              </a:xfrm>
              <a:custGeom>
                <a:avLst/>
                <a:gdLst/>
                <a:ahLst/>
                <a:cxnLst/>
                <a:rect l="l" t="t" r="r" b="b"/>
                <a:pathLst>
                  <a:path w="330" h="444" extrusionOk="0">
                    <a:moveTo>
                      <a:pt x="271" y="96"/>
                    </a:moveTo>
                    <a:lnTo>
                      <a:pt x="271" y="96"/>
                    </a:lnTo>
                    <a:cubicBezTo>
                      <a:pt x="275" y="97"/>
                      <a:pt x="279" y="98"/>
                      <a:pt x="283" y="98"/>
                    </a:cubicBezTo>
                    <a:cubicBezTo>
                      <a:pt x="291" y="98"/>
                      <a:pt x="299" y="96"/>
                      <a:pt x="306" y="92"/>
                    </a:cubicBezTo>
                    <a:cubicBezTo>
                      <a:pt x="313" y="88"/>
                      <a:pt x="318" y="82"/>
                      <a:pt x="323" y="75"/>
                    </a:cubicBezTo>
                    <a:lnTo>
                      <a:pt x="323" y="75"/>
                    </a:lnTo>
                    <a:cubicBezTo>
                      <a:pt x="323" y="75"/>
                      <a:pt x="323" y="74"/>
                      <a:pt x="324" y="73"/>
                    </a:cubicBezTo>
                    <a:cubicBezTo>
                      <a:pt x="328" y="66"/>
                      <a:pt x="330" y="57"/>
                      <a:pt x="330" y="49"/>
                    </a:cubicBezTo>
                    <a:cubicBezTo>
                      <a:pt x="330" y="40"/>
                      <a:pt x="328" y="32"/>
                      <a:pt x="324" y="25"/>
                    </a:cubicBezTo>
                    <a:cubicBezTo>
                      <a:pt x="319" y="17"/>
                      <a:pt x="313" y="11"/>
                      <a:pt x="306" y="7"/>
                    </a:cubicBezTo>
                    <a:cubicBezTo>
                      <a:pt x="299" y="3"/>
                      <a:pt x="290" y="0"/>
                      <a:pt x="282" y="0"/>
                    </a:cubicBezTo>
                    <a:cubicBezTo>
                      <a:pt x="273" y="0"/>
                      <a:pt x="264" y="3"/>
                      <a:pt x="257" y="7"/>
                    </a:cubicBezTo>
                    <a:cubicBezTo>
                      <a:pt x="249" y="11"/>
                      <a:pt x="244" y="17"/>
                      <a:pt x="240" y="25"/>
                    </a:cubicBezTo>
                    <a:cubicBezTo>
                      <a:pt x="235" y="32"/>
                      <a:pt x="233" y="40"/>
                      <a:pt x="233" y="49"/>
                    </a:cubicBezTo>
                    <a:cubicBezTo>
                      <a:pt x="233" y="57"/>
                      <a:pt x="235" y="65"/>
                      <a:pt x="240" y="73"/>
                    </a:cubicBezTo>
                    <a:cubicBezTo>
                      <a:pt x="244" y="80"/>
                      <a:pt x="250" y="87"/>
                      <a:pt x="257" y="91"/>
                    </a:cubicBezTo>
                    <a:lnTo>
                      <a:pt x="257" y="91"/>
                    </a:lnTo>
                    <a:lnTo>
                      <a:pt x="257" y="91"/>
                    </a:lnTo>
                    <a:cubicBezTo>
                      <a:pt x="258" y="92"/>
                      <a:pt x="259" y="92"/>
                      <a:pt x="260" y="92"/>
                    </a:cubicBezTo>
                    <a:cubicBezTo>
                      <a:pt x="195" y="220"/>
                      <a:pt x="101" y="317"/>
                      <a:pt x="4" y="424"/>
                    </a:cubicBezTo>
                    <a:lnTo>
                      <a:pt x="4" y="424"/>
                    </a:lnTo>
                    <a:cubicBezTo>
                      <a:pt x="3" y="425"/>
                      <a:pt x="2" y="426"/>
                      <a:pt x="2" y="427"/>
                    </a:cubicBezTo>
                    <a:cubicBezTo>
                      <a:pt x="1" y="429"/>
                      <a:pt x="0" y="430"/>
                      <a:pt x="0" y="432"/>
                    </a:cubicBezTo>
                    <a:cubicBezTo>
                      <a:pt x="0" y="433"/>
                      <a:pt x="1" y="436"/>
                      <a:pt x="2" y="438"/>
                    </a:cubicBezTo>
                    <a:cubicBezTo>
                      <a:pt x="3" y="440"/>
                      <a:pt x="4" y="441"/>
                      <a:pt x="6" y="442"/>
                    </a:cubicBezTo>
                    <a:cubicBezTo>
                      <a:pt x="8" y="443"/>
                      <a:pt x="10" y="444"/>
                      <a:pt x="12" y="444"/>
                    </a:cubicBezTo>
                    <a:cubicBezTo>
                      <a:pt x="14" y="444"/>
                      <a:pt x="15" y="442"/>
                      <a:pt x="17" y="442"/>
                    </a:cubicBezTo>
                    <a:cubicBezTo>
                      <a:pt x="17" y="441"/>
                      <a:pt x="19" y="441"/>
                      <a:pt x="19" y="441"/>
                    </a:cubicBezTo>
                    <a:cubicBezTo>
                      <a:pt x="134" y="360"/>
                      <a:pt x="219" y="228"/>
                      <a:pt x="271" y="96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93" name="Google Shape;2254;p44">
                <a:extLst>
                  <a:ext uri="{FF2B5EF4-FFF2-40B4-BE49-F238E27FC236}">
                    <a16:creationId xmlns:a16="http://schemas.microsoft.com/office/drawing/2014/main" id="{6F1581CF-56F5-48B1-61E3-05660E47DFA9}"/>
                  </a:ext>
                </a:extLst>
              </p:cNvPr>
              <p:cNvSpPr/>
              <p:nvPr/>
            </p:nvSpPr>
            <p:spPr>
              <a:xfrm>
                <a:off x="7632879" y="1837681"/>
                <a:ext cx="52465" cy="304442"/>
              </a:xfrm>
              <a:custGeom>
                <a:avLst/>
                <a:gdLst/>
                <a:ahLst/>
                <a:cxnLst/>
                <a:rect l="l" t="t" r="r" b="b"/>
                <a:pathLst>
                  <a:path w="97" h="561" extrusionOk="0">
                    <a:moveTo>
                      <a:pt x="51" y="98"/>
                    </a:moveTo>
                    <a:lnTo>
                      <a:pt x="51" y="98"/>
                    </a:lnTo>
                    <a:cubicBezTo>
                      <a:pt x="59" y="97"/>
                      <a:pt x="66" y="95"/>
                      <a:pt x="73" y="92"/>
                    </a:cubicBezTo>
                    <a:cubicBezTo>
                      <a:pt x="80" y="88"/>
                      <a:pt x="86" y="82"/>
                      <a:pt x="90" y="75"/>
                    </a:cubicBezTo>
                    <a:lnTo>
                      <a:pt x="90" y="75"/>
                    </a:lnTo>
                    <a:cubicBezTo>
                      <a:pt x="90" y="74"/>
                      <a:pt x="90" y="74"/>
                      <a:pt x="91" y="73"/>
                    </a:cubicBezTo>
                    <a:cubicBezTo>
                      <a:pt x="95" y="66"/>
                      <a:pt x="97" y="57"/>
                      <a:pt x="97" y="49"/>
                    </a:cubicBezTo>
                    <a:cubicBezTo>
                      <a:pt x="97" y="40"/>
                      <a:pt x="95" y="32"/>
                      <a:pt x="91" y="25"/>
                    </a:cubicBezTo>
                    <a:cubicBezTo>
                      <a:pt x="87" y="17"/>
                      <a:pt x="80" y="11"/>
                      <a:pt x="73" y="7"/>
                    </a:cubicBezTo>
                    <a:cubicBezTo>
                      <a:pt x="66" y="3"/>
                      <a:pt x="57" y="0"/>
                      <a:pt x="49" y="0"/>
                    </a:cubicBezTo>
                    <a:cubicBezTo>
                      <a:pt x="40" y="0"/>
                      <a:pt x="31" y="3"/>
                      <a:pt x="24" y="7"/>
                    </a:cubicBezTo>
                    <a:cubicBezTo>
                      <a:pt x="16" y="11"/>
                      <a:pt x="11" y="17"/>
                      <a:pt x="7" y="25"/>
                    </a:cubicBezTo>
                    <a:cubicBezTo>
                      <a:pt x="2" y="32"/>
                      <a:pt x="0" y="40"/>
                      <a:pt x="0" y="49"/>
                    </a:cubicBezTo>
                    <a:cubicBezTo>
                      <a:pt x="0" y="57"/>
                      <a:pt x="2" y="65"/>
                      <a:pt x="7" y="73"/>
                    </a:cubicBezTo>
                    <a:cubicBezTo>
                      <a:pt x="11" y="80"/>
                      <a:pt x="17" y="87"/>
                      <a:pt x="24" y="91"/>
                    </a:cubicBezTo>
                    <a:lnTo>
                      <a:pt x="24" y="91"/>
                    </a:lnTo>
                    <a:cubicBezTo>
                      <a:pt x="28" y="93"/>
                      <a:pt x="32" y="95"/>
                      <a:pt x="37" y="96"/>
                    </a:cubicBezTo>
                    <a:cubicBezTo>
                      <a:pt x="3" y="245"/>
                      <a:pt x="-8" y="399"/>
                      <a:pt x="19" y="551"/>
                    </a:cubicBezTo>
                    <a:cubicBezTo>
                      <a:pt x="22" y="567"/>
                      <a:pt x="43" y="562"/>
                      <a:pt x="43" y="547"/>
                    </a:cubicBezTo>
                    <a:cubicBezTo>
                      <a:pt x="38" y="395"/>
                      <a:pt x="30" y="248"/>
                      <a:pt x="51" y="98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94" name="Google Shape;2255;p44">
                <a:extLst>
                  <a:ext uri="{FF2B5EF4-FFF2-40B4-BE49-F238E27FC236}">
                    <a16:creationId xmlns:a16="http://schemas.microsoft.com/office/drawing/2014/main" id="{733CC91C-BDBC-45E2-2415-2A2891457717}"/>
                  </a:ext>
                </a:extLst>
              </p:cNvPr>
              <p:cNvSpPr/>
              <p:nvPr/>
            </p:nvSpPr>
            <p:spPr>
              <a:xfrm>
                <a:off x="7506314" y="1850705"/>
                <a:ext cx="117370" cy="306613"/>
              </a:xfrm>
              <a:custGeom>
                <a:avLst/>
                <a:gdLst/>
                <a:ahLst/>
                <a:cxnLst/>
                <a:rect l="l" t="t" r="r" b="b"/>
                <a:pathLst>
                  <a:path w="217" h="565" extrusionOk="0">
                    <a:moveTo>
                      <a:pt x="56" y="77"/>
                    </a:moveTo>
                    <a:lnTo>
                      <a:pt x="56" y="77"/>
                    </a:lnTo>
                    <a:cubicBezTo>
                      <a:pt x="57" y="76"/>
                      <a:pt x="58" y="76"/>
                      <a:pt x="60" y="75"/>
                    </a:cubicBezTo>
                    <a:cubicBezTo>
                      <a:pt x="65" y="72"/>
                      <a:pt x="70" y="67"/>
                      <a:pt x="73" y="61"/>
                    </a:cubicBezTo>
                    <a:lnTo>
                      <a:pt x="73" y="61"/>
                    </a:lnTo>
                    <a:cubicBezTo>
                      <a:pt x="73" y="61"/>
                      <a:pt x="74" y="61"/>
                      <a:pt x="74" y="60"/>
                    </a:cubicBezTo>
                    <a:cubicBezTo>
                      <a:pt x="77" y="54"/>
                      <a:pt x="79" y="47"/>
                      <a:pt x="79" y="40"/>
                    </a:cubicBezTo>
                    <a:cubicBezTo>
                      <a:pt x="79" y="33"/>
                      <a:pt x="77" y="26"/>
                      <a:pt x="74" y="20"/>
                    </a:cubicBezTo>
                    <a:cubicBezTo>
                      <a:pt x="70" y="14"/>
                      <a:pt x="65" y="9"/>
                      <a:pt x="59" y="6"/>
                    </a:cubicBezTo>
                    <a:cubicBezTo>
                      <a:pt x="53" y="2"/>
                      <a:pt x="46" y="0"/>
                      <a:pt x="39" y="0"/>
                    </a:cubicBezTo>
                    <a:cubicBezTo>
                      <a:pt x="32" y="0"/>
                      <a:pt x="26" y="2"/>
                      <a:pt x="20" y="6"/>
                    </a:cubicBezTo>
                    <a:cubicBezTo>
                      <a:pt x="13" y="9"/>
                      <a:pt x="8" y="14"/>
                      <a:pt x="5" y="20"/>
                    </a:cubicBezTo>
                    <a:cubicBezTo>
                      <a:pt x="1" y="26"/>
                      <a:pt x="0" y="33"/>
                      <a:pt x="0" y="40"/>
                    </a:cubicBezTo>
                    <a:cubicBezTo>
                      <a:pt x="0" y="47"/>
                      <a:pt x="1" y="54"/>
                      <a:pt x="5" y="60"/>
                    </a:cubicBezTo>
                    <a:cubicBezTo>
                      <a:pt x="8" y="66"/>
                      <a:pt x="13" y="71"/>
                      <a:pt x="20" y="75"/>
                    </a:cubicBezTo>
                    <a:cubicBezTo>
                      <a:pt x="25" y="78"/>
                      <a:pt x="32" y="80"/>
                      <a:pt x="39" y="80"/>
                    </a:cubicBezTo>
                    <a:lnTo>
                      <a:pt x="39" y="80"/>
                    </a:lnTo>
                    <a:cubicBezTo>
                      <a:pt x="52" y="240"/>
                      <a:pt x="101" y="396"/>
                      <a:pt x="181" y="535"/>
                    </a:cubicBezTo>
                    <a:cubicBezTo>
                      <a:pt x="186" y="544"/>
                      <a:pt x="192" y="552"/>
                      <a:pt x="197" y="561"/>
                    </a:cubicBezTo>
                    <a:lnTo>
                      <a:pt x="197" y="561"/>
                    </a:lnTo>
                    <a:cubicBezTo>
                      <a:pt x="198" y="562"/>
                      <a:pt x="198" y="563"/>
                      <a:pt x="200" y="564"/>
                    </a:cubicBezTo>
                    <a:cubicBezTo>
                      <a:pt x="201" y="565"/>
                      <a:pt x="204" y="565"/>
                      <a:pt x="206" y="565"/>
                    </a:cubicBezTo>
                    <a:cubicBezTo>
                      <a:pt x="208" y="565"/>
                      <a:pt x="209" y="565"/>
                      <a:pt x="211" y="564"/>
                    </a:cubicBezTo>
                    <a:cubicBezTo>
                      <a:pt x="212" y="563"/>
                      <a:pt x="215" y="561"/>
                      <a:pt x="216" y="560"/>
                    </a:cubicBezTo>
                    <a:cubicBezTo>
                      <a:pt x="217" y="558"/>
                      <a:pt x="217" y="556"/>
                      <a:pt x="217" y="554"/>
                    </a:cubicBezTo>
                    <a:cubicBezTo>
                      <a:pt x="217" y="553"/>
                      <a:pt x="217" y="552"/>
                      <a:pt x="217" y="551"/>
                    </a:cubicBezTo>
                    <a:cubicBezTo>
                      <a:pt x="154" y="392"/>
                      <a:pt x="78" y="247"/>
                      <a:pt x="56" y="77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95" name="Google Shape;2256;p44">
                <a:extLst>
                  <a:ext uri="{FF2B5EF4-FFF2-40B4-BE49-F238E27FC236}">
                    <a16:creationId xmlns:a16="http://schemas.microsoft.com/office/drawing/2014/main" id="{8C25C92D-A214-2508-5DE1-7935F808672B}"/>
                  </a:ext>
                </a:extLst>
              </p:cNvPr>
              <p:cNvSpPr/>
              <p:nvPr/>
            </p:nvSpPr>
            <p:spPr>
              <a:xfrm>
                <a:off x="7738350" y="1828455"/>
                <a:ext cx="75723" cy="320722"/>
              </a:xfrm>
              <a:custGeom>
                <a:avLst/>
                <a:gdLst/>
                <a:ahLst/>
                <a:cxnLst/>
                <a:rect l="l" t="t" r="r" b="b"/>
                <a:pathLst>
                  <a:path w="140" h="591" extrusionOk="0">
                    <a:moveTo>
                      <a:pt x="70" y="123"/>
                    </a:moveTo>
                    <a:lnTo>
                      <a:pt x="70" y="123"/>
                    </a:lnTo>
                    <a:cubicBezTo>
                      <a:pt x="73" y="124"/>
                      <a:pt x="76" y="124"/>
                      <a:pt x="79" y="124"/>
                    </a:cubicBezTo>
                    <a:cubicBezTo>
                      <a:pt x="89" y="124"/>
                      <a:pt x="100" y="121"/>
                      <a:pt x="109" y="116"/>
                    </a:cubicBezTo>
                    <a:cubicBezTo>
                      <a:pt x="118" y="111"/>
                      <a:pt x="125" y="103"/>
                      <a:pt x="130" y="95"/>
                    </a:cubicBezTo>
                    <a:lnTo>
                      <a:pt x="130" y="95"/>
                    </a:lnTo>
                    <a:cubicBezTo>
                      <a:pt x="131" y="94"/>
                      <a:pt x="131" y="94"/>
                      <a:pt x="132" y="93"/>
                    </a:cubicBezTo>
                    <a:cubicBezTo>
                      <a:pt x="137" y="83"/>
                      <a:pt x="140" y="73"/>
                      <a:pt x="140" y="62"/>
                    </a:cubicBezTo>
                    <a:cubicBezTo>
                      <a:pt x="140" y="51"/>
                      <a:pt x="137" y="40"/>
                      <a:pt x="132" y="31"/>
                    </a:cubicBezTo>
                    <a:cubicBezTo>
                      <a:pt x="126" y="21"/>
                      <a:pt x="118" y="14"/>
                      <a:pt x="109" y="9"/>
                    </a:cubicBezTo>
                    <a:cubicBezTo>
                      <a:pt x="100" y="3"/>
                      <a:pt x="89" y="0"/>
                      <a:pt x="78" y="0"/>
                    </a:cubicBezTo>
                    <a:cubicBezTo>
                      <a:pt x="67" y="0"/>
                      <a:pt x="56" y="3"/>
                      <a:pt x="47" y="9"/>
                    </a:cubicBezTo>
                    <a:cubicBezTo>
                      <a:pt x="37" y="14"/>
                      <a:pt x="30" y="21"/>
                      <a:pt x="25" y="31"/>
                    </a:cubicBezTo>
                    <a:cubicBezTo>
                      <a:pt x="19" y="40"/>
                      <a:pt x="16" y="51"/>
                      <a:pt x="16" y="62"/>
                    </a:cubicBezTo>
                    <a:cubicBezTo>
                      <a:pt x="16" y="73"/>
                      <a:pt x="19" y="83"/>
                      <a:pt x="25" y="93"/>
                    </a:cubicBezTo>
                    <a:cubicBezTo>
                      <a:pt x="30" y="102"/>
                      <a:pt x="38" y="110"/>
                      <a:pt x="47" y="115"/>
                    </a:cubicBezTo>
                    <a:lnTo>
                      <a:pt x="47" y="115"/>
                    </a:lnTo>
                    <a:lnTo>
                      <a:pt x="47" y="115"/>
                    </a:lnTo>
                    <a:cubicBezTo>
                      <a:pt x="51" y="118"/>
                      <a:pt x="55" y="119"/>
                      <a:pt x="59" y="120"/>
                    </a:cubicBezTo>
                    <a:cubicBezTo>
                      <a:pt x="29" y="272"/>
                      <a:pt x="-20" y="429"/>
                      <a:pt x="9" y="582"/>
                    </a:cubicBezTo>
                    <a:lnTo>
                      <a:pt x="9" y="582"/>
                    </a:lnTo>
                    <a:cubicBezTo>
                      <a:pt x="10" y="583"/>
                      <a:pt x="10" y="583"/>
                      <a:pt x="11" y="585"/>
                    </a:cubicBezTo>
                    <a:cubicBezTo>
                      <a:pt x="12" y="587"/>
                      <a:pt x="13" y="588"/>
                      <a:pt x="15" y="589"/>
                    </a:cubicBezTo>
                    <a:cubicBezTo>
                      <a:pt x="16" y="590"/>
                      <a:pt x="18" y="591"/>
                      <a:pt x="20" y="591"/>
                    </a:cubicBezTo>
                    <a:cubicBezTo>
                      <a:pt x="22" y="591"/>
                      <a:pt x="24" y="590"/>
                      <a:pt x="26" y="589"/>
                    </a:cubicBezTo>
                    <a:cubicBezTo>
                      <a:pt x="28" y="588"/>
                      <a:pt x="28" y="587"/>
                      <a:pt x="30" y="585"/>
                    </a:cubicBezTo>
                    <a:cubicBezTo>
                      <a:pt x="30" y="583"/>
                      <a:pt x="31" y="582"/>
                      <a:pt x="32" y="581"/>
                    </a:cubicBezTo>
                    <a:cubicBezTo>
                      <a:pt x="42" y="428"/>
                      <a:pt x="59" y="276"/>
                      <a:pt x="70" y="123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96" name="Google Shape;2257;p44">
                <a:extLst>
                  <a:ext uri="{FF2B5EF4-FFF2-40B4-BE49-F238E27FC236}">
                    <a16:creationId xmlns:a16="http://schemas.microsoft.com/office/drawing/2014/main" id="{FF9A685E-D805-92F8-6027-7B8C385B233D}"/>
                  </a:ext>
                </a:extLst>
              </p:cNvPr>
              <p:cNvSpPr/>
              <p:nvPr/>
            </p:nvSpPr>
            <p:spPr>
              <a:xfrm>
                <a:off x="7783784" y="2033586"/>
                <a:ext cx="234741" cy="182340"/>
              </a:xfrm>
              <a:custGeom>
                <a:avLst/>
                <a:gdLst/>
                <a:ahLst/>
                <a:cxnLst/>
                <a:rect l="l" t="t" r="r" b="b"/>
                <a:pathLst>
                  <a:path w="434" h="336" extrusionOk="0">
                    <a:moveTo>
                      <a:pt x="413" y="5"/>
                    </a:moveTo>
                    <a:lnTo>
                      <a:pt x="413" y="5"/>
                    </a:lnTo>
                    <a:lnTo>
                      <a:pt x="413" y="5"/>
                    </a:lnTo>
                    <a:cubicBezTo>
                      <a:pt x="407" y="2"/>
                      <a:pt x="400" y="0"/>
                      <a:pt x="393" y="0"/>
                    </a:cubicBezTo>
                    <a:cubicBezTo>
                      <a:pt x="386" y="0"/>
                      <a:pt x="379" y="2"/>
                      <a:pt x="373" y="5"/>
                    </a:cubicBezTo>
                    <a:cubicBezTo>
                      <a:pt x="367" y="8"/>
                      <a:pt x="363" y="13"/>
                      <a:pt x="359" y="19"/>
                    </a:cubicBezTo>
                    <a:lnTo>
                      <a:pt x="359" y="19"/>
                    </a:lnTo>
                    <a:lnTo>
                      <a:pt x="359" y="19"/>
                    </a:lnTo>
                    <a:cubicBezTo>
                      <a:pt x="356" y="25"/>
                      <a:pt x="354" y="31"/>
                      <a:pt x="354" y="38"/>
                    </a:cubicBezTo>
                    <a:cubicBezTo>
                      <a:pt x="354" y="45"/>
                      <a:pt x="356" y="52"/>
                      <a:pt x="359" y="57"/>
                    </a:cubicBezTo>
                    <a:cubicBezTo>
                      <a:pt x="360" y="59"/>
                      <a:pt x="360" y="60"/>
                      <a:pt x="361" y="61"/>
                    </a:cubicBezTo>
                    <a:cubicBezTo>
                      <a:pt x="258" y="171"/>
                      <a:pt x="136" y="238"/>
                      <a:pt x="6" y="315"/>
                    </a:cubicBezTo>
                    <a:lnTo>
                      <a:pt x="6" y="315"/>
                    </a:lnTo>
                    <a:cubicBezTo>
                      <a:pt x="6" y="315"/>
                      <a:pt x="5" y="314"/>
                      <a:pt x="5" y="315"/>
                    </a:cubicBezTo>
                    <a:cubicBezTo>
                      <a:pt x="3" y="315"/>
                      <a:pt x="2" y="317"/>
                      <a:pt x="1" y="319"/>
                    </a:cubicBezTo>
                    <a:cubicBezTo>
                      <a:pt x="0" y="320"/>
                      <a:pt x="0" y="323"/>
                      <a:pt x="0" y="325"/>
                    </a:cubicBezTo>
                    <a:cubicBezTo>
                      <a:pt x="0" y="327"/>
                      <a:pt x="0" y="329"/>
                      <a:pt x="1" y="331"/>
                    </a:cubicBezTo>
                    <a:cubicBezTo>
                      <a:pt x="2" y="332"/>
                      <a:pt x="3" y="334"/>
                      <a:pt x="5" y="335"/>
                    </a:cubicBezTo>
                    <a:cubicBezTo>
                      <a:pt x="6" y="336"/>
                      <a:pt x="9" y="336"/>
                      <a:pt x="11" y="336"/>
                    </a:cubicBezTo>
                    <a:cubicBezTo>
                      <a:pt x="13" y="336"/>
                      <a:pt x="14" y="336"/>
                      <a:pt x="16" y="335"/>
                    </a:cubicBezTo>
                    <a:cubicBezTo>
                      <a:pt x="154" y="290"/>
                      <a:pt x="278" y="183"/>
                      <a:pt x="368" y="68"/>
                    </a:cubicBezTo>
                    <a:lnTo>
                      <a:pt x="368" y="68"/>
                    </a:lnTo>
                    <a:cubicBezTo>
                      <a:pt x="370" y="70"/>
                      <a:pt x="372" y="71"/>
                      <a:pt x="373" y="72"/>
                    </a:cubicBezTo>
                    <a:lnTo>
                      <a:pt x="373" y="72"/>
                    </a:lnTo>
                    <a:cubicBezTo>
                      <a:pt x="374" y="73"/>
                      <a:pt x="375" y="73"/>
                      <a:pt x="376" y="74"/>
                    </a:cubicBezTo>
                    <a:cubicBezTo>
                      <a:pt x="381" y="77"/>
                      <a:pt x="388" y="79"/>
                      <a:pt x="395" y="79"/>
                    </a:cubicBezTo>
                    <a:cubicBezTo>
                      <a:pt x="402" y="79"/>
                      <a:pt x="408" y="77"/>
                      <a:pt x="414" y="74"/>
                    </a:cubicBezTo>
                    <a:cubicBezTo>
                      <a:pt x="419" y="70"/>
                      <a:pt x="425" y="65"/>
                      <a:pt x="429" y="59"/>
                    </a:cubicBezTo>
                    <a:cubicBezTo>
                      <a:pt x="432" y="53"/>
                      <a:pt x="434" y="47"/>
                      <a:pt x="434" y="40"/>
                    </a:cubicBezTo>
                    <a:cubicBezTo>
                      <a:pt x="434" y="33"/>
                      <a:pt x="432" y="26"/>
                      <a:pt x="429" y="20"/>
                    </a:cubicBezTo>
                    <a:cubicBezTo>
                      <a:pt x="425" y="14"/>
                      <a:pt x="420" y="9"/>
                      <a:pt x="414" y="6"/>
                    </a:cubicBezTo>
                    <a:lnTo>
                      <a:pt x="413" y="5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1" name="Google Shape;2258;p44">
              <a:extLst>
                <a:ext uri="{FF2B5EF4-FFF2-40B4-BE49-F238E27FC236}">
                  <a16:creationId xmlns:a16="http://schemas.microsoft.com/office/drawing/2014/main" id="{220DA80E-46E3-03FD-3073-11DB5EFA93B4}"/>
                </a:ext>
              </a:extLst>
            </p:cNvPr>
            <p:cNvSpPr/>
            <p:nvPr/>
          </p:nvSpPr>
          <p:spPr>
            <a:xfrm>
              <a:off x="7551207" y="2007537"/>
              <a:ext cx="286665" cy="611055"/>
            </a:xfrm>
            <a:custGeom>
              <a:avLst/>
              <a:gdLst/>
              <a:ahLst/>
              <a:cxnLst/>
              <a:rect l="l" t="t" r="r" b="b"/>
              <a:pathLst>
                <a:path w="530" h="1126" extrusionOk="0">
                  <a:moveTo>
                    <a:pt x="159" y="1110"/>
                  </a:moveTo>
                  <a:lnTo>
                    <a:pt x="159" y="1110"/>
                  </a:lnTo>
                  <a:cubicBezTo>
                    <a:pt x="156" y="1113"/>
                    <a:pt x="152" y="1114"/>
                    <a:pt x="149" y="1117"/>
                  </a:cubicBezTo>
                  <a:cubicBezTo>
                    <a:pt x="138" y="1122"/>
                    <a:pt x="128" y="1126"/>
                    <a:pt x="117" y="1126"/>
                  </a:cubicBezTo>
                  <a:cubicBezTo>
                    <a:pt x="105" y="1126"/>
                    <a:pt x="94" y="1122"/>
                    <a:pt x="84" y="1117"/>
                  </a:cubicBezTo>
                  <a:cubicBezTo>
                    <a:pt x="74" y="1111"/>
                    <a:pt x="66" y="1102"/>
                    <a:pt x="61" y="1094"/>
                  </a:cubicBezTo>
                  <a:cubicBezTo>
                    <a:pt x="59" y="1090"/>
                    <a:pt x="57" y="1087"/>
                    <a:pt x="56" y="1084"/>
                  </a:cubicBezTo>
                  <a:cubicBezTo>
                    <a:pt x="18" y="968"/>
                    <a:pt x="-34" y="741"/>
                    <a:pt x="31" y="489"/>
                  </a:cubicBezTo>
                  <a:cubicBezTo>
                    <a:pt x="98" y="230"/>
                    <a:pt x="239" y="80"/>
                    <a:pt x="314" y="15"/>
                  </a:cubicBezTo>
                  <a:lnTo>
                    <a:pt x="314" y="15"/>
                  </a:lnTo>
                  <a:cubicBezTo>
                    <a:pt x="317" y="12"/>
                    <a:pt x="320" y="10"/>
                    <a:pt x="324" y="8"/>
                  </a:cubicBezTo>
                  <a:cubicBezTo>
                    <a:pt x="334" y="3"/>
                    <a:pt x="344" y="0"/>
                    <a:pt x="356" y="0"/>
                  </a:cubicBezTo>
                  <a:cubicBezTo>
                    <a:pt x="367" y="0"/>
                    <a:pt x="379" y="2"/>
                    <a:pt x="389" y="8"/>
                  </a:cubicBezTo>
                  <a:cubicBezTo>
                    <a:pt x="396" y="11"/>
                    <a:pt x="402" y="18"/>
                    <a:pt x="407" y="24"/>
                  </a:cubicBezTo>
                  <a:cubicBezTo>
                    <a:pt x="474" y="111"/>
                    <a:pt x="588" y="311"/>
                    <a:pt x="497" y="593"/>
                  </a:cubicBezTo>
                  <a:lnTo>
                    <a:pt x="497" y="593"/>
                  </a:lnTo>
                  <a:cubicBezTo>
                    <a:pt x="471" y="671"/>
                    <a:pt x="437" y="747"/>
                    <a:pt x="396" y="818"/>
                  </a:cubicBezTo>
                  <a:cubicBezTo>
                    <a:pt x="333" y="927"/>
                    <a:pt x="253" y="1026"/>
                    <a:pt x="159" y="111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59;p44">
              <a:extLst>
                <a:ext uri="{FF2B5EF4-FFF2-40B4-BE49-F238E27FC236}">
                  <a16:creationId xmlns:a16="http://schemas.microsoft.com/office/drawing/2014/main" id="{D54430A0-33D0-D222-27C6-F14B55878679}"/>
                </a:ext>
              </a:extLst>
            </p:cNvPr>
            <p:cNvSpPr/>
            <p:nvPr/>
          </p:nvSpPr>
          <p:spPr>
            <a:xfrm>
              <a:off x="6856180" y="1843650"/>
              <a:ext cx="124402" cy="189394"/>
            </a:xfrm>
            <a:custGeom>
              <a:avLst/>
              <a:gdLst/>
              <a:ahLst/>
              <a:cxnLst/>
              <a:rect l="l" t="t" r="r" b="b"/>
              <a:pathLst>
                <a:path w="230" h="349" extrusionOk="0">
                  <a:moveTo>
                    <a:pt x="142" y="183"/>
                  </a:moveTo>
                  <a:cubicBezTo>
                    <a:pt x="109" y="89"/>
                    <a:pt x="64" y="16"/>
                    <a:pt x="111" y="0"/>
                  </a:cubicBezTo>
                  <a:cubicBezTo>
                    <a:pt x="23" y="30"/>
                    <a:pt x="-22" y="132"/>
                    <a:pt x="11" y="226"/>
                  </a:cubicBezTo>
                  <a:cubicBezTo>
                    <a:pt x="44" y="320"/>
                    <a:pt x="142" y="371"/>
                    <a:pt x="230" y="340"/>
                  </a:cubicBezTo>
                  <a:cubicBezTo>
                    <a:pt x="182" y="357"/>
                    <a:pt x="175" y="277"/>
                    <a:pt x="142" y="183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260;p44">
              <a:extLst>
                <a:ext uri="{FF2B5EF4-FFF2-40B4-BE49-F238E27FC236}">
                  <a16:creationId xmlns:a16="http://schemas.microsoft.com/office/drawing/2014/main" id="{0C21A610-9244-127B-992C-A80CF3A11469}"/>
                </a:ext>
              </a:extLst>
            </p:cNvPr>
            <p:cNvSpPr/>
            <p:nvPr/>
          </p:nvSpPr>
          <p:spPr>
            <a:xfrm>
              <a:off x="6891878" y="1838766"/>
              <a:ext cx="148200" cy="190480"/>
            </a:xfrm>
            <a:custGeom>
              <a:avLst/>
              <a:gdLst/>
              <a:ahLst/>
              <a:cxnLst/>
              <a:rect l="l" t="t" r="r" b="b"/>
              <a:pathLst>
                <a:path w="274" h="351" extrusionOk="0">
                  <a:moveTo>
                    <a:pt x="45" y="9"/>
                  </a:moveTo>
                  <a:cubicBezTo>
                    <a:pt x="-2" y="25"/>
                    <a:pt x="-14" y="115"/>
                    <a:pt x="19" y="209"/>
                  </a:cubicBezTo>
                  <a:cubicBezTo>
                    <a:pt x="51" y="303"/>
                    <a:pt x="116" y="366"/>
                    <a:pt x="164" y="349"/>
                  </a:cubicBezTo>
                  <a:cubicBezTo>
                    <a:pt x="252" y="319"/>
                    <a:pt x="297" y="217"/>
                    <a:pt x="264" y="123"/>
                  </a:cubicBezTo>
                  <a:cubicBezTo>
                    <a:pt x="231" y="28"/>
                    <a:pt x="133" y="-22"/>
                    <a:pt x="45" y="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261;p44">
              <a:extLst>
                <a:ext uri="{FF2B5EF4-FFF2-40B4-BE49-F238E27FC236}">
                  <a16:creationId xmlns:a16="http://schemas.microsoft.com/office/drawing/2014/main" id="{C82E50C1-CF0E-FA79-0F73-A4F053791897}"/>
                </a:ext>
              </a:extLst>
            </p:cNvPr>
            <p:cNvSpPr/>
            <p:nvPr/>
          </p:nvSpPr>
          <p:spPr>
            <a:xfrm>
              <a:off x="7095248" y="1787212"/>
              <a:ext cx="123861" cy="189937"/>
            </a:xfrm>
            <a:custGeom>
              <a:avLst/>
              <a:gdLst/>
              <a:ahLst/>
              <a:cxnLst/>
              <a:rect l="l" t="t" r="r" b="b"/>
              <a:pathLst>
                <a:path w="229" h="350" extrusionOk="0">
                  <a:moveTo>
                    <a:pt x="150" y="175"/>
                  </a:moveTo>
                  <a:cubicBezTo>
                    <a:pt x="118" y="81"/>
                    <a:pt x="63" y="16"/>
                    <a:pt x="111" y="0"/>
                  </a:cubicBezTo>
                  <a:cubicBezTo>
                    <a:pt x="23" y="31"/>
                    <a:pt x="-22" y="132"/>
                    <a:pt x="11" y="226"/>
                  </a:cubicBezTo>
                  <a:cubicBezTo>
                    <a:pt x="44" y="320"/>
                    <a:pt x="142" y="372"/>
                    <a:pt x="229" y="341"/>
                  </a:cubicBezTo>
                  <a:cubicBezTo>
                    <a:pt x="182" y="357"/>
                    <a:pt x="183" y="269"/>
                    <a:pt x="150" y="175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" name="Google Shape;2262;p44">
              <a:extLst>
                <a:ext uri="{FF2B5EF4-FFF2-40B4-BE49-F238E27FC236}">
                  <a16:creationId xmlns:a16="http://schemas.microsoft.com/office/drawing/2014/main" id="{8A862F7C-4066-DF3D-1CE1-37CD17DAAECE}"/>
                </a:ext>
              </a:extLst>
            </p:cNvPr>
            <p:cNvSpPr/>
            <p:nvPr/>
          </p:nvSpPr>
          <p:spPr>
            <a:xfrm>
              <a:off x="7130946" y="1782328"/>
              <a:ext cx="148200" cy="191022"/>
            </a:xfrm>
            <a:custGeom>
              <a:avLst/>
              <a:gdLst/>
              <a:ahLst/>
              <a:cxnLst/>
              <a:rect l="l" t="t" r="r" b="b"/>
              <a:pathLst>
                <a:path w="274" h="352" extrusionOk="0">
                  <a:moveTo>
                    <a:pt x="45" y="9"/>
                  </a:moveTo>
                  <a:cubicBezTo>
                    <a:pt x="-3" y="25"/>
                    <a:pt x="-14" y="115"/>
                    <a:pt x="19" y="209"/>
                  </a:cubicBezTo>
                  <a:cubicBezTo>
                    <a:pt x="51" y="303"/>
                    <a:pt x="116" y="366"/>
                    <a:pt x="164" y="350"/>
                  </a:cubicBezTo>
                  <a:cubicBezTo>
                    <a:pt x="252" y="319"/>
                    <a:pt x="297" y="218"/>
                    <a:pt x="264" y="124"/>
                  </a:cubicBezTo>
                  <a:cubicBezTo>
                    <a:pt x="231" y="30"/>
                    <a:pt x="133" y="-22"/>
                    <a:pt x="45" y="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" name="Google Shape;2263;p44">
              <a:extLst>
                <a:ext uri="{FF2B5EF4-FFF2-40B4-BE49-F238E27FC236}">
                  <a16:creationId xmlns:a16="http://schemas.microsoft.com/office/drawing/2014/main" id="{0D414E2D-9F0B-D04E-5E35-C4157B442E16}"/>
                </a:ext>
              </a:extLst>
            </p:cNvPr>
            <p:cNvSpPr/>
            <p:nvPr/>
          </p:nvSpPr>
          <p:spPr>
            <a:xfrm>
              <a:off x="7049273" y="1996141"/>
              <a:ext cx="84918" cy="68377"/>
            </a:xfrm>
            <a:custGeom>
              <a:avLst/>
              <a:gdLst/>
              <a:ahLst/>
              <a:cxnLst/>
              <a:rect l="l" t="t" r="r" b="b"/>
              <a:pathLst>
                <a:path w="157" h="126" extrusionOk="0">
                  <a:moveTo>
                    <a:pt x="153" y="19"/>
                  </a:moveTo>
                  <a:cubicBezTo>
                    <a:pt x="145" y="-10"/>
                    <a:pt x="98" y="-3"/>
                    <a:pt x="107" y="26"/>
                  </a:cubicBezTo>
                  <a:cubicBezTo>
                    <a:pt x="113" y="50"/>
                    <a:pt x="115" y="76"/>
                    <a:pt x="86" y="80"/>
                  </a:cubicBezTo>
                  <a:cubicBezTo>
                    <a:pt x="56" y="83"/>
                    <a:pt x="52" y="58"/>
                    <a:pt x="48" y="36"/>
                  </a:cubicBezTo>
                  <a:cubicBezTo>
                    <a:pt x="43" y="6"/>
                    <a:pt x="-3" y="13"/>
                    <a:pt x="1" y="43"/>
                  </a:cubicBezTo>
                  <a:cubicBezTo>
                    <a:pt x="10" y="95"/>
                    <a:pt x="37" y="129"/>
                    <a:pt x="93" y="126"/>
                  </a:cubicBezTo>
                  <a:cubicBezTo>
                    <a:pt x="148" y="122"/>
                    <a:pt x="167" y="66"/>
                    <a:pt x="153" y="1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350" rIns="90000" bIns="35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" name="Google Shape;2264;p44">
              <a:extLst>
                <a:ext uri="{FF2B5EF4-FFF2-40B4-BE49-F238E27FC236}">
                  <a16:creationId xmlns:a16="http://schemas.microsoft.com/office/drawing/2014/main" id="{61AEC013-A2E5-1242-4E7A-26AF1D950826}"/>
                </a:ext>
              </a:extLst>
            </p:cNvPr>
            <p:cNvSpPr/>
            <p:nvPr/>
          </p:nvSpPr>
          <p:spPr>
            <a:xfrm>
              <a:off x="7770803" y="2301666"/>
              <a:ext cx="113584" cy="179084"/>
            </a:xfrm>
            <a:custGeom>
              <a:avLst/>
              <a:gdLst/>
              <a:ahLst/>
              <a:cxnLst/>
              <a:rect l="l" t="t" r="r" b="b"/>
              <a:pathLst>
                <a:path w="210" h="330" extrusionOk="0">
                  <a:moveTo>
                    <a:pt x="77" y="173"/>
                  </a:moveTo>
                  <a:cubicBezTo>
                    <a:pt x="105" y="84"/>
                    <a:pt x="146" y="15"/>
                    <a:pt x="101" y="0"/>
                  </a:cubicBezTo>
                  <a:cubicBezTo>
                    <a:pt x="185" y="27"/>
                    <a:pt x="230" y="120"/>
                    <a:pt x="202" y="210"/>
                  </a:cubicBezTo>
                  <a:cubicBezTo>
                    <a:pt x="174" y="299"/>
                    <a:pt x="83" y="350"/>
                    <a:pt x="0" y="324"/>
                  </a:cubicBezTo>
                  <a:cubicBezTo>
                    <a:pt x="44" y="338"/>
                    <a:pt x="49" y="263"/>
                    <a:pt x="77" y="173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" name="Google Shape;2265;p44">
              <a:extLst>
                <a:ext uri="{FF2B5EF4-FFF2-40B4-BE49-F238E27FC236}">
                  <a16:creationId xmlns:a16="http://schemas.microsoft.com/office/drawing/2014/main" id="{38F5F1A1-0793-465E-B7FC-F5E36847BD00}"/>
                </a:ext>
              </a:extLst>
            </p:cNvPr>
            <p:cNvSpPr/>
            <p:nvPr/>
          </p:nvSpPr>
          <p:spPr>
            <a:xfrm>
              <a:off x="7711307" y="2297867"/>
              <a:ext cx="137924" cy="180712"/>
            </a:xfrm>
            <a:custGeom>
              <a:avLst/>
              <a:gdLst/>
              <a:ahLst/>
              <a:cxnLst/>
              <a:rect l="l" t="t" r="r" b="b"/>
              <a:pathLst>
                <a:path w="255" h="333" extrusionOk="0">
                  <a:moveTo>
                    <a:pt x="211" y="7"/>
                  </a:moveTo>
                  <a:cubicBezTo>
                    <a:pt x="256" y="22"/>
                    <a:pt x="269" y="105"/>
                    <a:pt x="241" y="195"/>
                  </a:cubicBezTo>
                  <a:cubicBezTo>
                    <a:pt x="213" y="284"/>
                    <a:pt x="154" y="345"/>
                    <a:pt x="109" y="331"/>
                  </a:cubicBezTo>
                  <a:cubicBezTo>
                    <a:pt x="26" y="304"/>
                    <a:pt x="-19" y="210"/>
                    <a:pt x="9" y="121"/>
                  </a:cubicBezTo>
                  <a:cubicBezTo>
                    <a:pt x="37" y="31"/>
                    <a:pt x="127" y="-19"/>
                    <a:pt x="211" y="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" name="Google Shape;2266;p44">
              <a:extLst>
                <a:ext uri="{FF2B5EF4-FFF2-40B4-BE49-F238E27FC236}">
                  <a16:creationId xmlns:a16="http://schemas.microsoft.com/office/drawing/2014/main" id="{5FBE0364-2A89-D2B7-7D27-D683925729B3}"/>
                </a:ext>
              </a:extLst>
            </p:cNvPr>
            <p:cNvSpPr/>
            <p:nvPr/>
          </p:nvSpPr>
          <p:spPr>
            <a:xfrm>
              <a:off x="7544176" y="2256081"/>
              <a:ext cx="114125" cy="178541"/>
            </a:xfrm>
            <a:custGeom>
              <a:avLst/>
              <a:gdLst/>
              <a:ahLst/>
              <a:cxnLst/>
              <a:rect l="l" t="t" r="r" b="b"/>
              <a:pathLst>
                <a:path w="211" h="329" extrusionOk="0">
                  <a:moveTo>
                    <a:pt x="70" y="165"/>
                  </a:moveTo>
                  <a:cubicBezTo>
                    <a:pt x="98" y="76"/>
                    <a:pt x="147" y="14"/>
                    <a:pt x="102" y="0"/>
                  </a:cubicBezTo>
                  <a:cubicBezTo>
                    <a:pt x="186" y="26"/>
                    <a:pt x="231" y="120"/>
                    <a:pt x="203" y="209"/>
                  </a:cubicBezTo>
                  <a:cubicBezTo>
                    <a:pt x="174" y="298"/>
                    <a:pt x="84" y="349"/>
                    <a:pt x="0" y="323"/>
                  </a:cubicBezTo>
                  <a:cubicBezTo>
                    <a:pt x="45" y="337"/>
                    <a:pt x="42" y="254"/>
                    <a:pt x="70" y="165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" name="Google Shape;2267;p44">
              <a:extLst>
                <a:ext uri="{FF2B5EF4-FFF2-40B4-BE49-F238E27FC236}">
                  <a16:creationId xmlns:a16="http://schemas.microsoft.com/office/drawing/2014/main" id="{A43F45E4-097B-15AA-762D-882393F96358}"/>
                </a:ext>
              </a:extLst>
            </p:cNvPr>
            <p:cNvSpPr/>
            <p:nvPr/>
          </p:nvSpPr>
          <p:spPr>
            <a:xfrm>
              <a:off x="7485220" y="2251740"/>
              <a:ext cx="138465" cy="180712"/>
            </a:xfrm>
            <a:custGeom>
              <a:avLst/>
              <a:gdLst/>
              <a:ahLst/>
              <a:cxnLst/>
              <a:rect l="l" t="t" r="r" b="b"/>
              <a:pathLst>
                <a:path w="256" h="333" extrusionOk="0">
                  <a:moveTo>
                    <a:pt x="211" y="8"/>
                  </a:moveTo>
                  <a:cubicBezTo>
                    <a:pt x="256" y="22"/>
                    <a:pt x="270" y="106"/>
                    <a:pt x="242" y="195"/>
                  </a:cubicBezTo>
                  <a:cubicBezTo>
                    <a:pt x="214" y="284"/>
                    <a:pt x="154" y="345"/>
                    <a:pt x="109" y="331"/>
                  </a:cubicBezTo>
                  <a:cubicBezTo>
                    <a:pt x="26" y="305"/>
                    <a:pt x="-19" y="211"/>
                    <a:pt x="9" y="122"/>
                  </a:cubicBezTo>
                  <a:cubicBezTo>
                    <a:pt x="37" y="32"/>
                    <a:pt x="127" y="-19"/>
                    <a:pt x="211" y="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2268;p44">
              <a:extLst>
                <a:ext uri="{FF2B5EF4-FFF2-40B4-BE49-F238E27FC236}">
                  <a16:creationId xmlns:a16="http://schemas.microsoft.com/office/drawing/2014/main" id="{86207842-01E7-4277-C74F-8FF9049F90E9}"/>
                </a:ext>
              </a:extLst>
            </p:cNvPr>
            <p:cNvSpPr/>
            <p:nvPr/>
          </p:nvSpPr>
          <p:spPr>
            <a:xfrm>
              <a:off x="7625307" y="2450901"/>
              <a:ext cx="79509" cy="64036"/>
            </a:xfrm>
            <a:custGeom>
              <a:avLst/>
              <a:gdLst/>
              <a:ahLst/>
              <a:cxnLst/>
              <a:rect l="l" t="t" r="r" b="b"/>
              <a:pathLst>
                <a:path w="147" h="118" extrusionOk="0">
                  <a:moveTo>
                    <a:pt x="3" y="19"/>
                  </a:moveTo>
                  <a:cubicBezTo>
                    <a:pt x="10" y="-8"/>
                    <a:pt x="55" y="-4"/>
                    <a:pt x="48" y="24"/>
                  </a:cubicBezTo>
                  <a:cubicBezTo>
                    <a:pt x="42" y="46"/>
                    <a:pt x="41" y="71"/>
                    <a:pt x="69" y="74"/>
                  </a:cubicBezTo>
                  <a:cubicBezTo>
                    <a:pt x="96" y="77"/>
                    <a:pt x="100" y="53"/>
                    <a:pt x="103" y="32"/>
                  </a:cubicBezTo>
                  <a:cubicBezTo>
                    <a:pt x="106" y="3"/>
                    <a:pt x="151" y="8"/>
                    <a:pt x="147" y="37"/>
                  </a:cubicBezTo>
                  <a:cubicBezTo>
                    <a:pt x="141" y="85"/>
                    <a:pt x="116" y="119"/>
                    <a:pt x="64" y="118"/>
                  </a:cubicBezTo>
                  <a:cubicBezTo>
                    <a:pt x="11" y="116"/>
                    <a:pt x="-8" y="63"/>
                    <a:pt x="3" y="1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2269;p44">
              <a:extLst>
                <a:ext uri="{FF2B5EF4-FFF2-40B4-BE49-F238E27FC236}">
                  <a16:creationId xmlns:a16="http://schemas.microsoft.com/office/drawing/2014/main" id="{6F59E31D-0B8C-5D9C-69C1-14188779A07B}"/>
                </a:ext>
              </a:extLst>
            </p:cNvPr>
            <p:cNvSpPr/>
            <p:nvPr/>
          </p:nvSpPr>
          <p:spPr>
            <a:xfrm>
              <a:off x="7602049" y="1646660"/>
              <a:ext cx="116289" cy="100938"/>
            </a:xfrm>
            <a:custGeom>
              <a:avLst/>
              <a:gdLst/>
              <a:ahLst/>
              <a:cxnLst/>
              <a:rect l="l" t="t" r="r" b="b"/>
              <a:pathLst>
                <a:path w="215" h="186" extrusionOk="0">
                  <a:moveTo>
                    <a:pt x="169" y="9"/>
                  </a:moveTo>
                  <a:lnTo>
                    <a:pt x="169" y="9"/>
                  </a:lnTo>
                  <a:cubicBezTo>
                    <a:pt x="125" y="59"/>
                    <a:pt x="73" y="102"/>
                    <a:pt x="16" y="135"/>
                  </a:cubicBezTo>
                  <a:cubicBezTo>
                    <a:pt x="15" y="135"/>
                    <a:pt x="14" y="136"/>
                    <a:pt x="14" y="136"/>
                  </a:cubicBezTo>
                  <a:lnTo>
                    <a:pt x="14" y="136"/>
                  </a:lnTo>
                  <a:lnTo>
                    <a:pt x="13" y="136"/>
                  </a:lnTo>
                  <a:cubicBezTo>
                    <a:pt x="9" y="139"/>
                    <a:pt x="6" y="142"/>
                    <a:pt x="4" y="146"/>
                  </a:cubicBezTo>
                  <a:cubicBezTo>
                    <a:pt x="1" y="150"/>
                    <a:pt x="0" y="154"/>
                    <a:pt x="0" y="159"/>
                  </a:cubicBezTo>
                  <a:cubicBezTo>
                    <a:pt x="0" y="163"/>
                    <a:pt x="1" y="167"/>
                    <a:pt x="4" y="172"/>
                  </a:cubicBezTo>
                  <a:cubicBezTo>
                    <a:pt x="6" y="176"/>
                    <a:pt x="8" y="179"/>
                    <a:pt x="13" y="182"/>
                  </a:cubicBezTo>
                  <a:cubicBezTo>
                    <a:pt x="17" y="184"/>
                    <a:pt x="22" y="186"/>
                    <a:pt x="27" y="186"/>
                  </a:cubicBezTo>
                  <a:cubicBezTo>
                    <a:pt x="31" y="186"/>
                    <a:pt x="36" y="185"/>
                    <a:pt x="40" y="182"/>
                  </a:cubicBezTo>
                  <a:lnTo>
                    <a:pt x="40" y="182"/>
                  </a:lnTo>
                  <a:cubicBezTo>
                    <a:pt x="41" y="182"/>
                    <a:pt x="41" y="181"/>
                    <a:pt x="42" y="181"/>
                  </a:cubicBezTo>
                  <a:cubicBezTo>
                    <a:pt x="105" y="145"/>
                    <a:pt x="161" y="99"/>
                    <a:pt x="209" y="44"/>
                  </a:cubicBezTo>
                  <a:lnTo>
                    <a:pt x="209" y="44"/>
                  </a:lnTo>
                  <a:cubicBezTo>
                    <a:pt x="210" y="43"/>
                    <a:pt x="211" y="41"/>
                    <a:pt x="212" y="40"/>
                  </a:cubicBezTo>
                  <a:cubicBezTo>
                    <a:pt x="214" y="36"/>
                    <a:pt x="215" y="31"/>
                    <a:pt x="215" y="27"/>
                  </a:cubicBezTo>
                  <a:cubicBezTo>
                    <a:pt x="215" y="22"/>
                    <a:pt x="214" y="17"/>
                    <a:pt x="212" y="13"/>
                  </a:cubicBezTo>
                  <a:cubicBezTo>
                    <a:pt x="209" y="9"/>
                    <a:pt x="206" y="6"/>
                    <a:pt x="202" y="4"/>
                  </a:cubicBezTo>
                  <a:cubicBezTo>
                    <a:pt x="198" y="1"/>
                    <a:pt x="193" y="0"/>
                    <a:pt x="189" y="0"/>
                  </a:cubicBezTo>
                  <a:cubicBezTo>
                    <a:pt x="184" y="0"/>
                    <a:pt x="179" y="1"/>
                    <a:pt x="175" y="4"/>
                  </a:cubicBezTo>
                  <a:cubicBezTo>
                    <a:pt x="173" y="5"/>
                    <a:pt x="170" y="7"/>
                    <a:pt x="169" y="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21950" rIns="90000" bIns="2195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2270;p44">
              <a:extLst>
                <a:ext uri="{FF2B5EF4-FFF2-40B4-BE49-F238E27FC236}">
                  <a16:creationId xmlns:a16="http://schemas.microsoft.com/office/drawing/2014/main" id="{03F17531-A142-C95B-2C49-5166575F71AA}"/>
                </a:ext>
              </a:extLst>
            </p:cNvPr>
            <p:cNvSpPr/>
            <p:nvPr/>
          </p:nvSpPr>
          <p:spPr>
            <a:xfrm>
              <a:off x="7716175" y="1610301"/>
              <a:ext cx="29748" cy="30390"/>
            </a:xfrm>
            <a:custGeom>
              <a:avLst/>
              <a:gdLst/>
              <a:ahLst/>
              <a:cxnLst/>
              <a:rect l="l" t="t" r="r" b="b"/>
              <a:pathLst>
                <a:path w="55" h="56" extrusionOk="0">
                  <a:moveTo>
                    <a:pt x="6" y="13"/>
                  </a:moveTo>
                  <a:lnTo>
                    <a:pt x="6" y="13"/>
                  </a:lnTo>
                  <a:cubicBezTo>
                    <a:pt x="5" y="14"/>
                    <a:pt x="4" y="15"/>
                    <a:pt x="4" y="16"/>
                  </a:cubicBezTo>
                  <a:cubicBezTo>
                    <a:pt x="1" y="20"/>
                    <a:pt x="0" y="24"/>
                    <a:pt x="0" y="29"/>
                  </a:cubicBezTo>
                  <a:cubicBezTo>
                    <a:pt x="0" y="34"/>
                    <a:pt x="2" y="37"/>
                    <a:pt x="4" y="42"/>
                  </a:cubicBezTo>
                  <a:cubicBezTo>
                    <a:pt x="6" y="46"/>
                    <a:pt x="10" y="49"/>
                    <a:pt x="14" y="52"/>
                  </a:cubicBezTo>
                  <a:cubicBezTo>
                    <a:pt x="18" y="54"/>
                    <a:pt x="22" y="56"/>
                    <a:pt x="27" y="56"/>
                  </a:cubicBezTo>
                  <a:cubicBezTo>
                    <a:pt x="32" y="56"/>
                    <a:pt x="36" y="54"/>
                    <a:pt x="40" y="52"/>
                  </a:cubicBezTo>
                  <a:cubicBezTo>
                    <a:pt x="44" y="49"/>
                    <a:pt x="48" y="47"/>
                    <a:pt x="50" y="42"/>
                  </a:cubicBezTo>
                  <a:lnTo>
                    <a:pt x="50" y="42"/>
                  </a:lnTo>
                  <a:lnTo>
                    <a:pt x="50" y="42"/>
                  </a:lnTo>
                  <a:cubicBezTo>
                    <a:pt x="51" y="42"/>
                    <a:pt x="51" y="41"/>
                    <a:pt x="52" y="40"/>
                  </a:cubicBezTo>
                  <a:cubicBezTo>
                    <a:pt x="54" y="36"/>
                    <a:pt x="55" y="30"/>
                    <a:pt x="55" y="26"/>
                  </a:cubicBezTo>
                  <a:cubicBezTo>
                    <a:pt x="55" y="21"/>
                    <a:pt x="54" y="17"/>
                    <a:pt x="52" y="13"/>
                  </a:cubicBezTo>
                  <a:cubicBezTo>
                    <a:pt x="50" y="9"/>
                    <a:pt x="46" y="5"/>
                    <a:pt x="42" y="3"/>
                  </a:cubicBezTo>
                  <a:cubicBezTo>
                    <a:pt x="38" y="0"/>
                    <a:pt x="34" y="0"/>
                    <a:pt x="29" y="0"/>
                  </a:cubicBezTo>
                  <a:cubicBezTo>
                    <a:pt x="24" y="0"/>
                    <a:pt x="20" y="0"/>
                    <a:pt x="16" y="3"/>
                  </a:cubicBezTo>
                  <a:cubicBezTo>
                    <a:pt x="12" y="5"/>
                    <a:pt x="8" y="9"/>
                    <a:pt x="6" y="13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2271;p44">
              <a:extLst>
                <a:ext uri="{FF2B5EF4-FFF2-40B4-BE49-F238E27FC236}">
                  <a16:creationId xmlns:a16="http://schemas.microsoft.com/office/drawing/2014/main" id="{91F57892-F158-97B8-0400-0EE99DF732EC}"/>
                </a:ext>
              </a:extLst>
            </p:cNvPr>
            <p:cNvSpPr/>
            <p:nvPr/>
          </p:nvSpPr>
          <p:spPr>
            <a:xfrm>
              <a:off x="7558238" y="1739457"/>
              <a:ext cx="30289" cy="29305"/>
            </a:xfrm>
            <a:custGeom>
              <a:avLst/>
              <a:gdLst/>
              <a:ahLst/>
              <a:cxnLst/>
              <a:rect l="l" t="t" r="r" b="b"/>
              <a:pathLst>
                <a:path w="56" h="54" extrusionOk="0">
                  <a:moveTo>
                    <a:pt x="18" y="2"/>
                  </a:moveTo>
                  <a:lnTo>
                    <a:pt x="18" y="2"/>
                  </a:lnTo>
                  <a:cubicBezTo>
                    <a:pt x="16" y="3"/>
                    <a:pt x="14" y="2"/>
                    <a:pt x="13" y="4"/>
                  </a:cubicBezTo>
                  <a:cubicBezTo>
                    <a:pt x="8" y="6"/>
                    <a:pt x="5" y="10"/>
                    <a:pt x="3" y="14"/>
                  </a:cubicBezTo>
                  <a:cubicBezTo>
                    <a:pt x="0" y="18"/>
                    <a:pt x="0" y="22"/>
                    <a:pt x="0" y="27"/>
                  </a:cubicBezTo>
                  <a:cubicBezTo>
                    <a:pt x="0" y="31"/>
                    <a:pt x="0" y="37"/>
                    <a:pt x="3" y="41"/>
                  </a:cubicBezTo>
                  <a:cubicBezTo>
                    <a:pt x="5" y="45"/>
                    <a:pt x="9" y="47"/>
                    <a:pt x="13" y="50"/>
                  </a:cubicBezTo>
                  <a:cubicBezTo>
                    <a:pt x="17" y="52"/>
                    <a:pt x="22" y="54"/>
                    <a:pt x="26" y="54"/>
                  </a:cubicBezTo>
                  <a:cubicBezTo>
                    <a:pt x="30" y="54"/>
                    <a:pt x="34" y="53"/>
                    <a:pt x="38" y="51"/>
                  </a:cubicBezTo>
                  <a:lnTo>
                    <a:pt x="38" y="51"/>
                  </a:lnTo>
                  <a:cubicBezTo>
                    <a:pt x="40" y="51"/>
                    <a:pt x="41" y="50"/>
                    <a:pt x="43" y="49"/>
                  </a:cubicBezTo>
                  <a:cubicBezTo>
                    <a:pt x="47" y="47"/>
                    <a:pt x="50" y="43"/>
                    <a:pt x="53" y="39"/>
                  </a:cubicBezTo>
                  <a:cubicBezTo>
                    <a:pt x="55" y="35"/>
                    <a:pt x="56" y="31"/>
                    <a:pt x="56" y="26"/>
                  </a:cubicBezTo>
                  <a:cubicBezTo>
                    <a:pt x="56" y="21"/>
                    <a:pt x="55" y="17"/>
                    <a:pt x="53" y="13"/>
                  </a:cubicBezTo>
                  <a:cubicBezTo>
                    <a:pt x="50" y="9"/>
                    <a:pt x="47" y="5"/>
                    <a:pt x="43" y="3"/>
                  </a:cubicBezTo>
                  <a:cubicBezTo>
                    <a:pt x="39" y="1"/>
                    <a:pt x="34" y="0"/>
                    <a:pt x="30" y="0"/>
                  </a:cubicBezTo>
                  <a:cubicBezTo>
                    <a:pt x="26" y="0"/>
                    <a:pt x="22" y="0"/>
                    <a:pt x="18" y="2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" name="Google Shape;2272;p44">
              <a:extLst>
                <a:ext uri="{FF2B5EF4-FFF2-40B4-BE49-F238E27FC236}">
                  <a16:creationId xmlns:a16="http://schemas.microsoft.com/office/drawing/2014/main" id="{9AD3E4AA-2819-4B42-9F71-01E0BD23531F}"/>
                </a:ext>
              </a:extLst>
            </p:cNvPr>
            <p:cNvSpPr/>
            <p:nvPr/>
          </p:nvSpPr>
          <p:spPr>
            <a:xfrm>
              <a:off x="7047110" y="2226234"/>
              <a:ext cx="120616" cy="33646"/>
            </a:xfrm>
            <a:custGeom>
              <a:avLst/>
              <a:gdLst/>
              <a:ahLst/>
              <a:cxnLst/>
              <a:rect l="l" t="t" r="r" b="b"/>
              <a:pathLst>
                <a:path w="223" h="62" extrusionOk="0">
                  <a:moveTo>
                    <a:pt x="25" y="48"/>
                  </a:moveTo>
                  <a:lnTo>
                    <a:pt x="25" y="48"/>
                  </a:lnTo>
                  <a:cubicBezTo>
                    <a:pt x="39" y="46"/>
                    <a:pt x="54" y="46"/>
                    <a:pt x="69" y="46"/>
                  </a:cubicBezTo>
                  <a:cubicBezTo>
                    <a:pt x="111" y="46"/>
                    <a:pt x="154" y="51"/>
                    <a:pt x="195" y="61"/>
                  </a:cubicBezTo>
                  <a:lnTo>
                    <a:pt x="195" y="61"/>
                  </a:lnTo>
                  <a:cubicBezTo>
                    <a:pt x="196" y="62"/>
                    <a:pt x="198" y="62"/>
                    <a:pt x="200" y="62"/>
                  </a:cubicBezTo>
                  <a:cubicBezTo>
                    <a:pt x="204" y="62"/>
                    <a:pt x="208" y="61"/>
                    <a:pt x="212" y="59"/>
                  </a:cubicBezTo>
                  <a:cubicBezTo>
                    <a:pt x="215" y="57"/>
                    <a:pt x="218" y="53"/>
                    <a:pt x="220" y="50"/>
                  </a:cubicBezTo>
                  <a:cubicBezTo>
                    <a:pt x="222" y="46"/>
                    <a:pt x="223" y="43"/>
                    <a:pt x="223" y="39"/>
                  </a:cubicBezTo>
                  <a:cubicBezTo>
                    <a:pt x="223" y="35"/>
                    <a:pt x="222" y="31"/>
                    <a:pt x="220" y="28"/>
                  </a:cubicBezTo>
                  <a:cubicBezTo>
                    <a:pt x="218" y="24"/>
                    <a:pt x="215" y="22"/>
                    <a:pt x="212" y="20"/>
                  </a:cubicBezTo>
                  <a:cubicBezTo>
                    <a:pt x="210" y="18"/>
                    <a:pt x="208" y="18"/>
                    <a:pt x="206" y="17"/>
                  </a:cubicBezTo>
                  <a:lnTo>
                    <a:pt x="206" y="17"/>
                  </a:lnTo>
                  <a:cubicBezTo>
                    <a:pt x="161" y="6"/>
                    <a:pt x="115" y="0"/>
                    <a:pt x="69" y="0"/>
                  </a:cubicBezTo>
                  <a:cubicBezTo>
                    <a:pt x="53" y="0"/>
                    <a:pt x="37" y="1"/>
                    <a:pt x="21" y="2"/>
                  </a:cubicBezTo>
                  <a:lnTo>
                    <a:pt x="21" y="2"/>
                  </a:lnTo>
                  <a:cubicBezTo>
                    <a:pt x="17" y="3"/>
                    <a:pt x="13" y="3"/>
                    <a:pt x="11" y="5"/>
                  </a:cubicBezTo>
                  <a:cubicBezTo>
                    <a:pt x="7" y="6"/>
                    <a:pt x="5" y="10"/>
                    <a:pt x="3" y="14"/>
                  </a:cubicBezTo>
                  <a:cubicBezTo>
                    <a:pt x="1" y="17"/>
                    <a:pt x="0" y="21"/>
                    <a:pt x="0" y="25"/>
                  </a:cubicBezTo>
                  <a:cubicBezTo>
                    <a:pt x="0" y="29"/>
                    <a:pt x="1" y="32"/>
                    <a:pt x="3" y="36"/>
                  </a:cubicBezTo>
                  <a:cubicBezTo>
                    <a:pt x="5" y="39"/>
                    <a:pt x="7" y="43"/>
                    <a:pt x="11" y="45"/>
                  </a:cubicBezTo>
                  <a:cubicBezTo>
                    <a:pt x="14" y="47"/>
                    <a:pt x="19" y="48"/>
                    <a:pt x="23" y="48"/>
                  </a:cubicBezTo>
                  <a:cubicBezTo>
                    <a:pt x="23" y="48"/>
                    <a:pt x="24" y="48"/>
                    <a:pt x="25" y="48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" name="Google Shape;2273;p44">
              <a:extLst>
                <a:ext uri="{FF2B5EF4-FFF2-40B4-BE49-F238E27FC236}">
                  <a16:creationId xmlns:a16="http://schemas.microsoft.com/office/drawing/2014/main" id="{AC331FDA-8ACA-1F67-CE23-D0FC797FE55F}"/>
                </a:ext>
              </a:extLst>
            </p:cNvPr>
            <p:cNvSpPr/>
            <p:nvPr/>
          </p:nvSpPr>
          <p:spPr>
            <a:xfrm>
              <a:off x="7008707" y="2233289"/>
              <a:ext cx="25421" cy="24420"/>
            </a:xfrm>
            <a:custGeom>
              <a:avLst/>
              <a:gdLst/>
              <a:ahLst/>
              <a:cxnLst/>
              <a:rect l="l" t="t" r="r" b="b"/>
              <a:pathLst>
                <a:path w="47" h="45" extrusionOk="0">
                  <a:moveTo>
                    <a:pt x="29" y="45"/>
                  </a:moveTo>
                  <a:lnTo>
                    <a:pt x="29" y="45"/>
                  </a:lnTo>
                  <a:cubicBezTo>
                    <a:pt x="31" y="44"/>
                    <a:pt x="34" y="43"/>
                    <a:pt x="36" y="42"/>
                  </a:cubicBezTo>
                  <a:cubicBezTo>
                    <a:pt x="39" y="40"/>
                    <a:pt x="42" y="37"/>
                    <a:pt x="44" y="34"/>
                  </a:cubicBezTo>
                  <a:cubicBezTo>
                    <a:pt x="46" y="30"/>
                    <a:pt x="47" y="25"/>
                    <a:pt x="47" y="22"/>
                  </a:cubicBezTo>
                  <a:cubicBezTo>
                    <a:pt x="47" y="18"/>
                    <a:pt x="46" y="14"/>
                    <a:pt x="44" y="11"/>
                  </a:cubicBezTo>
                  <a:cubicBezTo>
                    <a:pt x="42" y="7"/>
                    <a:pt x="39" y="5"/>
                    <a:pt x="36" y="3"/>
                  </a:cubicBezTo>
                  <a:cubicBezTo>
                    <a:pt x="33" y="1"/>
                    <a:pt x="29" y="0"/>
                    <a:pt x="25" y="0"/>
                  </a:cubicBezTo>
                  <a:cubicBezTo>
                    <a:pt x="23" y="0"/>
                    <a:pt x="21" y="0"/>
                    <a:pt x="19" y="1"/>
                  </a:cubicBezTo>
                  <a:lnTo>
                    <a:pt x="19" y="1"/>
                  </a:lnTo>
                  <a:cubicBezTo>
                    <a:pt x="16" y="1"/>
                    <a:pt x="14" y="2"/>
                    <a:pt x="12" y="3"/>
                  </a:cubicBezTo>
                  <a:cubicBezTo>
                    <a:pt x="8" y="5"/>
                    <a:pt x="5" y="8"/>
                    <a:pt x="3" y="12"/>
                  </a:cubicBezTo>
                  <a:cubicBezTo>
                    <a:pt x="1" y="15"/>
                    <a:pt x="0" y="19"/>
                    <a:pt x="0" y="23"/>
                  </a:cubicBezTo>
                  <a:cubicBezTo>
                    <a:pt x="0" y="27"/>
                    <a:pt x="1" y="30"/>
                    <a:pt x="3" y="34"/>
                  </a:cubicBezTo>
                  <a:cubicBezTo>
                    <a:pt x="5" y="37"/>
                    <a:pt x="8" y="40"/>
                    <a:pt x="12" y="42"/>
                  </a:cubicBezTo>
                  <a:cubicBezTo>
                    <a:pt x="15" y="44"/>
                    <a:pt x="19" y="45"/>
                    <a:pt x="23" y="45"/>
                  </a:cubicBezTo>
                  <a:cubicBezTo>
                    <a:pt x="25" y="45"/>
                    <a:pt x="27" y="45"/>
                    <a:pt x="29" y="45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" name="Google Shape;2274;p44">
              <a:extLst>
                <a:ext uri="{FF2B5EF4-FFF2-40B4-BE49-F238E27FC236}">
                  <a16:creationId xmlns:a16="http://schemas.microsoft.com/office/drawing/2014/main" id="{CCDBA76F-3352-8322-9240-C642D5A36EB8}"/>
                </a:ext>
              </a:extLst>
            </p:cNvPr>
            <p:cNvSpPr/>
            <p:nvPr/>
          </p:nvSpPr>
          <p:spPr>
            <a:xfrm>
              <a:off x="7182329" y="2247941"/>
              <a:ext cx="24339" cy="24420"/>
            </a:xfrm>
            <a:custGeom>
              <a:avLst/>
              <a:gdLst/>
              <a:ahLst/>
              <a:cxnLst/>
              <a:rect l="l" t="t" r="r" b="b"/>
              <a:pathLst>
                <a:path w="45" h="45" extrusionOk="0">
                  <a:moveTo>
                    <a:pt x="14" y="44"/>
                  </a:moveTo>
                  <a:lnTo>
                    <a:pt x="14" y="44"/>
                  </a:lnTo>
                  <a:cubicBezTo>
                    <a:pt x="16" y="45"/>
                    <a:pt x="19" y="45"/>
                    <a:pt x="22" y="45"/>
                  </a:cubicBezTo>
                  <a:cubicBezTo>
                    <a:pt x="26" y="45"/>
                    <a:pt x="29" y="44"/>
                    <a:pt x="33" y="42"/>
                  </a:cubicBezTo>
                  <a:cubicBezTo>
                    <a:pt x="36" y="40"/>
                    <a:pt x="40" y="37"/>
                    <a:pt x="42" y="34"/>
                  </a:cubicBezTo>
                  <a:cubicBezTo>
                    <a:pt x="44" y="31"/>
                    <a:pt x="45" y="27"/>
                    <a:pt x="45" y="23"/>
                  </a:cubicBezTo>
                  <a:cubicBezTo>
                    <a:pt x="45" y="19"/>
                    <a:pt x="44" y="14"/>
                    <a:pt x="42" y="11"/>
                  </a:cubicBezTo>
                  <a:cubicBezTo>
                    <a:pt x="40" y="7"/>
                    <a:pt x="37" y="5"/>
                    <a:pt x="33" y="3"/>
                  </a:cubicBezTo>
                  <a:cubicBezTo>
                    <a:pt x="33" y="3"/>
                    <a:pt x="32" y="2"/>
                    <a:pt x="31" y="2"/>
                  </a:cubicBezTo>
                  <a:lnTo>
                    <a:pt x="31" y="2"/>
                  </a:lnTo>
                  <a:cubicBezTo>
                    <a:pt x="28" y="1"/>
                    <a:pt x="25" y="0"/>
                    <a:pt x="22" y="0"/>
                  </a:cubicBezTo>
                  <a:cubicBezTo>
                    <a:pt x="18" y="0"/>
                    <a:pt x="14" y="1"/>
                    <a:pt x="11" y="3"/>
                  </a:cubicBezTo>
                  <a:cubicBezTo>
                    <a:pt x="7" y="5"/>
                    <a:pt x="5" y="7"/>
                    <a:pt x="3" y="11"/>
                  </a:cubicBezTo>
                  <a:cubicBezTo>
                    <a:pt x="1" y="14"/>
                    <a:pt x="0" y="19"/>
                    <a:pt x="0" y="23"/>
                  </a:cubicBezTo>
                  <a:cubicBezTo>
                    <a:pt x="0" y="27"/>
                    <a:pt x="1" y="31"/>
                    <a:pt x="3" y="34"/>
                  </a:cubicBezTo>
                  <a:cubicBezTo>
                    <a:pt x="5" y="37"/>
                    <a:pt x="7" y="39"/>
                    <a:pt x="11" y="42"/>
                  </a:cubicBezTo>
                  <a:cubicBezTo>
                    <a:pt x="12" y="42"/>
                    <a:pt x="13" y="43"/>
                    <a:pt x="14" y="44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" name="Google Shape;2275;p44">
              <a:extLst>
                <a:ext uri="{FF2B5EF4-FFF2-40B4-BE49-F238E27FC236}">
                  <a16:creationId xmlns:a16="http://schemas.microsoft.com/office/drawing/2014/main" id="{FC1E9755-8FB3-0366-C440-8871E186F7F3}"/>
                </a:ext>
              </a:extLst>
            </p:cNvPr>
            <p:cNvSpPr/>
            <p:nvPr/>
          </p:nvSpPr>
          <p:spPr>
            <a:xfrm>
              <a:off x="6817237" y="1999397"/>
              <a:ext cx="136301" cy="116133"/>
            </a:xfrm>
            <a:custGeom>
              <a:avLst/>
              <a:gdLst/>
              <a:ahLst/>
              <a:cxnLst/>
              <a:rect l="l" t="t" r="r" b="b"/>
              <a:pathLst>
                <a:path w="252" h="214" extrusionOk="0">
                  <a:moveTo>
                    <a:pt x="235" y="156"/>
                  </a:moveTo>
                  <a:lnTo>
                    <a:pt x="235" y="156"/>
                  </a:lnTo>
                  <a:cubicBezTo>
                    <a:pt x="232" y="154"/>
                    <a:pt x="229" y="152"/>
                    <a:pt x="226" y="150"/>
                  </a:cubicBezTo>
                  <a:cubicBezTo>
                    <a:pt x="162" y="114"/>
                    <a:pt x="104" y="67"/>
                    <a:pt x="54" y="11"/>
                  </a:cubicBezTo>
                  <a:lnTo>
                    <a:pt x="54" y="11"/>
                  </a:lnTo>
                  <a:cubicBezTo>
                    <a:pt x="52" y="8"/>
                    <a:pt x="49" y="6"/>
                    <a:pt x="46" y="4"/>
                  </a:cubicBezTo>
                  <a:cubicBezTo>
                    <a:pt x="41" y="1"/>
                    <a:pt x="35" y="0"/>
                    <a:pt x="30" y="0"/>
                  </a:cubicBezTo>
                  <a:cubicBezTo>
                    <a:pt x="24" y="0"/>
                    <a:pt x="20" y="1"/>
                    <a:pt x="15" y="4"/>
                  </a:cubicBezTo>
                  <a:cubicBezTo>
                    <a:pt x="10" y="7"/>
                    <a:pt x="6" y="10"/>
                    <a:pt x="4" y="15"/>
                  </a:cubicBezTo>
                  <a:cubicBezTo>
                    <a:pt x="1" y="20"/>
                    <a:pt x="0" y="24"/>
                    <a:pt x="0" y="30"/>
                  </a:cubicBezTo>
                  <a:cubicBezTo>
                    <a:pt x="0" y="35"/>
                    <a:pt x="1" y="41"/>
                    <a:pt x="4" y="46"/>
                  </a:cubicBezTo>
                  <a:cubicBezTo>
                    <a:pt x="5" y="48"/>
                    <a:pt x="7" y="50"/>
                    <a:pt x="9" y="52"/>
                  </a:cubicBezTo>
                  <a:lnTo>
                    <a:pt x="9" y="52"/>
                  </a:lnTo>
                  <a:cubicBezTo>
                    <a:pt x="63" y="113"/>
                    <a:pt x="126" y="164"/>
                    <a:pt x="196" y="205"/>
                  </a:cubicBezTo>
                  <a:cubicBezTo>
                    <a:pt x="199" y="207"/>
                    <a:pt x="202" y="208"/>
                    <a:pt x="206" y="210"/>
                  </a:cubicBezTo>
                  <a:lnTo>
                    <a:pt x="206" y="210"/>
                  </a:lnTo>
                  <a:cubicBezTo>
                    <a:pt x="210" y="213"/>
                    <a:pt x="215" y="214"/>
                    <a:pt x="221" y="214"/>
                  </a:cubicBezTo>
                  <a:cubicBezTo>
                    <a:pt x="226" y="214"/>
                    <a:pt x="231" y="213"/>
                    <a:pt x="236" y="210"/>
                  </a:cubicBezTo>
                  <a:cubicBezTo>
                    <a:pt x="241" y="207"/>
                    <a:pt x="244" y="203"/>
                    <a:pt x="247" y="199"/>
                  </a:cubicBezTo>
                  <a:cubicBezTo>
                    <a:pt x="249" y="194"/>
                    <a:pt x="252" y="188"/>
                    <a:pt x="252" y="183"/>
                  </a:cubicBezTo>
                  <a:cubicBezTo>
                    <a:pt x="252" y="177"/>
                    <a:pt x="249" y="172"/>
                    <a:pt x="247" y="168"/>
                  </a:cubicBezTo>
                  <a:cubicBezTo>
                    <a:pt x="244" y="163"/>
                    <a:pt x="241" y="159"/>
                    <a:pt x="236" y="156"/>
                  </a:cubicBezTo>
                  <a:lnTo>
                    <a:pt x="235" y="156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32025" rIns="90000" bIns="32025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" name="Google Shape;2276;p44">
              <a:extLst>
                <a:ext uri="{FF2B5EF4-FFF2-40B4-BE49-F238E27FC236}">
                  <a16:creationId xmlns:a16="http://schemas.microsoft.com/office/drawing/2014/main" id="{BE8BD90B-5A24-84B8-CD5E-E802753188FF}"/>
                </a:ext>
              </a:extLst>
            </p:cNvPr>
            <p:cNvSpPr/>
            <p:nvPr/>
          </p:nvSpPr>
          <p:spPr>
            <a:xfrm>
              <a:off x="6965978" y="2104133"/>
              <a:ext cx="34616" cy="33646"/>
            </a:xfrm>
            <a:custGeom>
              <a:avLst/>
              <a:gdLst/>
              <a:ahLst/>
              <a:cxnLst/>
              <a:rect l="l" t="t" r="r" b="b"/>
              <a:pathLst>
                <a:path w="64" h="62" extrusionOk="0">
                  <a:moveTo>
                    <a:pt x="43" y="3"/>
                  </a:moveTo>
                  <a:lnTo>
                    <a:pt x="43" y="3"/>
                  </a:lnTo>
                  <a:cubicBezTo>
                    <a:pt x="39" y="1"/>
                    <a:pt x="35" y="0"/>
                    <a:pt x="31" y="0"/>
                  </a:cubicBezTo>
                  <a:cubicBezTo>
                    <a:pt x="25" y="0"/>
                    <a:pt x="19" y="1"/>
                    <a:pt x="15" y="4"/>
                  </a:cubicBezTo>
                  <a:cubicBezTo>
                    <a:pt x="10" y="7"/>
                    <a:pt x="7" y="10"/>
                    <a:pt x="4" y="15"/>
                  </a:cubicBezTo>
                  <a:cubicBezTo>
                    <a:pt x="1" y="19"/>
                    <a:pt x="0" y="25"/>
                    <a:pt x="0" y="31"/>
                  </a:cubicBezTo>
                  <a:cubicBezTo>
                    <a:pt x="0" y="36"/>
                    <a:pt x="1" y="41"/>
                    <a:pt x="4" y="46"/>
                  </a:cubicBezTo>
                  <a:cubicBezTo>
                    <a:pt x="7" y="51"/>
                    <a:pt x="11" y="55"/>
                    <a:pt x="15" y="57"/>
                  </a:cubicBezTo>
                  <a:cubicBezTo>
                    <a:pt x="17" y="58"/>
                    <a:pt x="19" y="59"/>
                    <a:pt x="21" y="60"/>
                  </a:cubicBezTo>
                  <a:lnTo>
                    <a:pt x="21" y="60"/>
                  </a:lnTo>
                  <a:cubicBezTo>
                    <a:pt x="25" y="61"/>
                    <a:pt x="29" y="62"/>
                    <a:pt x="33" y="62"/>
                  </a:cubicBezTo>
                  <a:cubicBezTo>
                    <a:pt x="39" y="62"/>
                    <a:pt x="44" y="60"/>
                    <a:pt x="49" y="58"/>
                  </a:cubicBezTo>
                  <a:cubicBezTo>
                    <a:pt x="53" y="55"/>
                    <a:pt x="57" y="52"/>
                    <a:pt x="60" y="47"/>
                  </a:cubicBezTo>
                  <a:cubicBezTo>
                    <a:pt x="63" y="42"/>
                    <a:pt x="64" y="37"/>
                    <a:pt x="64" y="32"/>
                  </a:cubicBezTo>
                  <a:cubicBezTo>
                    <a:pt x="64" y="26"/>
                    <a:pt x="63" y="20"/>
                    <a:pt x="60" y="16"/>
                  </a:cubicBezTo>
                  <a:cubicBezTo>
                    <a:pt x="57" y="11"/>
                    <a:pt x="53" y="7"/>
                    <a:pt x="49" y="5"/>
                  </a:cubicBezTo>
                  <a:cubicBezTo>
                    <a:pt x="47" y="3"/>
                    <a:pt x="45" y="3"/>
                    <a:pt x="43" y="3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" name="Google Shape;2277;p44">
              <a:extLst>
                <a:ext uri="{FF2B5EF4-FFF2-40B4-BE49-F238E27FC236}">
                  <a16:creationId xmlns:a16="http://schemas.microsoft.com/office/drawing/2014/main" id="{8FCBE6D4-24C9-E645-02C7-4D930C05679C}"/>
                </a:ext>
              </a:extLst>
            </p:cNvPr>
            <p:cNvSpPr/>
            <p:nvPr/>
          </p:nvSpPr>
          <p:spPr>
            <a:xfrm>
              <a:off x="6783703" y="1955983"/>
              <a:ext cx="33534" cy="33646"/>
            </a:xfrm>
            <a:custGeom>
              <a:avLst/>
              <a:gdLst/>
              <a:ahLst/>
              <a:cxnLst/>
              <a:rect l="l" t="t" r="r" b="b"/>
              <a:pathLst>
                <a:path w="62" h="62" extrusionOk="0">
                  <a:moveTo>
                    <a:pt x="56" y="14"/>
                  </a:moveTo>
                  <a:lnTo>
                    <a:pt x="56" y="14"/>
                  </a:lnTo>
                  <a:cubicBezTo>
                    <a:pt x="54" y="10"/>
                    <a:pt x="50" y="6"/>
                    <a:pt x="46" y="4"/>
                  </a:cubicBezTo>
                  <a:cubicBezTo>
                    <a:pt x="41" y="1"/>
                    <a:pt x="35" y="0"/>
                    <a:pt x="30" y="0"/>
                  </a:cubicBezTo>
                  <a:cubicBezTo>
                    <a:pt x="24" y="0"/>
                    <a:pt x="20" y="1"/>
                    <a:pt x="15" y="4"/>
                  </a:cubicBezTo>
                  <a:cubicBezTo>
                    <a:pt x="10" y="7"/>
                    <a:pt x="6" y="10"/>
                    <a:pt x="4" y="15"/>
                  </a:cubicBezTo>
                  <a:cubicBezTo>
                    <a:pt x="1" y="20"/>
                    <a:pt x="0" y="24"/>
                    <a:pt x="0" y="30"/>
                  </a:cubicBezTo>
                  <a:cubicBezTo>
                    <a:pt x="0" y="35"/>
                    <a:pt x="1" y="40"/>
                    <a:pt x="4" y="46"/>
                  </a:cubicBezTo>
                  <a:cubicBezTo>
                    <a:pt x="4" y="47"/>
                    <a:pt x="5" y="47"/>
                    <a:pt x="5" y="48"/>
                  </a:cubicBezTo>
                  <a:lnTo>
                    <a:pt x="5" y="48"/>
                  </a:lnTo>
                  <a:cubicBezTo>
                    <a:pt x="8" y="52"/>
                    <a:pt x="11" y="55"/>
                    <a:pt x="16" y="58"/>
                  </a:cubicBezTo>
                  <a:cubicBezTo>
                    <a:pt x="20" y="60"/>
                    <a:pt x="26" y="62"/>
                    <a:pt x="31" y="62"/>
                  </a:cubicBezTo>
                  <a:cubicBezTo>
                    <a:pt x="36" y="62"/>
                    <a:pt x="41" y="61"/>
                    <a:pt x="46" y="58"/>
                  </a:cubicBezTo>
                  <a:cubicBezTo>
                    <a:pt x="50" y="55"/>
                    <a:pt x="55" y="52"/>
                    <a:pt x="58" y="47"/>
                  </a:cubicBezTo>
                  <a:cubicBezTo>
                    <a:pt x="60" y="42"/>
                    <a:pt x="62" y="37"/>
                    <a:pt x="62" y="32"/>
                  </a:cubicBezTo>
                  <a:cubicBezTo>
                    <a:pt x="62" y="26"/>
                    <a:pt x="60" y="20"/>
                    <a:pt x="58" y="16"/>
                  </a:cubicBezTo>
                  <a:cubicBezTo>
                    <a:pt x="57" y="14"/>
                    <a:pt x="57" y="15"/>
                    <a:pt x="56" y="14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" name="Google Shape;2278;p44">
              <a:extLst>
                <a:ext uri="{FF2B5EF4-FFF2-40B4-BE49-F238E27FC236}">
                  <a16:creationId xmlns:a16="http://schemas.microsoft.com/office/drawing/2014/main" id="{BB79992F-B4F0-CB45-FF10-E7A4060D3AEB}"/>
                </a:ext>
              </a:extLst>
            </p:cNvPr>
            <p:cNvSpPr/>
            <p:nvPr/>
          </p:nvSpPr>
          <p:spPr>
            <a:xfrm>
              <a:off x="7418692" y="2286471"/>
              <a:ext cx="62201" cy="163346"/>
            </a:xfrm>
            <a:custGeom>
              <a:avLst/>
              <a:gdLst/>
              <a:ahLst/>
              <a:cxnLst/>
              <a:rect l="l" t="t" r="r" b="b"/>
              <a:pathLst>
                <a:path w="115" h="301" extrusionOk="0">
                  <a:moveTo>
                    <a:pt x="113" y="259"/>
                  </a:moveTo>
                  <a:lnTo>
                    <a:pt x="113" y="259"/>
                  </a:lnTo>
                  <a:cubicBezTo>
                    <a:pt x="83" y="187"/>
                    <a:pt x="66" y="110"/>
                    <a:pt x="61" y="33"/>
                  </a:cubicBezTo>
                  <a:lnTo>
                    <a:pt x="61" y="33"/>
                  </a:lnTo>
                  <a:cubicBezTo>
                    <a:pt x="61" y="32"/>
                    <a:pt x="61" y="31"/>
                    <a:pt x="61" y="30"/>
                  </a:cubicBezTo>
                  <a:cubicBezTo>
                    <a:pt x="61" y="25"/>
                    <a:pt x="59" y="20"/>
                    <a:pt x="57" y="15"/>
                  </a:cubicBezTo>
                  <a:cubicBezTo>
                    <a:pt x="54" y="10"/>
                    <a:pt x="51" y="6"/>
                    <a:pt x="46" y="4"/>
                  </a:cubicBezTo>
                  <a:cubicBezTo>
                    <a:pt x="41" y="1"/>
                    <a:pt x="36" y="0"/>
                    <a:pt x="31" y="0"/>
                  </a:cubicBezTo>
                  <a:cubicBezTo>
                    <a:pt x="25" y="0"/>
                    <a:pt x="19" y="1"/>
                    <a:pt x="15" y="4"/>
                  </a:cubicBezTo>
                  <a:cubicBezTo>
                    <a:pt x="10" y="6"/>
                    <a:pt x="7" y="10"/>
                    <a:pt x="4" y="15"/>
                  </a:cubicBezTo>
                  <a:cubicBezTo>
                    <a:pt x="1" y="20"/>
                    <a:pt x="0" y="25"/>
                    <a:pt x="0" y="30"/>
                  </a:cubicBezTo>
                  <a:cubicBezTo>
                    <a:pt x="0" y="32"/>
                    <a:pt x="0" y="34"/>
                    <a:pt x="1" y="36"/>
                  </a:cubicBezTo>
                  <a:lnTo>
                    <a:pt x="1" y="36"/>
                  </a:lnTo>
                  <a:cubicBezTo>
                    <a:pt x="5" y="121"/>
                    <a:pt x="24" y="204"/>
                    <a:pt x="56" y="282"/>
                  </a:cubicBezTo>
                  <a:lnTo>
                    <a:pt x="56" y="282"/>
                  </a:lnTo>
                  <a:cubicBezTo>
                    <a:pt x="57" y="283"/>
                    <a:pt x="57" y="284"/>
                    <a:pt x="58" y="286"/>
                  </a:cubicBezTo>
                  <a:cubicBezTo>
                    <a:pt x="61" y="290"/>
                    <a:pt x="64" y="294"/>
                    <a:pt x="69" y="297"/>
                  </a:cubicBezTo>
                  <a:cubicBezTo>
                    <a:pt x="73" y="300"/>
                    <a:pt x="79" y="301"/>
                    <a:pt x="85" y="301"/>
                  </a:cubicBezTo>
                  <a:cubicBezTo>
                    <a:pt x="90" y="301"/>
                    <a:pt x="95" y="300"/>
                    <a:pt x="100" y="297"/>
                  </a:cubicBezTo>
                  <a:cubicBezTo>
                    <a:pt x="105" y="294"/>
                    <a:pt x="108" y="291"/>
                    <a:pt x="111" y="286"/>
                  </a:cubicBezTo>
                  <a:cubicBezTo>
                    <a:pt x="114" y="281"/>
                    <a:pt x="115" y="276"/>
                    <a:pt x="115" y="270"/>
                  </a:cubicBezTo>
                  <a:cubicBezTo>
                    <a:pt x="115" y="266"/>
                    <a:pt x="115" y="262"/>
                    <a:pt x="113" y="25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" name="Google Shape;2279;p44">
              <a:extLst>
                <a:ext uri="{FF2B5EF4-FFF2-40B4-BE49-F238E27FC236}">
                  <a16:creationId xmlns:a16="http://schemas.microsoft.com/office/drawing/2014/main" id="{7BCA2E7D-3886-F4CA-5A6C-FD4EB32BBA99}"/>
                </a:ext>
              </a:extLst>
            </p:cNvPr>
            <p:cNvSpPr/>
            <p:nvPr/>
          </p:nvSpPr>
          <p:spPr>
            <a:xfrm>
              <a:off x="7470616" y="2462840"/>
              <a:ext cx="33534" cy="34189"/>
            </a:xfrm>
            <a:custGeom>
              <a:avLst/>
              <a:gdLst/>
              <a:ahLst/>
              <a:cxnLst/>
              <a:rect l="l" t="t" r="r" b="b"/>
              <a:pathLst>
                <a:path w="62" h="63" extrusionOk="0">
                  <a:moveTo>
                    <a:pt x="57" y="16"/>
                  </a:moveTo>
                  <a:lnTo>
                    <a:pt x="57" y="16"/>
                  </a:lnTo>
                  <a:lnTo>
                    <a:pt x="57" y="16"/>
                  </a:lnTo>
                  <a:cubicBezTo>
                    <a:pt x="54" y="11"/>
                    <a:pt x="50" y="6"/>
                    <a:pt x="46" y="4"/>
                  </a:cubicBezTo>
                  <a:cubicBezTo>
                    <a:pt x="41" y="1"/>
                    <a:pt x="35" y="0"/>
                    <a:pt x="30" y="0"/>
                  </a:cubicBezTo>
                  <a:cubicBezTo>
                    <a:pt x="24" y="0"/>
                    <a:pt x="20" y="1"/>
                    <a:pt x="15" y="4"/>
                  </a:cubicBezTo>
                  <a:cubicBezTo>
                    <a:pt x="10" y="6"/>
                    <a:pt x="6" y="11"/>
                    <a:pt x="4" y="16"/>
                  </a:cubicBezTo>
                  <a:cubicBezTo>
                    <a:pt x="1" y="20"/>
                    <a:pt x="0" y="25"/>
                    <a:pt x="0" y="31"/>
                  </a:cubicBezTo>
                  <a:cubicBezTo>
                    <a:pt x="0" y="36"/>
                    <a:pt x="1" y="42"/>
                    <a:pt x="4" y="46"/>
                  </a:cubicBezTo>
                  <a:lnTo>
                    <a:pt x="4" y="47"/>
                  </a:lnTo>
                  <a:lnTo>
                    <a:pt x="4" y="47"/>
                  </a:lnTo>
                  <a:lnTo>
                    <a:pt x="5" y="48"/>
                  </a:lnTo>
                  <a:cubicBezTo>
                    <a:pt x="7" y="52"/>
                    <a:pt x="11" y="56"/>
                    <a:pt x="16" y="59"/>
                  </a:cubicBezTo>
                  <a:cubicBezTo>
                    <a:pt x="20" y="62"/>
                    <a:pt x="25" y="63"/>
                    <a:pt x="31" y="63"/>
                  </a:cubicBezTo>
                  <a:cubicBezTo>
                    <a:pt x="36" y="63"/>
                    <a:pt x="41" y="62"/>
                    <a:pt x="46" y="59"/>
                  </a:cubicBezTo>
                  <a:cubicBezTo>
                    <a:pt x="50" y="56"/>
                    <a:pt x="55" y="52"/>
                    <a:pt x="58" y="48"/>
                  </a:cubicBezTo>
                  <a:cubicBezTo>
                    <a:pt x="60" y="43"/>
                    <a:pt x="62" y="37"/>
                    <a:pt x="62" y="32"/>
                  </a:cubicBezTo>
                  <a:cubicBezTo>
                    <a:pt x="62" y="26"/>
                    <a:pt x="60" y="22"/>
                    <a:pt x="58" y="17"/>
                  </a:cubicBezTo>
                  <a:lnTo>
                    <a:pt x="57" y="16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" name="Google Shape;2280;p44">
              <a:extLst>
                <a:ext uri="{FF2B5EF4-FFF2-40B4-BE49-F238E27FC236}">
                  <a16:creationId xmlns:a16="http://schemas.microsoft.com/office/drawing/2014/main" id="{BC8356C1-6090-CD71-B57C-EB1D10056F90}"/>
                </a:ext>
              </a:extLst>
            </p:cNvPr>
            <p:cNvSpPr/>
            <p:nvPr/>
          </p:nvSpPr>
          <p:spPr>
            <a:xfrm>
              <a:off x="7419233" y="2230576"/>
              <a:ext cx="33534" cy="37987"/>
            </a:xfrm>
            <a:custGeom>
              <a:avLst/>
              <a:gdLst/>
              <a:ahLst/>
              <a:cxnLst/>
              <a:rect l="l" t="t" r="r" b="b"/>
              <a:pathLst>
                <a:path w="62" h="70" extrusionOk="0">
                  <a:moveTo>
                    <a:pt x="61" y="38"/>
                  </a:moveTo>
                  <a:lnTo>
                    <a:pt x="61" y="38"/>
                  </a:lnTo>
                  <a:cubicBezTo>
                    <a:pt x="62" y="36"/>
                    <a:pt x="62" y="33"/>
                    <a:pt x="62" y="31"/>
                  </a:cubicBezTo>
                  <a:cubicBezTo>
                    <a:pt x="62" y="26"/>
                    <a:pt x="61" y="21"/>
                    <a:pt x="58" y="16"/>
                  </a:cubicBezTo>
                  <a:cubicBezTo>
                    <a:pt x="55" y="11"/>
                    <a:pt x="51" y="7"/>
                    <a:pt x="47" y="5"/>
                  </a:cubicBezTo>
                  <a:cubicBezTo>
                    <a:pt x="42" y="2"/>
                    <a:pt x="36" y="0"/>
                    <a:pt x="31" y="0"/>
                  </a:cubicBezTo>
                  <a:cubicBezTo>
                    <a:pt x="25" y="0"/>
                    <a:pt x="21" y="2"/>
                    <a:pt x="16" y="5"/>
                  </a:cubicBezTo>
                  <a:cubicBezTo>
                    <a:pt x="11" y="7"/>
                    <a:pt x="7" y="11"/>
                    <a:pt x="5" y="16"/>
                  </a:cubicBezTo>
                  <a:cubicBezTo>
                    <a:pt x="2" y="21"/>
                    <a:pt x="1" y="26"/>
                    <a:pt x="1" y="31"/>
                  </a:cubicBezTo>
                  <a:cubicBezTo>
                    <a:pt x="1" y="32"/>
                    <a:pt x="1" y="32"/>
                    <a:pt x="1" y="33"/>
                  </a:cubicBezTo>
                  <a:lnTo>
                    <a:pt x="1" y="33"/>
                  </a:lnTo>
                  <a:cubicBezTo>
                    <a:pt x="0" y="35"/>
                    <a:pt x="0" y="37"/>
                    <a:pt x="0" y="39"/>
                  </a:cubicBezTo>
                  <a:cubicBezTo>
                    <a:pt x="0" y="45"/>
                    <a:pt x="1" y="50"/>
                    <a:pt x="4" y="55"/>
                  </a:cubicBezTo>
                  <a:cubicBezTo>
                    <a:pt x="7" y="59"/>
                    <a:pt x="10" y="63"/>
                    <a:pt x="15" y="66"/>
                  </a:cubicBezTo>
                  <a:cubicBezTo>
                    <a:pt x="19" y="68"/>
                    <a:pt x="25" y="70"/>
                    <a:pt x="31" y="70"/>
                  </a:cubicBezTo>
                  <a:cubicBezTo>
                    <a:pt x="36" y="70"/>
                    <a:pt x="41" y="68"/>
                    <a:pt x="46" y="66"/>
                  </a:cubicBezTo>
                  <a:cubicBezTo>
                    <a:pt x="51" y="63"/>
                    <a:pt x="54" y="59"/>
                    <a:pt x="57" y="55"/>
                  </a:cubicBezTo>
                  <a:cubicBezTo>
                    <a:pt x="59" y="50"/>
                    <a:pt x="61" y="45"/>
                    <a:pt x="61" y="39"/>
                  </a:cubicBezTo>
                  <a:lnTo>
                    <a:pt x="61" y="38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" name="Google Shape;2281;p44">
              <a:extLst>
                <a:ext uri="{FF2B5EF4-FFF2-40B4-BE49-F238E27FC236}">
                  <a16:creationId xmlns:a16="http://schemas.microsoft.com/office/drawing/2014/main" id="{780FB9E7-8041-820B-D151-46B58BD1E0AB}"/>
                </a:ext>
              </a:extLst>
            </p:cNvPr>
            <p:cNvSpPr/>
            <p:nvPr/>
          </p:nvSpPr>
          <p:spPr>
            <a:xfrm>
              <a:off x="6961110" y="1686275"/>
              <a:ext cx="95735" cy="97139"/>
            </a:xfrm>
            <a:custGeom>
              <a:avLst/>
              <a:gdLst/>
              <a:ahLst/>
              <a:cxnLst/>
              <a:rect l="l" t="t" r="r" b="b"/>
              <a:pathLst>
                <a:path w="177" h="179" extrusionOk="0">
                  <a:moveTo>
                    <a:pt x="110" y="68"/>
                  </a:moveTo>
                  <a:cubicBezTo>
                    <a:pt x="105" y="63"/>
                    <a:pt x="95" y="-1"/>
                    <a:pt x="87" y="0"/>
                  </a:cubicBezTo>
                  <a:cubicBezTo>
                    <a:pt x="78" y="0"/>
                    <a:pt x="71" y="64"/>
                    <a:pt x="67" y="68"/>
                  </a:cubicBezTo>
                  <a:cubicBezTo>
                    <a:pt x="59" y="77"/>
                    <a:pt x="-1" y="83"/>
                    <a:pt x="0" y="91"/>
                  </a:cubicBezTo>
                  <a:cubicBezTo>
                    <a:pt x="0" y="99"/>
                    <a:pt x="59" y="103"/>
                    <a:pt x="67" y="111"/>
                  </a:cubicBezTo>
                  <a:cubicBezTo>
                    <a:pt x="71" y="115"/>
                    <a:pt x="81" y="179"/>
                    <a:pt x="90" y="179"/>
                  </a:cubicBezTo>
                  <a:cubicBezTo>
                    <a:pt x="98" y="178"/>
                    <a:pt x="106" y="115"/>
                    <a:pt x="110" y="111"/>
                  </a:cubicBezTo>
                  <a:cubicBezTo>
                    <a:pt x="118" y="103"/>
                    <a:pt x="177" y="96"/>
                    <a:pt x="177" y="88"/>
                  </a:cubicBezTo>
                  <a:cubicBezTo>
                    <a:pt x="176" y="80"/>
                    <a:pt x="118" y="76"/>
                    <a:pt x="110" y="68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19425" rIns="90000" bIns="19425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" name="Google Shape;2282;p44">
              <a:extLst>
                <a:ext uri="{FF2B5EF4-FFF2-40B4-BE49-F238E27FC236}">
                  <a16:creationId xmlns:a16="http://schemas.microsoft.com/office/drawing/2014/main" id="{66733B4E-5D66-3902-BA76-0FA96269B890}"/>
                </a:ext>
              </a:extLst>
            </p:cNvPr>
            <p:cNvSpPr/>
            <p:nvPr/>
          </p:nvSpPr>
          <p:spPr>
            <a:xfrm>
              <a:off x="7686426" y="2141035"/>
              <a:ext cx="104389" cy="106365"/>
            </a:xfrm>
            <a:custGeom>
              <a:avLst/>
              <a:gdLst/>
              <a:ahLst/>
              <a:cxnLst/>
              <a:rect l="l" t="t" r="r" b="b"/>
              <a:pathLst>
                <a:path w="193" h="196" extrusionOk="0">
                  <a:moveTo>
                    <a:pt x="120" y="75"/>
                  </a:moveTo>
                  <a:cubicBezTo>
                    <a:pt x="115" y="70"/>
                    <a:pt x="104" y="-1"/>
                    <a:pt x="95" y="0"/>
                  </a:cubicBezTo>
                  <a:cubicBezTo>
                    <a:pt x="85" y="0"/>
                    <a:pt x="77" y="70"/>
                    <a:pt x="73" y="75"/>
                  </a:cubicBezTo>
                  <a:cubicBezTo>
                    <a:pt x="64" y="84"/>
                    <a:pt x="-1" y="90"/>
                    <a:pt x="0" y="99"/>
                  </a:cubicBezTo>
                  <a:cubicBezTo>
                    <a:pt x="0" y="107"/>
                    <a:pt x="64" y="112"/>
                    <a:pt x="73" y="121"/>
                  </a:cubicBezTo>
                  <a:cubicBezTo>
                    <a:pt x="78" y="126"/>
                    <a:pt x="88" y="196"/>
                    <a:pt x="98" y="196"/>
                  </a:cubicBezTo>
                  <a:cubicBezTo>
                    <a:pt x="107" y="195"/>
                    <a:pt x="115" y="126"/>
                    <a:pt x="120" y="121"/>
                  </a:cubicBezTo>
                  <a:cubicBezTo>
                    <a:pt x="128" y="112"/>
                    <a:pt x="194" y="105"/>
                    <a:pt x="193" y="97"/>
                  </a:cubicBezTo>
                  <a:cubicBezTo>
                    <a:pt x="192" y="88"/>
                    <a:pt x="128" y="83"/>
                    <a:pt x="120" y="75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25550" rIns="90000" bIns="2555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" name="Google Shape;2283;p44">
              <a:extLst>
                <a:ext uri="{FF2B5EF4-FFF2-40B4-BE49-F238E27FC236}">
                  <a16:creationId xmlns:a16="http://schemas.microsoft.com/office/drawing/2014/main" id="{437F214F-EAC2-CE01-EBFF-FF1D29D40908}"/>
                </a:ext>
              </a:extLst>
            </p:cNvPr>
            <p:cNvSpPr/>
            <p:nvPr/>
          </p:nvSpPr>
          <p:spPr>
            <a:xfrm>
              <a:off x="7567974" y="1939703"/>
              <a:ext cx="30830" cy="31475"/>
            </a:xfrm>
            <a:custGeom>
              <a:avLst/>
              <a:gdLst/>
              <a:ahLst/>
              <a:cxnLst/>
              <a:rect l="l" t="t" r="r" b="b"/>
              <a:pathLst>
                <a:path w="57" h="58" extrusionOk="0">
                  <a:moveTo>
                    <a:pt x="29" y="0"/>
                  </a:moveTo>
                  <a:cubicBezTo>
                    <a:pt x="-9" y="0"/>
                    <a:pt x="-9" y="58"/>
                    <a:pt x="29" y="58"/>
                  </a:cubicBezTo>
                  <a:cubicBezTo>
                    <a:pt x="66" y="58"/>
                    <a:pt x="66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" name="Google Shape;2284;p44">
              <a:extLst>
                <a:ext uri="{FF2B5EF4-FFF2-40B4-BE49-F238E27FC236}">
                  <a16:creationId xmlns:a16="http://schemas.microsoft.com/office/drawing/2014/main" id="{3C1C9CA5-31B6-B3A4-9669-20707F69B7C3}"/>
                </a:ext>
              </a:extLst>
            </p:cNvPr>
            <p:cNvSpPr/>
            <p:nvPr/>
          </p:nvSpPr>
          <p:spPr>
            <a:xfrm>
              <a:off x="7436541" y="2022190"/>
              <a:ext cx="30289" cy="30933"/>
            </a:xfrm>
            <a:custGeom>
              <a:avLst/>
              <a:gdLst/>
              <a:ahLst/>
              <a:cxnLst/>
              <a:rect l="l" t="t" r="r" b="b"/>
              <a:pathLst>
                <a:path w="56" h="57" extrusionOk="0">
                  <a:moveTo>
                    <a:pt x="28" y="0"/>
                  </a:moveTo>
                  <a:cubicBezTo>
                    <a:pt x="-9" y="0"/>
                    <a:pt x="-10" y="57"/>
                    <a:pt x="28" y="57"/>
                  </a:cubicBezTo>
                  <a:cubicBezTo>
                    <a:pt x="65" y="57"/>
                    <a:pt x="65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" name="Google Shape;2285;p44">
              <a:extLst>
                <a:ext uri="{FF2B5EF4-FFF2-40B4-BE49-F238E27FC236}">
                  <a16:creationId xmlns:a16="http://schemas.microsoft.com/office/drawing/2014/main" id="{5A6D22B7-81B0-C468-ED22-49CB010C6019}"/>
                </a:ext>
              </a:extLst>
            </p:cNvPr>
            <p:cNvSpPr/>
            <p:nvPr/>
          </p:nvSpPr>
          <p:spPr>
            <a:xfrm>
              <a:off x="7460881" y="2198015"/>
              <a:ext cx="29748" cy="31475"/>
            </a:xfrm>
            <a:custGeom>
              <a:avLst/>
              <a:gdLst/>
              <a:ahLst/>
              <a:cxnLst/>
              <a:rect l="l" t="t" r="r" b="b"/>
              <a:pathLst>
                <a:path w="55" h="58" extrusionOk="0">
                  <a:moveTo>
                    <a:pt x="28" y="0"/>
                  </a:moveTo>
                  <a:cubicBezTo>
                    <a:pt x="-9" y="0"/>
                    <a:pt x="-9" y="58"/>
                    <a:pt x="28" y="58"/>
                  </a:cubicBezTo>
                  <a:cubicBezTo>
                    <a:pt x="65" y="58"/>
                    <a:pt x="65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" name="Google Shape;2286;p44">
              <a:extLst>
                <a:ext uri="{FF2B5EF4-FFF2-40B4-BE49-F238E27FC236}">
                  <a16:creationId xmlns:a16="http://schemas.microsoft.com/office/drawing/2014/main" id="{14F6F8D9-7A6C-C9EC-DD84-B82408099058}"/>
                </a:ext>
              </a:extLst>
            </p:cNvPr>
            <p:cNvSpPr/>
            <p:nvPr/>
          </p:nvSpPr>
          <p:spPr>
            <a:xfrm>
              <a:off x="7695080" y="2258795"/>
              <a:ext cx="29748" cy="31475"/>
            </a:xfrm>
            <a:custGeom>
              <a:avLst/>
              <a:gdLst/>
              <a:ahLst/>
              <a:cxnLst/>
              <a:rect l="l" t="t" r="r" b="b"/>
              <a:pathLst>
                <a:path w="55" h="58" extrusionOk="0">
                  <a:moveTo>
                    <a:pt x="28" y="0"/>
                  </a:moveTo>
                  <a:cubicBezTo>
                    <a:pt x="-9" y="0"/>
                    <a:pt x="-9" y="58"/>
                    <a:pt x="28" y="58"/>
                  </a:cubicBezTo>
                  <a:cubicBezTo>
                    <a:pt x="65" y="58"/>
                    <a:pt x="65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" name="Google Shape;2287;p44">
              <a:extLst>
                <a:ext uri="{FF2B5EF4-FFF2-40B4-BE49-F238E27FC236}">
                  <a16:creationId xmlns:a16="http://schemas.microsoft.com/office/drawing/2014/main" id="{281A8584-BAB8-A550-2D61-10695C773B34}"/>
                </a:ext>
              </a:extLst>
            </p:cNvPr>
            <p:cNvSpPr/>
            <p:nvPr/>
          </p:nvSpPr>
          <p:spPr>
            <a:xfrm>
              <a:off x="7735105" y="2063433"/>
              <a:ext cx="30289" cy="31475"/>
            </a:xfrm>
            <a:custGeom>
              <a:avLst/>
              <a:gdLst/>
              <a:ahLst/>
              <a:cxnLst/>
              <a:rect l="l" t="t" r="r" b="b"/>
              <a:pathLst>
                <a:path w="56" h="58" extrusionOk="0">
                  <a:moveTo>
                    <a:pt x="29" y="0"/>
                  </a:moveTo>
                  <a:cubicBezTo>
                    <a:pt x="-9" y="0"/>
                    <a:pt x="-9" y="58"/>
                    <a:pt x="29" y="58"/>
                  </a:cubicBezTo>
                  <a:cubicBezTo>
                    <a:pt x="66" y="58"/>
                    <a:pt x="66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" name="Google Shape;2288;p44">
              <a:extLst>
                <a:ext uri="{FF2B5EF4-FFF2-40B4-BE49-F238E27FC236}">
                  <a16:creationId xmlns:a16="http://schemas.microsoft.com/office/drawing/2014/main" id="{DB12DA81-347D-A0BB-9EA0-74FB45EA2649}"/>
                </a:ext>
              </a:extLst>
            </p:cNvPr>
            <p:cNvSpPr/>
            <p:nvPr/>
          </p:nvSpPr>
          <p:spPr>
            <a:xfrm>
              <a:off x="7640452" y="2147004"/>
              <a:ext cx="30289" cy="31475"/>
            </a:xfrm>
            <a:custGeom>
              <a:avLst/>
              <a:gdLst/>
              <a:ahLst/>
              <a:cxnLst/>
              <a:rect l="l" t="t" r="r" b="b"/>
              <a:pathLst>
                <a:path w="56" h="58" extrusionOk="0">
                  <a:moveTo>
                    <a:pt x="29" y="0"/>
                  </a:moveTo>
                  <a:cubicBezTo>
                    <a:pt x="-9" y="0"/>
                    <a:pt x="-9" y="58"/>
                    <a:pt x="29" y="58"/>
                  </a:cubicBezTo>
                  <a:cubicBezTo>
                    <a:pt x="66" y="58"/>
                    <a:pt x="66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" name="Google Shape;2289;p44">
              <a:extLst>
                <a:ext uri="{FF2B5EF4-FFF2-40B4-BE49-F238E27FC236}">
                  <a16:creationId xmlns:a16="http://schemas.microsoft.com/office/drawing/2014/main" id="{F5F73881-1DAC-F5B3-102D-F3D36B12886F}"/>
                </a:ext>
              </a:extLst>
            </p:cNvPr>
            <p:cNvSpPr/>
            <p:nvPr/>
          </p:nvSpPr>
          <p:spPr>
            <a:xfrm>
              <a:off x="7911972" y="2266392"/>
              <a:ext cx="30289" cy="31475"/>
            </a:xfrm>
            <a:custGeom>
              <a:avLst/>
              <a:gdLst/>
              <a:ahLst/>
              <a:cxnLst/>
              <a:rect l="l" t="t" r="r" b="b"/>
              <a:pathLst>
                <a:path w="56" h="58" extrusionOk="0">
                  <a:moveTo>
                    <a:pt x="28" y="0"/>
                  </a:moveTo>
                  <a:cubicBezTo>
                    <a:pt x="-9" y="0"/>
                    <a:pt x="-10" y="58"/>
                    <a:pt x="28" y="58"/>
                  </a:cubicBezTo>
                  <a:cubicBezTo>
                    <a:pt x="65" y="58"/>
                    <a:pt x="66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2290;p44">
              <a:extLst>
                <a:ext uri="{FF2B5EF4-FFF2-40B4-BE49-F238E27FC236}">
                  <a16:creationId xmlns:a16="http://schemas.microsoft.com/office/drawing/2014/main" id="{54EEE73D-1CB5-73C9-8837-73CCAC4B64EC}"/>
                </a:ext>
              </a:extLst>
            </p:cNvPr>
            <p:cNvSpPr/>
            <p:nvPr/>
          </p:nvSpPr>
          <p:spPr>
            <a:xfrm>
              <a:off x="8033669" y="2185534"/>
              <a:ext cx="29748" cy="31475"/>
            </a:xfrm>
            <a:custGeom>
              <a:avLst/>
              <a:gdLst/>
              <a:ahLst/>
              <a:cxnLst/>
              <a:rect l="l" t="t" r="r" b="b"/>
              <a:pathLst>
                <a:path w="55" h="58" extrusionOk="0">
                  <a:moveTo>
                    <a:pt x="28" y="0"/>
                  </a:moveTo>
                  <a:cubicBezTo>
                    <a:pt x="-9" y="0"/>
                    <a:pt x="-9" y="58"/>
                    <a:pt x="28" y="58"/>
                  </a:cubicBezTo>
                  <a:cubicBezTo>
                    <a:pt x="65" y="58"/>
                    <a:pt x="65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2291;p44">
              <a:extLst>
                <a:ext uri="{FF2B5EF4-FFF2-40B4-BE49-F238E27FC236}">
                  <a16:creationId xmlns:a16="http://schemas.microsoft.com/office/drawing/2014/main" id="{E9018682-EB78-3FD5-9FB3-A905B80232D3}"/>
                </a:ext>
              </a:extLst>
            </p:cNvPr>
            <p:cNvSpPr/>
            <p:nvPr/>
          </p:nvSpPr>
          <p:spPr>
            <a:xfrm>
              <a:off x="7922790" y="2054207"/>
              <a:ext cx="29748" cy="31475"/>
            </a:xfrm>
            <a:custGeom>
              <a:avLst/>
              <a:gdLst/>
              <a:ahLst/>
              <a:cxnLst/>
              <a:rect l="l" t="t" r="r" b="b"/>
              <a:pathLst>
                <a:path w="55" h="58" extrusionOk="0">
                  <a:moveTo>
                    <a:pt x="28" y="0"/>
                  </a:moveTo>
                  <a:cubicBezTo>
                    <a:pt x="-9" y="0"/>
                    <a:pt x="-9" y="58"/>
                    <a:pt x="28" y="58"/>
                  </a:cubicBezTo>
                  <a:cubicBezTo>
                    <a:pt x="65" y="58"/>
                    <a:pt x="65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2292;p44">
              <a:extLst>
                <a:ext uri="{FF2B5EF4-FFF2-40B4-BE49-F238E27FC236}">
                  <a16:creationId xmlns:a16="http://schemas.microsoft.com/office/drawing/2014/main" id="{6DF71B9C-D8C3-3390-1AE7-6F4CC21A397A}"/>
                </a:ext>
              </a:extLst>
            </p:cNvPr>
            <p:cNvSpPr/>
            <p:nvPr/>
          </p:nvSpPr>
          <p:spPr>
            <a:xfrm>
              <a:off x="7915217" y="2380896"/>
              <a:ext cx="29748" cy="31475"/>
            </a:xfrm>
            <a:custGeom>
              <a:avLst/>
              <a:gdLst/>
              <a:ahLst/>
              <a:cxnLst/>
              <a:rect l="l" t="t" r="r" b="b"/>
              <a:pathLst>
                <a:path w="55" h="58" extrusionOk="0">
                  <a:moveTo>
                    <a:pt x="28" y="0"/>
                  </a:moveTo>
                  <a:cubicBezTo>
                    <a:pt x="-9" y="0"/>
                    <a:pt x="-10" y="58"/>
                    <a:pt x="28" y="58"/>
                  </a:cubicBezTo>
                  <a:cubicBezTo>
                    <a:pt x="65" y="58"/>
                    <a:pt x="65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2293;p44">
              <a:extLst>
                <a:ext uri="{FF2B5EF4-FFF2-40B4-BE49-F238E27FC236}">
                  <a16:creationId xmlns:a16="http://schemas.microsoft.com/office/drawing/2014/main" id="{3388B00E-8BBD-9203-1574-E21DFEF8A1F9}"/>
                </a:ext>
              </a:extLst>
            </p:cNvPr>
            <p:cNvSpPr/>
            <p:nvPr/>
          </p:nvSpPr>
          <p:spPr>
            <a:xfrm>
              <a:off x="7841658" y="2510052"/>
              <a:ext cx="30289" cy="31475"/>
            </a:xfrm>
            <a:custGeom>
              <a:avLst/>
              <a:gdLst/>
              <a:ahLst/>
              <a:cxnLst/>
              <a:rect l="l" t="t" r="r" b="b"/>
              <a:pathLst>
                <a:path w="56" h="58" extrusionOk="0">
                  <a:moveTo>
                    <a:pt x="28" y="0"/>
                  </a:moveTo>
                  <a:cubicBezTo>
                    <a:pt x="-9" y="0"/>
                    <a:pt x="-10" y="58"/>
                    <a:pt x="28" y="58"/>
                  </a:cubicBezTo>
                  <a:cubicBezTo>
                    <a:pt x="65" y="58"/>
                    <a:pt x="66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" name="Google Shape;2294;p44">
              <a:extLst>
                <a:ext uri="{FF2B5EF4-FFF2-40B4-BE49-F238E27FC236}">
                  <a16:creationId xmlns:a16="http://schemas.microsoft.com/office/drawing/2014/main" id="{A8C6B8C8-F9E1-A517-8279-D4CA030DF2CF}"/>
                </a:ext>
              </a:extLst>
            </p:cNvPr>
            <p:cNvSpPr/>
            <p:nvPr/>
          </p:nvSpPr>
          <p:spPr>
            <a:xfrm>
              <a:off x="7768640" y="2539899"/>
              <a:ext cx="29748" cy="31475"/>
            </a:xfrm>
            <a:custGeom>
              <a:avLst/>
              <a:gdLst/>
              <a:ahLst/>
              <a:cxnLst/>
              <a:rect l="l" t="t" r="r" b="b"/>
              <a:pathLst>
                <a:path w="55" h="58" extrusionOk="0">
                  <a:moveTo>
                    <a:pt x="28" y="0"/>
                  </a:moveTo>
                  <a:cubicBezTo>
                    <a:pt x="-9" y="0"/>
                    <a:pt x="-10" y="58"/>
                    <a:pt x="28" y="58"/>
                  </a:cubicBezTo>
                  <a:cubicBezTo>
                    <a:pt x="65" y="58"/>
                    <a:pt x="65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" name="Google Shape;2295;p44">
              <a:extLst>
                <a:ext uri="{FF2B5EF4-FFF2-40B4-BE49-F238E27FC236}">
                  <a16:creationId xmlns:a16="http://schemas.microsoft.com/office/drawing/2014/main" id="{77096DFC-DE61-8E4D-D7DF-63674434910B}"/>
                </a:ext>
              </a:extLst>
            </p:cNvPr>
            <p:cNvSpPr/>
            <p:nvPr/>
          </p:nvSpPr>
          <p:spPr>
            <a:xfrm>
              <a:off x="7621521" y="2538814"/>
              <a:ext cx="29748" cy="31475"/>
            </a:xfrm>
            <a:custGeom>
              <a:avLst/>
              <a:gdLst/>
              <a:ahLst/>
              <a:cxnLst/>
              <a:rect l="l" t="t" r="r" b="b"/>
              <a:pathLst>
                <a:path w="55" h="58" extrusionOk="0">
                  <a:moveTo>
                    <a:pt x="28" y="0"/>
                  </a:moveTo>
                  <a:cubicBezTo>
                    <a:pt x="-9" y="0"/>
                    <a:pt x="-9" y="58"/>
                    <a:pt x="28" y="58"/>
                  </a:cubicBezTo>
                  <a:cubicBezTo>
                    <a:pt x="65" y="58"/>
                    <a:pt x="65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" name="Google Shape;2296;p44">
              <a:extLst>
                <a:ext uri="{FF2B5EF4-FFF2-40B4-BE49-F238E27FC236}">
                  <a16:creationId xmlns:a16="http://schemas.microsoft.com/office/drawing/2014/main" id="{E35A5CA6-929A-58EF-ABC0-D6F0C46426FD}"/>
                </a:ext>
              </a:extLst>
            </p:cNvPr>
            <p:cNvSpPr/>
            <p:nvPr/>
          </p:nvSpPr>
          <p:spPr>
            <a:xfrm>
              <a:off x="7193687" y="2391750"/>
              <a:ext cx="29748" cy="30933"/>
            </a:xfrm>
            <a:custGeom>
              <a:avLst/>
              <a:gdLst/>
              <a:ahLst/>
              <a:cxnLst/>
              <a:rect l="l" t="t" r="r" b="b"/>
              <a:pathLst>
                <a:path w="55" h="57" extrusionOk="0">
                  <a:moveTo>
                    <a:pt x="28" y="0"/>
                  </a:moveTo>
                  <a:cubicBezTo>
                    <a:pt x="-9" y="0"/>
                    <a:pt x="-9" y="57"/>
                    <a:pt x="28" y="57"/>
                  </a:cubicBezTo>
                  <a:cubicBezTo>
                    <a:pt x="65" y="57"/>
                    <a:pt x="65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" name="Google Shape;2297;p44">
              <a:extLst>
                <a:ext uri="{FF2B5EF4-FFF2-40B4-BE49-F238E27FC236}">
                  <a16:creationId xmlns:a16="http://schemas.microsoft.com/office/drawing/2014/main" id="{9B066753-E1D2-0969-4C7E-30E3E5775E04}"/>
                </a:ext>
              </a:extLst>
            </p:cNvPr>
            <p:cNvSpPr/>
            <p:nvPr/>
          </p:nvSpPr>
          <p:spPr>
            <a:xfrm>
              <a:off x="7065500" y="2448730"/>
              <a:ext cx="30289" cy="31475"/>
            </a:xfrm>
            <a:custGeom>
              <a:avLst/>
              <a:gdLst/>
              <a:ahLst/>
              <a:cxnLst/>
              <a:rect l="l" t="t" r="r" b="b"/>
              <a:pathLst>
                <a:path w="56" h="58" extrusionOk="0">
                  <a:moveTo>
                    <a:pt x="28" y="0"/>
                  </a:moveTo>
                  <a:cubicBezTo>
                    <a:pt x="-9" y="0"/>
                    <a:pt x="-9" y="58"/>
                    <a:pt x="28" y="58"/>
                  </a:cubicBezTo>
                  <a:cubicBezTo>
                    <a:pt x="65" y="58"/>
                    <a:pt x="66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" name="Google Shape;2298;p44">
              <a:extLst>
                <a:ext uri="{FF2B5EF4-FFF2-40B4-BE49-F238E27FC236}">
                  <a16:creationId xmlns:a16="http://schemas.microsoft.com/office/drawing/2014/main" id="{99064B8C-FC56-C6F6-38C0-922A812C6F73}"/>
                </a:ext>
              </a:extLst>
            </p:cNvPr>
            <p:cNvSpPr/>
            <p:nvPr/>
          </p:nvSpPr>
          <p:spPr>
            <a:xfrm>
              <a:off x="7073072" y="2300038"/>
              <a:ext cx="30830" cy="31475"/>
            </a:xfrm>
            <a:custGeom>
              <a:avLst/>
              <a:gdLst/>
              <a:ahLst/>
              <a:cxnLst/>
              <a:rect l="l" t="t" r="r" b="b"/>
              <a:pathLst>
                <a:path w="57" h="58" extrusionOk="0">
                  <a:moveTo>
                    <a:pt x="29" y="0"/>
                  </a:moveTo>
                  <a:cubicBezTo>
                    <a:pt x="-9" y="0"/>
                    <a:pt x="-9" y="58"/>
                    <a:pt x="29" y="58"/>
                  </a:cubicBezTo>
                  <a:cubicBezTo>
                    <a:pt x="66" y="58"/>
                    <a:pt x="66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" name="Google Shape;2299;p44">
              <a:extLst>
                <a:ext uri="{FF2B5EF4-FFF2-40B4-BE49-F238E27FC236}">
                  <a16:creationId xmlns:a16="http://schemas.microsoft.com/office/drawing/2014/main" id="{31B72E3B-FDAE-DFE0-907F-DF7F680CC36C}"/>
                </a:ext>
              </a:extLst>
            </p:cNvPr>
            <p:cNvSpPr/>
            <p:nvPr/>
          </p:nvSpPr>
          <p:spPr>
            <a:xfrm>
              <a:off x="6938393" y="2364073"/>
              <a:ext cx="29748" cy="31475"/>
            </a:xfrm>
            <a:custGeom>
              <a:avLst/>
              <a:gdLst/>
              <a:ahLst/>
              <a:cxnLst/>
              <a:rect l="l" t="t" r="r" b="b"/>
              <a:pathLst>
                <a:path w="55" h="58" extrusionOk="0">
                  <a:moveTo>
                    <a:pt x="28" y="0"/>
                  </a:moveTo>
                  <a:cubicBezTo>
                    <a:pt x="-9" y="0"/>
                    <a:pt x="-9" y="58"/>
                    <a:pt x="28" y="58"/>
                  </a:cubicBezTo>
                  <a:cubicBezTo>
                    <a:pt x="65" y="58"/>
                    <a:pt x="65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" name="Google Shape;2300;p44">
              <a:extLst>
                <a:ext uri="{FF2B5EF4-FFF2-40B4-BE49-F238E27FC236}">
                  <a16:creationId xmlns:a16="http://schemas.microsoft.com/office/drawing/2014/main" id="{7B1BA46C-5006-AC0C-384F-8DD5108AF143}"/>
                </a:ext>
              </a:extLst>
            </p:cNvPr>
            <p:cNvSpPr/>
            <p:nvPr/>
          </p:nvSpPr>
          <p:spPr>
            <a:xfrm>
              <a:off x="7215322" y="2007537"/>
              <a:ext cx="30289" cy="31475"/>
            </a:xfrm>
            <a:custGeom>
              <a:avLst/>
              <a:gdLst/>
              <a:ahLst/>
              <a:cxnLst/>
              <a:rect l="l" t="t" r="r" b="b"/>
              <a:pathLst>
                <a:path w="56" h="58" extrusionOk="0">
                  <a:moveTo>
                    <a:pt x="28" y="0"/>
                  </a:moveTo>
                  <a:cubicBezTo>
                    <a:pt x="-9" y="0"/>
                    <a:pt x="-10" y="58"/>
                    <a:pt x="28" y="58"/>
                  </a:cubicBezTo>
                  <a:cubicBezTo>
                    <a:pt x="65" y="58"/>
                    <a:pt x="66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6" name="Google Shape;2301;p44">
              <a:extLst>
                <a:ext uri="{FF2B5EF4-FFF2-40B4-BE49-F238E27FC236}">
                  <a16:creationId xmlns:a16="http://schemas.microsoft.com/office/drawing/2014/main" id="{ED486EA9-BBC8-E2A9-BC42-30C1F90FB587}"/>
                </a:ext>
              </a:extLst>
            </p:cNvPr>
            <p:cNvSpPr/>
            <p:nvPr/>
          </p:nvSpPr>
          <p:spPr>
            <a:xfrm>
              <a:off x="7302945" y="1892491"/>
              <a:ext cx="30830" cy="30933"/>
            </a:xfrm>
            <a:custGeom>
              <a:avLst/>
              <a:gdLst/>
              <a:ahLst/>
              <a:cxnLst/>
              <a:rect l="l" t="t" r="r" b="b"/>
              <a:pathLst>
                <a:path w="57" h="57" extrusionOk="0">
                  <a:moveTo>
                    <a:pt x="29" y="0"/>
                  </a:moveTo>
                  <a:cubicBezTo>
                    <a:pt x="-9" y="0"/>
                    <a:pt x="-9" y="57"/>
                    <a:pt x="29" y="57"/>
                  </a:cubicBezTo>
                  <a:cubicBezTo>
                    <a:pt x="66" y="57"/>
                    <a:pt x="66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7" name="Google Shape;2302;p44">
              <a:extLst>
                <a:ext uri="{FF2B5EF4-FFF2-40B4-BE49-F238E27FC236}">
                  <a16:creationId xmlns:a16="http://schemas.microsoft.com/office/drawing/2014/main" id="{5F780BEC-DB49-2F4C-64BA-63B870D500EE}"/>
                </a:ext>
              </a:extLst>
            </p:cNvPr>
            <p:cNvSpPr/>
            <p:nvPr/>
          </p:nvSpPr>
          <p:spPr>
            <a:xfrm>
              <a:off x="7215322" y="1701470"/>
              <a:ext cx="30289" cy="31475"/>
            </a:xfrm>
            <a:custGeom>
              <a:avLst/>
              <a:gdLst/>
              <a:ahLst/>
              <a:cxnLst/>
              <a:rect l="l" t="t" r="r" b="b"/>
              <a:pathLst>
                <a:path w="56" h="58" extrusionOk="0">
                  <a:moveTo>
                    <a:pt x="28" y="0"/>
                  </a:moveTo>
                  <a:cubicBezTo>
                    <a:pt x="-9" y="0"/>
                    <a:pt x="-10" y="58"/>
                    <a:pt x="28" y="58"/>
                  </a:cubicBezTo>
                  <a:cubicBezTo>
                    <a:pt x="65" y="58"/>
                    <a:pt x="66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8" name="Google Shape;2303;p44">
              <a:extLst>
                <a:ext uri="{FF2B5EF4-FFF2-40B4-BE49-F238E27FC236}">
                  <a16:creationId xmlns:a16="http://schemas.microsoft.com/office/drawing/2014/main" id="{87BA8110-8308-E7E6-6958-9DA0B3A724F0}"/>
                </a:ext>
              </a:extLst>
            </p:cNvPr>
            <p:cNvSpPr/>
            <p:nvPr/>
          </p:nvSpPr>
          <p:spPr>
            <a:xfrm>
              <a:off x="7306190" y="1722634"/>
              <a:ext cx="30830" cy="30933"/>
            </a:xfrm>
            <a:custGeom>
              <a:avLst/>
              <a:gdLst/>
              <a:ahLst/>
              <a:cxnLst/>
              <a:rect l="l" t="t" r="r" b="b"/>
              <a:pathLst>
                <a:path w="57" h="57" extrusionOk="0">
                  <a:moveTo>
                    <a:pt x="29" y="0"/>
                  </a:moveTo>
                  <a:cubicBezTo>
                    <a:pt x="-9" y="0"/>
                    <a:pt x="-9" y="57"/>
                    <a:pt x="29" y="57"/>
                  </a:cubicBezTo>
                  <a:cubicBezTo>
                    <a:pt x="66" y="57"/>
                    <a:pt x="66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9" name="Google Shape;2304;p44">
              <a:extLst>
                <a:ext uri="{FF2B5EF4-FFF2-40B4-BE49-F238E27FC236}">
                  <a16:creationId xmlns:a16="http://schemas.microsoft.com/office/drawing/2014/main" id="{0594EB17-815E-8746-E72F-F4F416021174}"/>
                </a:ext>
              </a:extLst>
            </p:cNvPr>
            <p:cNvSpPr/>
            <p:nvPr/>
          </p:nvSpPr>
          <p:spPr>
            <a:xfrm>
              <a:off x="7288882" y="1547894"/>
              <a:ext cx="29748" cy="31475"/>
            </a:xfrm>
            <a:custGeom>
              <a:avLst/>
              <a:gdLst/>
              <a:ahLst/>
              <a:cxnLst/>
              <a:rect l="l" t="t" r="r" b="b"/>
              <a:pathLst>
                <a:path w="55" h="58" extrusionOk="0">
                  <a:moveTo>
                    <a:pt x="28" y="0"/>
                  </a:moveTo>
                  <a:cubicBezTo>
                    <a:pt x="-9" y="0"/>
                    <a:pt x="-9" y="58"/>
                    <a:pt x="28" y="58"/>
                  </a:cubicBezTo>
                  <a:cubicBezTo>
                    <a:pt x="65" y="58"/>
                    <a:pt x="65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0" name="Google Shape;2305;p44">
              <a:extLst>
                <a:ext uri="{FF2B5EF4-FFF2-40B4-BE49-F238E27FC236}">
                  <a16:creationId xmlns:a16="http://schemas.microsoft.com/office/drawing/2014/main" id="{75982135-6766-02CC-5E24-9BA04169BF7C}"/>
                </a:ext>
              </a:extLst>
            </p:cNvPr>
            <p:cNvSpPr/>
            <p:nvPr/>
          </p:nvSpPr>
          <p:spPr>
            <a:xfrm>
              <a:off x="7071449" y="1756280"/>
              <a:ext cx="30830" cy="30933"/>
            </a:xfrm>
            <a:custGeom>
              <a:avLst/>
              <a:gdLst/>
              <a:ahLst/>
              <a:cxnLst/>
              <a:rect l="l" t="t" r="r" b="b"/>
              <a:pathLst>
                <a:path w="57" h="57" extrusionOk="0">
                  <a:moveTo>
                    <a:pt x="29" y="0"/>
                  </a:moveTo>
                  <a:cubicBezTo>
                    <a:pt x="-9" y="0"/>
                    <a:pt x="-9" y="57"/>
                    <a:pt x="29" y="57"/>
                  </a:cubicBezTo>
                  <a:cubicBezTo>
                    <a:pt x="66" y="57"/>
                    <a:pt x="66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1" name="Google Shape;2306;p44">
              <a:extLst>
                <a:ext uri="{FF2B5EF4-FFF2-40B4-BE49-F238E27FC236}">
                  <a16:creationId xmlns:a16="http://schemas.microsoft.com/office/drawing/2014/main" id="{C1C86F99-064F-297B-1C53-EB6EEC7BA355}"/>
                </a:ext>
              </a:extLst>
            </p:cNvPr>
            <p:cNvSpPr/>
            <p:nvPr/>
          </p:nvSpPr>
          <p:spPr>
            <a:xfrm>
              <a:off x="6969223" y="1615185"/>
              <a:ext cx="30830" cy="31475"/>
            </a:xfrm>
            <a:custGeom>
              <a:avLst/>
              <a:gdLst/>
              <a:ahLst/>
              <a:cxnLst/>
              <a:rect l="l" t="t" r="r" b="b"/>
              <a:pathLst>
                <a:path w="57" h="58" extrusionOk="0">
                  <a:moveTo>
                    <a:pt x="29" y="0"/>
                  </a:moveTo>
                  <a:cubicBezTo>
                    <a:pt x="-9" y="0"/>
                    <a:pt x="-9" y="58"/>
                    <a:pt x="29" y="58"/>
                  </a:cubicBezTo>
                  <a:cubicBezTo>
                    <a:pt x="66" y="58"/>
                    <a:pt x="66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2" name="Google Shape;2307;p44">
              <a:extLst>
                <a:ext uri="{FF2B5EF4-FFF2-40B4-BE49-F238E27FC236}">
                  <a16:creationId xmlns:a16="http://schemas.microsoft.com/office/drawing/2014/main" id="{7DB45873-F2B2-35CD-772F-E2B90A8C2CB2}"/>
                </a:ext>
              </a:extLst>
            </p:cNvPr>
            <p:cNvSpPr/>
            <p:nvPr/>
          </p:nvSpPr>
          <p:spPr>
            <a:xfrm>
              <a:off x="6918381" y="1783414"/>
              <a:ext cx="29748" cy="31475"/>
            </a:xfrm>
            <a:custGeom>
              <a:avLst/>
              <a:gdLst/>
              <a:ahLst/>
              <a:cxnLst/>
              <a:rect l="l" t="t" r="r" b="b"/>
              <a:pathLst>
                <a:path w="55" h="58" extrusionOk="0">
                  <a:moveTo>
                    <a:pt x="28" y="0"/>
                  </a:moveTo>
                  <a:cubicBezTo>
                    <a:pt x="-9" y="0"/>
                    <a:pt x="-9" y="58"/>
                    <a:pt x="28" y="58"/>
                  </a:cubicBezTo>
                  <a:cubicBezTo>
                    <a:pt x="65" y="58"/>
                    <a:pt x="65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3" name="Google Shape;2308;p44">
              <a:extLst>
                <a:ext uri="{FF2B5EF4-FFF2-40B4-BE49-F238E27FC236}">
                  <a16:creationId xmlns:a16="http://schemas.microsoft.com/office/drawing/2014/main" id="{4B3A9CA3-FBBB-EB33-A133-AFDCFF5DC4FE}"/>
                </a:ext>
              </a:extLst>
            </p:cNvPr>
            <p:cNvSpPr/>
            <p:nvPr/>
          </p:nvSpPr>
          <p:spPr>
            <a:xfrm>
              <a:off x="7122832" y="1517504"/>
              <a:ext cx="29748" cy="31475"/>
            </a:xfrm>
            <a:custGeom>
              <a:avLst/>
              <a:gdLst/>
              <a:ahLst/>
              <a:cxnLst/>
              <a:rect l="l" t="t" r="r" b="b"/>
              <a:pathLst>
                <a:path w="55" h="58" extrusionOk="0">
                  <a:moveTo>
                    <a:pt x="28" y="0"/>
                  </a:moveTo>
                  <a:cubicBezTo>
                    <a:pt x="-9" y="0"/>
                    <a:pt x="-9" y="58"/>
                    <a:pt x="28" y="58"/>
                  </a:cubicBezTo>
                  <a:cubicBezTo>
                    <a:pt x="65" y="58"/>
                    <a:pt x="65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4" name="Google Shape;2309;p44">
              <a:extLst>
                <a:ext uri="{FF2B5EF4-FFF2-40B4-BE49-F238E27FC236}">
                  <a16:creationId xmlns:a16="http://schemas.microsoft.com/office/drawing/2014/main" id="{DFF10F00-32BE-D451-669B-3C6883C3E730}"/>
                </a:ext>
              </a:extLst>
            </p:cNvPr>
            <p:cNvSpPr/>
            <p:nvPr/>
          </p:nvSpPr>
          <p:spPr>
            <a:xfrm>
              <a:off x="6793979" y="1603789"/>
              <a:ext cx="29748" cy="31475"/>
            </a:xfrm>
            <a:custGeom>
              <a:avLst/>
              <a:gdLst/>
              <a:ahLst/>
              <a:cxnLst/>
              <a:rect l="l" t="t" r="r" b="b"/>
              <a:pathLst>
                <a:path w="55" h="58" extrusionOk="0">
                  <a:moveTo>
                    <a:pt x="28" y="0"/>
                  </a:moveTo>
                  <a:cubicBezTo>
                    <a:pt x="-9" y="0"/>
                    <a:pt x="-9" y="58"/>
                    <a:pt x="28" y="58"/>
                  </a:cubicBezTo>
                  <a:cubicBezTo>
                    <a:pt x="65" y="58"/>
                    <a:pt x="65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5" name="Google Shape;2310;p44">
              <a:extLst>
                <a:ext uri="{FF2B5EF4-FFF2-40B4-BE49-F238E27FC236}">
                  <a16:creationId xmlns:a16="http://schemas.microsoft.com/office/drawing/2014/main" id="{A2D8B4BE-72F7-1E3D-5484-FDC4A3CF6D7A}"/>
                </a:ext>
              </a:extLst>
            </p:cNvPr>
            <p:cNvSpPr/>
            <p:nvPr/>
          </p:nvSpPr>
          <p:spPr>
            <a:xfrm>
              <a:off x="6696621" y="1730232"/>
              <a:ext cx="29748" cy="31475"/>
            </a:xfrm>
            <a:custGeom>
              <a:avLst/>
              <a:gdLst/>
              <a:ahLst/>
              <a:cxnLst/>
              <a:rect l="l" t="t" r="r" b="b"/>
              <a:pathLst>
                <a:path w="55" h="58" extrusionOk="0">
                  <a:moveTo>
                    <a:pt x="28" y="0"/>
                  </a:moveTo>
                  <a:cubicBezTo>
                    <a:pt x="-9" y="0"/>
                    <a:pt x="-9" y="58"/>
                    <a:pt x="28" y="58"/>
                  </a:cubicBezTo>
                  <a:cubicBezTo>
                    <a:pt x="65" y="58"/>
                    <a:pt x="65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6" name="Google Shape;2311;p44">
              <a:extLst>
                <a:ext uri="{FF2B5EF4-FFF2-40B4-BE49-F238E27FC236}">
                  <a16:creationId xmlns:a16="http://schemas.microsoft.com/office/drawing/2014/main" id="{D3D75688-1BA5-3CA7-E59B-134AF7FAEF07}"/>
                </a:ext>
              </a:extLst>
            </p:cNvPr>
            <p:cNvSpPr/>
            <p:nvPr/>
          </p:nvSpPr>
          <p:spPr>
            <a:xfrm>
              <a:off x="6766935" y="1810547"/>
              <a:ext cx="30289" cy="31475"/>
            </a:xfrm>
            <a:custGeom>
              <a:avLst/>
              <a:gdLst/>
              <a:ahLst/>
              <a:cxnLst/>
              <a:rect l="l" t="t" r="r" b="b"/>
              <a:pathLst>
                <a:path w="56" h="58" extrusionOk="0">
                  <a:moveTo>
                    <a:pt x="28" y="0"/>
                  </a:moveTo>
                  <a:cubicBezTo>
                    <a:pt x="-9" y="0"/>
                    <a:pt x="-10" y="58"/>
                    <a:pt x="28" y="58"/>
                  </a:cubicBezTo>
                  <a:cubicBezTo>
                    <a:pt x="65" y="58"/>
                    <a:pt x="65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7" name="Google Shape;2312;p44">
              <a:extLst>
                <a:ext uri="{FF2B5EF4-FFF2-40B4-BE49-F238E27FC236}">
                  <a16:creationId xmlns:a16="http://schemas.microsoft.com/office/drawing/2014/main" id="{3B0A1117-9003-505C-DB1C-C0EF1DE75193}"/>
                </a:ext>
              </a:extLst>
            </p:cNvPr>
            <p:cNvSpPr/>
            <p:nvPr/>
          </p:nvSpPr>
          <p:spPr>
            <a:xfrm>
              <a:off x="7079562" y="2092737"/>
              <a:ext cx="30289" cy="30933"/>
            </a:xfrm>
            <a:custGeom>
              <a:avLst/>
              <a:gdLst/>
              <a:ahLst/>
              <a:cxnLst/>
              <a:rect l="l" t="t" r="r" b="b"/>
              <a:pathLst>
                <a:path w="56" h="57" extrusionOk="0">
                  <a:moveTo>
                    <a:pt x="28" y="0"/>
                  </a:moveTo>
                  <a:cubicBezTo>
                    <a:pt x="-9" y="0"/>
                    <a:pt x="-9" y="57"/>
                    <a:pt x="28" y="57"/>
                  </a:cubicBezTo>
                  <a:cubicBezTo>
                    <a:pt x="65" y="57"/>
                    <a:pt x="66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8" name="Google Shape;2313;p44">
              <a:extLst>
                <a:ext uri="{FF2B5EF4-FFF2-40B4-BE49-F238E27FC236}">
                  <a16:creationId xmlns:a16="http://schemas.microsoft.com/office/drawing/2014/main" id="{DC07164A-7060-43E6-AE69-976F36BF1F53}"/>
                </a:ext>
              </a:extLst>
            </p:cNvPr>
            <p:cNvSpPr/>
            <p:nvPr/>
          </p:nvSpPr>
          <p:spPr>
            <a:xfrm>
              <a:off x="7600427" y="1635264"/>
              <a:ext cx="30289" cy="31475"/>
            </a:xfrm>
            <a:custGeom>
              <a:avLst/>
              <a:gdLst/>
              <a:ahLst/>
              <a:cxnLst/>
              <a:rect l="l" t="t" r="r" b="b"/>
              <a:pathLst>
                <a:path w="56" h="58" extrusionOk="0">
                  <a:moveTo>
                    <a:pt x="28" y="0"/>
                  </a:moveTo>
                  <a:cubicBezTo>
                    <a:pt x="-9" y="0"/>
                    <a:pt x="-10" y="58"/>
                    <a:pt x="28" y="58"/>
                  </a:cubicBezTo>
                  <a:cubicBezTo>
                    <a:pt x="65" y="58"/>
                    <a:pt x="65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9" name="Google Shape;2314;p44">
              <a:extLst>
                <a:ext uri="{FF2B5EF4-FFF2-40B4-BE49-F238E27FC236}">
                  <a16:creationId xmlns:a16="http://schemas.microsoft.com/office/drawing/2014/main" id="{E9A7FB2E-1529-6674-2947-D3FABCA57CDE}"/>
                </a:ext>
              </a:extLst>
            </p:cNvPr>
            <p:cNvSpPr/>
            <p:nvPr/>
          </p:nvSpPr>
          <p:spPr>
            <a:xfrm>
              <a:off x="7693999" y="1499596"/>
              <a:ext cx="29748" cy="31475"/>
            </a:xfrm>
            <a:custGeom>
              <a:avLst/>
              <a:gdLst/>
              <a:ahLst/>
              <a:cxnLst/>
              <a:rect l="l" t="t" r="r" b="b"/>
              <a:pathLst>
                <a:path w="55" h="58" extrusionOk="0">
                  <a:moveTo>
                    <a:pt x="28" y="0"/>
                  </a:moveTo>
                  <a:cubicBezTo>
                    <a:pt x="-9" y="0"/>
                    <a:pt x="-9" y="58"/>
                    <a:pt x="28" y="58"/>
                  </a:cubicBezTo>
                  <a:cubicBezTo>
                    <a:pt x="65" y="58"/>
                    <a:pt x="65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0" name="Google Shape;2315;p44">
              <a:extLst>
                <a:ext uri="{FF2B5EF4-FFF2-40B4-BE49-F238E27FC236}">
                  <a16:creationId xmlns:a16="http://schemas.microsoft.com/office/drawing/2014/main" id="{376C30E5-160F-B23B-3395-79FA031CA124}"/>
                </a:ext>
              </a:extLst>
            </p:cNvPr>
            <p:cNvSpPr/>
            <p:nvPr/>
          </p:nvSpPr>
          <p:spPr>
            <a:xfrm>
              <a:off x="7557698" y="1498510"/>
              <a:ext cx="29748" cy="31475"/>
            </a:xfrm>
            <a:custGeom>
              <a:avLst/>
              <a:gdLst/>
              <a:ahLst/>
              <a:cxnLst/>
              <a:rect l="l" t="t" r="r" b="b"/>
              <a:pathLst>
                <a:path w="55" h="58" extrusionOk="0">
                  <a:moveTo>
                    <a:pt x="28" y="0"/>
                  </a:moveTo>
                  <a:cubicBezTo>
                    <a:pt x="-9" y="0"/>
                    <a:pt x="-9" y="58"/>
                    <a:pt x="28" y="58"/>
                  </a:cubicBezTo>
                  <a:cubicBezTo>
                    <a:pt x="65" y="58"/>
                    <a:pt x="65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1" name="Google Shape;2316;p44">
              <a:extLst>
                <a:ext uri="{FF2B5EF4-FFF2-40B4-BE49-F238E27FC236}">
                  <a16:creationId xmlns:a16="http://schemas.microsoft.com/office/drawing/2014/main" id="{EABAF205-9A60-5EFB-B0CA-9E378B2C54E0}"/>
                </a:ext>
              </a:extLst>
            </p:cNvPr>
            <p:cNvSpPr/>
            <p:nvPr/>
          </p:nvSpPr>
          <p:spPr>
            <a:xfrm>
              <a:off x="7455472" y="1642861"/>
              <a:ext cx="29748" cy="31475"/>
            </a:xfrm>
            <a:custGeom>
              <a:avLst/>
              <a:gdLst/>
              <a:ahLst/>
              <a:cxnLst/>
              <a:rect l="l" t="t" r="r" b="b"/>
              <a:pathLst>
                <a:path w="55" h="58" extrusionOk="0">
                  <a:moveTo>
                    <a:pt x="28" y="0"/>
                  </a:moveTo>
                  <a:cubicBezTo>
                    <a:pt x="-9" y="0"/>
                    <a:pt x="-9" y="58"/>
                    <a:pt x="28" y="58"/>
                  </a:cubicBezTo>
                  <a:cubicBezTo>
                    <a:pt x="65" y="58"/>
                    <a:pt x="65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" name="Google Shape;628;p25"/>
          <p:cNvSpPr txBox="1">
            <a:spLocks noGrp="1"/>
          </p:cNvSpPr>
          <p:nvPr>
            <p:ph type="title"/>
          </p:nvPr>
        </p:nvSpPr>
        <p:spPr>
          <a:xfrm>
            <a:off x="950967" y="719333"/>
            <a:ext cx="10290000" cy="7924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芳療措施及諮詢</a:t>
            </a:r>
            <a:endParaRPr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630" name="Google Shape;630;p25"/>
          <p:cNvGraphicFramePr/>
          <p:nvPr>
            <p:extLst>
              <p:ext uri="{D42A27DB-BD31-4B8C-83A1-F6EECF244321}">
                <p14:modId xmlns:p14="http://schemas.microsoft.com/office/powerpoint/2010/main" val="2794899675"/>
              </p:ext>
            </p:extLst>
          </p:nvPr>
        </p:nvGraphicFramePr>
        <p:xfrm>
          <a:off x="895847" y="2014478"/>
          <a:ext cx="10290067" cy="4434447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3211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789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94955">
                  <a:extLst>
                    <a:ext uri="{9D8B030D-6E8A-4147-A177-3AD203B41FA5}">
                      <a16:colId xmlns:a16="http://schemas.microsoft.com/office/drawing/2014/main" val="3519960967"/>
                    </a:ext>
                  </a:extLst>
                </a:gridCol>
                <a:gridCol w="2394956">
                  <a:extLst>
                    <a:ext uri="{9D8B030D-6E8A-4147-A177-3AD203B41FA5}">
                      <a16:colId xmlns:a16="http://schemas.microsoft.com/office/drawing/2014/main" val="2562581748"/>
                    </a:ext>
                  </a:extLst>
                </a:gridCol>
              </a:tblGrid>
              <a:tr h="678927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500" b="1" u="none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Open Sans"/>
                      </a:endParaRPr>
                    </a:p>
                  </a:txBody>
                  <a:tcPr marL="121900" marR="121900" marT="0" marB="0" anchor="ctr">
                    <a:lnL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zh-TW" altLang="en-US" sz="1500" b="1" u="none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精油配方、劑量與濃度</a:t>
                      </a:r>
                    </a:p>
                  </a:txBody>
                  <a:tcPr marL="121900" marR="121900" marT="0" marB="0" anchor="ctr">
                    <a:lnL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zh-TW" altLang="en-US" sz="1500" b="1" u="none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使用建議</a:t>
                      </a:r>
                      <a:endParaRPr lang="en-US" altLang="zh-TW" sz="1500" b="1" u="none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Open Sans"/>
                      </a:endParaRPr>
                    </a:p>
                  </a:txBody>
                  <a:tcPr marL="121900" marR="121900" marT="0" marB="0"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zh-TW" altLang="en-US" sz="1500" b="1" u="none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個案回饋</a:t>
                      </a:r>
                      <a:endParaRPr lang="en-US" sz="1500" b="1" u="none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Open Sans"/>
                      </a:endParaRPr>
                    </a:p>
                  </a:txBody>
                  <a:tcPr marL="121900" marR="121900" marT="0" marB="0"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555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zh-TW" altLang="en-US" sz="1500" b="1" u="none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第二次</a:t>
                      </a:r>
                      <a:endParaRPr lang="en-US" altLang="zh-TW" sz="1500" b="1" u="none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Open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zh-TW" altLang="en-US" sz="1500" b="1" u="none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諮詢</a:t>
                      </a:r>
                    </a:p>
                  </a:txBody>
                  <a:tcPr marL="121900" marR="121900" marT="0" marB="0" anchor="ctr">
                    <a:lnL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zh-TW" altLang="en-US" sz="1300" u="sng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橄欖油　</a:t>
                      </a:r>
                      <a:r>
                        <a:rPr lang="en-US" altLang="zh-TW" sz="1300" u="sng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20ml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zh-TW" altLang="en-US" sz="1300" u="none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　針對皮膚滋養以及舒緩肌肉疼痛與發炎               </a:t>
                      </a:r>
                      <a:endParaRPr lang="en-US" altLang="zh-TW" sz="1300" u="none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Open San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zh-TW" altLang="en-US" sz="1300" u="sng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歐薄荷　</a:t>
                      </a:r>
                      <a:r>
                        <a:rPr lang="en-US" altLang="zh-TW" sz="1300" u="sng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4d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zh-TW" altLang="en-US" sz="1300" u="none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　主要成分為薄荷醇，有止痛、肌肉放鬆之效           </a:t>
                      </a:r>
                      <a:endParaRPr lang="en-US" altLang="zh-TW" sz="1300" u="none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Open San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zh-TW" altLang="en-US" sz="1300" b="1" u="sng" dirty="0">
                          <a:solidFill>
                            <a:srgbClr val="56B7A4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黑胡椒　</a:t>
                      </a:r>
                      <a:r>
                        <a:rPr lang="en-US" altLang="zh-TW" sz="1300" b="1" u="sng" dirty="0">
                          <a:solidFill>
                            <a:srgbClr val="56B7A4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4d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zh-TW" altLang="en-US" sz="1300" b="1" u="none" dirty="0">
                          <a:solidFill>
                            <a:srgbClr val="56B7A4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　主要成分為丁香油烴，有消炎、止痛之效 </a:t>
                      </a:r>
                      <a:r>
                        <a:rPr lang="zh-TW" altLang="en-US" sz="1300" b="1" u="none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            </a:t>
                      </a:r>
                      <a:endParaRPr lang="en-US" altLang="zh-TW" sz="1300" b="1" u="none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Open San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zh-TW" altLang="en-US" sz="1300" u="sng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岩蘭草</a:t>
                      </a:r>
                      <a:r>
                        <a:rPr lang="en-US" altLang="zh-TW" sz="1300" u="sng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3%</a:t>
                      </a:r>
                      <a:r>
                        <a:rPr lang="zh-TW" altLang="en-US" sz="1300" u="sng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　</a:t>
                      </a:r>
                      <a:r>
                        <a:rPr lang="en-US" altLang="zh-TW" sz="1300" u="sng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4d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zh-TW" altLang="en-US" sz="1300" u="none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　主要成分為岩蘭草醇，有促進循環、神經鎮定之效 </a:t>
                      </a:r>
                      <a:endParaRPr lang="en-US" altLang="zh-TW" sz="1300" u="none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Open Sans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zh-TW" altLang="en-US" sz="1300" u="sng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按摩油濃度為</a:t>
                      </a:r>
                      <a:r>
                        <a:rPr lang="en-US" altLang="zh-TW" sz="1300" u="sng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3%</a:t>
                      </a:r>
                      <a:br>
                        <a:rPr lang="en-US" altLang="zh-TW" sz="1300" u="none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</a:br>
                      <a:endParaRPr lang="en-US" altLang="zh-TW" sz="1300" u="none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Open Sans"/>
                      </a:endParaRPr>
                    </a:p>
                  </a:txBody>
                  <a:tcPr marL="121900" marR="121900" marT="0" marB="0" anchor="ctr">
                    <a:lnL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zh-TW" altLang="en-US" sz="1300" u="none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以滾珠瓶填裝方便個案在患部按摩使用，</a:t>
                      </a:r>
                      <a:r>
                        <a:rPr lang="zh-TW" altLang="en-US" sz="1300" b="1" u="none" dirty="0">
                          <a:solidFill>
                            <a:srgbClr val="56B7A4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使用時間改為白天使用，可</a:t>
                      </a:r>
                      <a:r>
                        <a:rPr lang="en-US" altLang="zh-TW" sz="1300" b="1" u="none" dirty="0">
                          <a:solidFill>
                            <a:srgbClr val="56B7A4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1-2</a:t>
                      </a:r>
                      <a:r>
                        <a:rPr lang="zh-TW" altLang="en-US" sz="1300" b="1" u="none" dirty="0">
                          <a:solidFill>
                            <a:srgbClr val="56B7A4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次</a:t>
                      </a:r>
                      <a:endParaRPr lang="en-US" altLang="zh-TW" sz="1300" b="1" u="none" dirty="0">
                        <a:solidFill>
                          <a:srgbClr val="56B7A4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Open Sans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zh-TW" altLang="en-US" sz="1300" u="none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搭配</a:t>
                      </a:r>
                      <a:r>
                        <a:rPr lang="en-US" altLang="zh-TW" sz="1300" u="none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【</a:t>
                      </a:r>
                      <a:r>
                        <a:rPr lang="zh-TW" altLang="en-US" sz="1300" u="none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甜橙</a:t>
                      </a:r>
                      <a:r>
                        <a:rPr lang="en-US" altLang="zh-TW" sz="1300" u="none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+</a:t>
                      </a:r>
                      <a:r>
                        <a:rPr lang="zh-TW" altLang="en-US" sz="1300" u="none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天竺葵</a:t>
                      </a:r>
                      <a:r>
                        <a:rPr lang="en-US" altLang="zh-TW" sz="1300" u="none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】</a:t>
                      </a:r>
                      <a:r>
                        <a:rPr lang="zh-TW" altLang="en-US" sz="1300" u="none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調配為擴香精油睡前使用，主要是讓個案放鬆入眠</a:t>
                      </a: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zh-TW" altLang="en-US" sz="1300" b="1" u="none" dirty="0">
                          <a:solidFill>
                            <a:schemeClr val="accent4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搭配</a:t>
                      </a:r>
                      <a:r>
                        <a:rPr lang="en-US" altLang="zh-TW" sz="1300" b="1" u="none" dirty="0">
                          <a:solidFill>
                            <a:schemeClr val="accent4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【</a:t>
                      </a:r>
                      <a:r>
                        <a:rPr lang="zh-TW" altLang="en-US" sz="1300" b="1" u="none" dirty="0">
                          <a:solidFill>
                            <a:schemeClr val="accent4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義大利永久花純露</a:t>
                      </a:r>
                      <a:r>
                        <a:rPr lang="en-US" altLang="zh-TW" sz="1300" b="1" u="none" dirty="0">
                          <a:solidFill>
                            <a:schemeClr val="accent4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+</a:t>
                      </a:r>
                      <a:r>
                        <a:rPr lang="zh-TW" altLang="en-US" sz="1300" b="1" u="none" dirty="0">
                          <a:solidFill>
                            <a:schemeClr val="accent4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玫瑰純露</a:t>
                      </a:r>
                      <a:r>
                        <a:rPr lang="en-US" altLang="zh-TW" sz="1300" b="1" u="none" dirty="0">
                          <a:solidFill>
                            <a:schemeClr val="accent4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】</a:t>
                      </a:r>
                      <a:r>
                        <a:rPr lang="zh-TW" altLang="en-US" sz="1300" b="1" u="none" dirty="0">
                          <a:solidFill>
                            <a:schemeClr val="accent4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加在白開水飲用，主要是為了鎮定安撫及化淤通經之效</a:t>
                      </a: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endParaRPr lang="en-US" sz="1300" u="none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Open Sans"/>
                      </a:endParaRPr>
                    </a:p>
                  </a:txBody>
                  <a:tcPr marL="121900" marR="121900" marT="0" marB="0"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zh-TW" altLang="en-US" sz="1300" u="none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個案反應純露味道比較難以接受，按摩油的部分比較不會刺了，止痛部分則是感覺患部肌肉有比較柔軟一點，緊繃感也有稍微降低</a:t>
                      </a:r>
                      <a:endParaRPr lang="en-US" altLang="zh-TW" sz="1300" u="none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Open Sans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en-US" altLang="zh-TW" sz="1300" u="none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(</a:t>
                      </a:r>
                      <a:r>
                        <a:rPr lang="zh-TW" altLang="en-US" sz="1300" u="none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疼痛指數約為４分</a:t>
                      </a:r>
                      <a:r>
                        <a:rPr lang="en-US" altLang="zh-TW" sz="1300" u="none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)</a:t>
                      </a:r>
                      <a:endParaRPr lang="en-US" sz="1300" u="none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Open Sans"/>
                      </a:endParaRPr>
                    </a:p>
                  </a:txBody>
                  <a:tcPr marL="121900" marR="121900" marT="0" marB="0" anchor="ctr">
                    <a:lnL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633" name="Google Shape;633;p25"/>
          <p:cNvGrpSpPr/>
          <p:nvPr/>
        </p:nvGrpSpPr>
        <p:grpSpPr>
          <a:xfrm>
            <a:off x="10509556" y="1206279"/>
            <a:ext cx="731520" cy="1095484"/>
            <a:chOff x="7882167" y="904709"/>
            <a:chExt cx="548640" cy="821613"/>
          </a:xfrm>
        </p:grpSpPr>
        <p:grpSp>
          <p:nvGrpSpPr>
            <p:cNvPr id="634" name="Google Shape;634;p25"/>
            <p:cNvGrpSpPr/>
            <p:nvPr/>
          </p:nvGrpSpPr>
          <p:grpSpPr>
            <a:xfrm>
              <a:off x="7882167" y="1133800"/>
              <a:ext cx="548640" cy="592522"/>
              <a:chOff x="5033490" y="539485"/>
              <a:chExt cx="457200" cy="496957"/>
            </a:xfrm>
          </p:grpSpPr>
          <p:grpSp>
            <p:nvGrpSpPr>
              <p:cNvPr id="635" name="Google Shape;635;p25"/>
              <p:cNvGrpSpPr/>
              <p:nvPr/>
            </p:nvGrpSpPr>
            <p:grpSpPr>
              <a:xfrm>
                <a:off x="5033490" y="539485"/>
                <a:ext cx="457200" cy="496957"/>
                <a:chOff x="5033490" y="539485"/>
                <a:chExt cx="457200" cy="496957"/>
              </a:xfrm>
            </p:grpSpPr>
            <p:sp>
              <p:nvSpPr>
                <p:cNvPr id="636" name="Google Shape;636;p25"/>
                <p:cNvSpPr/>
                <p:nvPr/>
              </p:nvSpPr>
              <p:spPr>
                <a:xfrm>
                  <a:off x="5178320" y="539485"/>
                  <a:ext cx="167913" cy="16970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51" h="447" extrusionOk="0">
                      <a:moveTo>
                        <a:pt x="435" y="93"/>
                      </a:moveTo>
                      <a:cubicBezTo>
                        <a:pt x="395" y="26"/>
                        <a:pt x="324" y="2"/>
                        <a:pt x="257" y="0"/>
                      </a:cubicBezTo>
                      <a:cubicBezTo>
                        <a:pt x="246" y="0"/>
                        <a:pt x="236" y="0"/>
                        <a:pt x="225" y="0"/>
                      </a:cubicBezTo>
                      <a:cubicBezTo>
                        <a:pt x="215" y="0"/>
                        <a:pt x="204" y="0"/>
                        <a:pt x="193" y="0"/>
                      </a:cubicBezTo>
                      <a:cubicBezTo>
                        <a:pt x="127" y="2"/>
                        <a:pt x="56" y="26"/>
                        <a:pt x="15" y="93"/>
                      </a:cubicBezTo>
                      <a:cubicBezTo>
                        <a:pt x="-6" y="128"/>
                        <a:pt x="-1" y="176"/>
                        <a:pt x="5" y="217"/>
                      </a:cubicBezTo>
                      <a:cubicBezTo>
                        <a:pt x="19" y="308"/>
                        <a:pt x="74" y="393"/>
                        <a:pt x="137" y="447"/>
                      </a:cubicBezTo>
                      <a:lnTo>
                        <a:pt x="225" y="435"/>
                      </a:lnTo>
                      <a:lnTo>
                        <a:pt x="314" y="447"/>
                      </a:lnTo>
                      <a:cubicBezTo>
                        <a:pt x="376" y="393"/>
                        <a:pt x="431" y="308"/>
                        <a:pt x="445" y="217"/>
                      </a:cubicBezTo>
                      <a:cubicBezTo>
                        <a:pt x="452" y="176"/>
                        <a:pt x="456" y="128"/>
                        <a:pt x="435" y="93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120000" tIns="60000" rIns="120000" bIns="60000" anchor="ctr" anchorCtr="1">
                  <a:noAutofit/>
                </a:bodyPr>
                <a:lstStyle/>
                <a:p>
                  <a:pPr marL="0" marR="0" lvl="0" indent="0" algn="l" defTabSz="121917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Tx/>
                    <a:buNone/>
                    <a:tabLst/>
                    <a:defRPr/>
                  </a:pPr>
                  <a:endParaRPr kumimoji="0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37" name="Google Shape;637;p25"/>
                <p:cNvSpPr/>
                <p:nvPr/>
              </p:nvSpPr>
              <p:spPr>
                <a:xfrm>
                  <a:off x="5311980" y="612377"/>
                  <a:ext cx="178710" cy="1742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0" h="459" extrusionOk="0">
                      <a:moveTo>
                        <a:pt x="457" y="364"/>
                      </a:moveTo>
                      <a:cubicBezTo>
                        <a:pt x="495" y="296"/>
                        <a:pt x="480" y="222"/>
                        <a:pt x="449" y="164"/>
                      </a:cubicBezTo>
                      <a:cubicBezTo>
                        <a:pt x="444" y="154"/>
                        <a:pt x="439" y="145"/>
                        <a:pt x="433" y="136"/>
                      </a:cubicBezTo>
                      <a:cubicBezTo>
                        <a:pt x="427" y="127"/>
                        <a:pt x="423" y="117"/>
                        <a:pt x="417" y="108"/>
                      </a:cubicBezTo>
                      <a:cubicBezTo>
                        <a:pt x="382" y="52"/>
                        <a:pt x="326" y="2"/>
                        <a:pt x="247" y="0"/>
                      </a:cubicBezTo>
                      <a:cubicBezTo>
                        <a:pt x="207" y="-1"/>
                        <a:pt x="167" y="28"/>
                        <a:pt x="135" y="53"/>
                      </a:cubicBezTo>
                      <a:cubicBezTo>
                        <a:pt x="62" y="111"/>
                        <a:pt x="17" y="202"/>
                        <a:pt x="0" y="283"/>
                      </a:cubicBezTo>
                      <a:lnTo>
                        <a:pt x="55" y="353"/>
                      </a:lnTo>
                      <a:lnTo>
                        <a:pt x="89" y="436"/>
                      </a:lnTo>
                      <a:cubicBezTo>
                        <a:pt x="167" y="463"/>
                        <a:pt x="268" y="469"/>
                        <a:pt x="355" y="435"/>
                      </a:cubicBezTo>
                      <a:cubicBezTo>
                        <a:pt x="393" y="420"/>
                        <a:pt x="438" y="400"/>
                        <a:pt x="457" y="364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120000" tIns="60000" rIns="120000" bIns="60000" anchor="ctr" anchorCtr="1">
                  <a:noAutofit/>
                </a:bodyPr>
                <a:lstStyle/>
                <a:p>
                  <a:pPr marL="0" marR="0" lvl="0" indent="0" algn="l" defTabSz="121917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Tx/>
                    <a:buNone/>
                    <a:tabLst/>
                    <a:defRPr/>
                  </a:pPr>
                  <a:endParaRPr kumimoji="0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38" name="Google Shape;638;p25"/>
                <p:cNvSpPr/>
                <p:nvPr/>
              </p:nvSpPr>
              <p:spPr>
                <a:xfrm>
                  <a:off x="5311980" y="790051"/>
                  <a:ext cx="178338" cy="17387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9" h="458" extrusionOk="0">
                      <a:moveTo>
                        <a:pt x="245" y="458"/>
                      </a:moveTo>
                      <a:cubicBezTo>
                        <a:pt x="323" y="456"/>
                        <a:pt x="380" y="407"/>
                        <a:pt x="415" y="351"/>
                      </a:cubicBezTo>
                      <a:cubicBezTo>
                        <a:pt x="421" y="342"/>
                        <a:pt x="426" y="333"/>
                        <a:pt x="431" y="323"/>
                      </a:cubicBezTo>
                      <a:cubicBezTo>
                        <a:pt x="436" y="314"/>
                        <a:pt x="442" y="305"/>
                        <a:pt x="447" y="296"/>
                      </a:cubicBezTo>
                      <a:cubicBezTo>
                        <a:pt x="479" y="237"/>
                        <a:pt x="494" y="163"/>
                        <a:pt x="456" y="95"/>
                      </a:cubicBezTo>
                      <a:cubicBezTo>
                        <a:pt x="437" y="59"/>
                        <a:pt x="393" y="39"/>
                        <a:pt x="355" y="24"/>
                      </a:cubicBezTo>
                      <a:cubicBezTo>
                        <a:pt x="269" y="-10"/>
                        <a:pt x="167" y="-5"/>
                        <a:pt x="89" y="21"/>
                      </a:cubicBezTo>
                      <a:lnTo>
                        <a:pt x="55" y="104"/>
                      </a:lnTo>
                      <a:lnTo>
                        <a:pt x="0" y="174"/>
                      </a:lnTo>
                      <a:cubicBezTo>
                        <a:pt x="16" y="256"/>
                        <a:pt x="60" y="346"/>
                        <a:pt x="133" y="404"/>
                      </a:cubicBezTo>
                      <a:cubicBezTo>
                        <a:pt x="165" y="430"/>
                        <a:pt x="205" y="458"/>
                        <a:pt x="245" y="45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120000" tIns="60000" rIns="120000" bIns="60000" anchor="ctr" anchorCtr="1">
                  <a:noAutofit/>
                </a:bodyPr>
                <a:lstStyle/>
                <a:p>
                  <a:pPr marL="0" marR="0" lvl="0" indent="0" algn="l" defTabSz="121917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Tx/>
                    <a:buNone/>
                    <a:tabLst/>
                    <a:defRPr/>
                  </a:pPr>
                  <a:endParaRPr kumimoji="0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39" name="Google Shape;639;p25"/>
                <p:cNvSpPr/>
                <p:nvPr/>
              </p:nvSpPr>
              <p:spPr>
                <a:xfrm>
                  <a:off x="5177575" y="866360"/>
                  <a:ext cx="167541" cy="17008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50" h="448" extrusionOk="0">
                      <a:moveTo>
                        <a:pt x="14" y="353"/>
                      </a:moveTo>
                      <a:cubicBezTo>
                        <a:pt x="54" y="420"/>
                        <a:pt x="125" y="445"/>
                        <a:pt x="192" y="447"/>
                      </a:cubicBezTo>
                      <a:cubicBezTo>
                        <a:pt x="202" y="447"/>
                        <a:pt x="214" y="447"/>
                        <a:pt x="224" y="447"/>
                      </a:cubicBezTo>
                      <a:cubicBezTo>
                        <a:pt x="235" y="447"/>
                        <a:pt x="245" y="448"/>
                        <a:pt x="255" y="447"/>
                      </a:cubicBezTo>
                      <a:cubicBezTo>
                        <a:pt x="322" y="445"/>
                        <a:pt x="393" y="421"/>
                        <a:pt x="434" y="355"/>
                      </a:cubicBezTo>
                      <a:cubicBezTo>
                        <a:pt x="455" y="320"/>
                        <a:pt x="451" y="272"/>
                        <a:pt x="445" y="231"/>
                      </a:cubicBezTo>
                      <a:cubicBezTo>
                        <a:pt x="432" y="140"/>
                        <a:pt x="376" y="54"/>
                        <a:pt x="314" y="0"/>
                      </a:cubicBezTo>
                      <a:lnTo>
                        <a:pt x="226" y="12"/>
                      </a:lnTo>
                      <a:lnTo>
                        <a:pt x="138" y="0"/>
                      </a:lnTo>
                      <a:cubicBezTo>
                        <a:pt x="75" y="54"/>
                        <a:pt x="19" y="138"/>
                        <a:pt x="5" y="230"/>
                      </a:cubicBezTo>
                      <a:cubicBezTo>
                        <a:pt x="-1" y="270"/>
                        <a:pt x="-6" y="318"/>
                        <a:pt x="14" y="353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120000" tIns="60000" rIns="120000" bIns="60000" anchor="ctr" anchorCtr="1">
                  <a:noAutofit/>
                </a:bodyPr>
                <a:lstStyle/>
                <a:p>
                  <a:pPr marL="0" marR="0" lvl="0" indent="0" algn="l" defTabSz="121917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Tx/>
                    <a:buNone/>
                    <a:tabLst/>
                    <a:defRPr/>
                  </a:pPr>
                  <a:endParaRPr kumimoji="0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40" name="Google Shape;640;p25"/>
                <p:cNvSpPr/>
                <p:nvPr/>
              </p:nvSpPr>
              <p:spPr>
                <a:xfrm>
                  <a:off x="5033490" y="788912"/>
                  <a:ext cx="177965" cy="1734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8" h="457" extrusionOk="0">
                      <a:moveTo>
                        <a:pt x="23" y="92"/>
                      </a:moveTo>
                      <a:cubicBezTo>
                        <a:pt x="-15" y="160"/>
                        <a:pt x="-2" y="234"/>
                        <a:pt x="29" y="293"/>
                      </a:cubicBezTo>
                      <a:cubicBezTo>
                        <a:pt x="34" y="302"/>
                        <a:pt x="40" y="311"/>
                        <a:pt x="45" y="320"/>
                      </a:cubicBezTo>
                      <a:cubicBezTo>
                        <a:pt x="51" y="329"/>
                        <a:pt x="55" y="339"/>
                        <a:pt x="61" y="348"/>
                      </a:cubicBezTo>
                      <a:cubicBezTo>
                        <a:pt x="96" y="405"/>
                        <a:pt x="152" y="455"/>
                        <a:pt x="230" y="457"/>
                      </a:cubicBezTo>
                      <a:cubicBezTo>
                        <a:pt x="270" y="458"/>
                        <a:pt x="310" y="430"/>
                        <a:pt x="342" y="405"/>
                      </a:cubicBezTo>
                      <a:cubicBezTo>
                        <a:pt x="415" y="348"/>
                        <a:pt x="462" y="257"/>
                        <a:pt x="478" y="176"/>
                      </a:cubicBezTo>
                      <a:lnTo>
                        <a:pt x="424" y="106"/>
                      </a:lnTo>
                      <a:lnTo>
                        <a:pt x="391" y="23"/>
                      </a:lnTo>
                      <a:cubicBezTo>
                        <a:pt x="313" y="-5"/>
                        <a:pt x="212" y="-11"/>
                        <a:pt x="125" y="23"/>
                      </a:cubicBezTo>
                      <a:cubicBezTo>
                        <a:pt x="87" y="37"/>
                        <a:pt x="42" y="56"/>
                        <a:pt x="23" y="92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120000" tIns="60000" rIns="120000" bIns="60000" anchor="ctr" anchorCtr="1">
                  <a:noAutofit/>
                </a:bodyPr>
                <a:lstStyle/>
                <a:p>
                  <a:pPr marL="0" marR="0" lvl="0" indent="0" algn="l" defTabSz="121917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Tx/>
                    <a:buNone/>
                    <a:tabLst/>
                    <a:defRPr/>
                  </a:pPr>
                  <a:endParaRPr kumimoji="0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41" name="Google Shape;641;p25"/>
                <p:cNvSpPr/>
                <p:nvPr/>
              </p:nvSpPr>
              <p:spPr>
                <a:xfrm>
                  <a:off x="5034607" y="610858"/>
                  <a:ext cx="177965" cy="1742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8" h="459" extrusionOk="0">
                      <a:moveTo>
                        <a:pt x="234" y="0"/>
                      </a:moveTo>
                      <a:cubicBezTo>
                        <a:pt x="156" y="1"/>
                        <a:pt x="99" y="50"/>
                        <a:pt x="64" y="107"/>
                      </a:cubicBezTo>
                      <a:cubicBezTo>
                        <a:pt x="58" y="115"/>
                        <a:pt x="53" y="125"/>
                        <a:pt x="48" y="134"/>
                      </a:cubicBezTo>
                      <a:cubicBezTo>
                        <a:pt x="44" y="143"/>
                        <a:pt x="36" y="152"/>
                        <a:pt x="31" y="161"/>
                      </a:cubicBezTo>
                      <a:cubicBezTo>
                        <a:pt x="-1" y="220"/>
                        <a:pt x="-16" y="293"/>
                        <a:pt x="21" y="362"/>
                      </a:cubicBezTo>
                      <a:cubicBezTo>
                        <a:pt x="40" y="398"/>
                        <a:pt x="85" y="418"/>
                        <a:pt x="123" y="434"/>
                      </a:cubicBezTo>
                      <a:cubicBezTo>
                        <a:pt x="209" y="468"/>
                        <a:pt x="310" y="464"/>
                        <a:pt x="388" y="438"/>
                      </a:cubicBezTo>
                      <a:lnTo>
                        <a:pt x="423" y="355"/>
                      </a:lnTo>
                      <a:lnTo>
                        <a:pt x="478" y="285"/>
                      </a:lnTo>
                      <a:cubicBezTo>
                        <a:pt x="463" y="204"/>
                        <a:pt x="417" y="113"/>
                        <a:pt x="346" y="54"/>
                      </a:cubicBezTo>
                      <a:cubicBezTo>
                        <a:pt x="314" y="29"/>
                        <a:pt x="275" y="0"/>
                        <a:pt x="234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120000" tIns="60000" rIns="120000" bIns="60000" anchor="ctr" anchorCtr="1">
                  <a:noAutofit/>
                </a:bodyPr>
                <a:lstStyle/>
                <a:p>
                  <a:pPr marL="0" marR="0" lvl="0" indent="0" algn="l" defTabSz="121917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Tx/>
                    <a:buNone/>
                    <a:tabLst/>
                    <a:defRPr/>
                  </a:pPr>
                  <a:endParaRPr kumimoji="0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642" name="Google Shape;642;p25"/>
              <p:cNvGrpSpPr/>
              <p:nvPr/>
            </p:nvGrpSpPr>
            <p:grpSpPr>
              <a:xfrm>
                <a:off x="5104602" y="602886"/>
                <a:ext cx="314977" cy="369396"/>
                <a:chOff x="5104602" y="602886"/>
                <a:chExt cx="314977" cy="369396"/>
              </a:xfrm>
            </p:grpSpPr>
            <p:sp>
              <p:nvSpPr>
                <p:cNvPr id="643" name="Google Shape;643;p25"/>
                <p:cNvSpPr/>
                <p:nvPr/>
              </p:nvSpPr>
              <p:spPr>
                <a:xfrm>
                  <a:off x="5254272" y="602886"/>
                  <a:ext cx="16009" cy="918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" h="242" extrusionOk="0">
                      <a:moveTo>
                        <a:pt x="43" y="121"/>
                      </a:moveTo>
                      <a:cubicBezTo>
                        <a:pt x="43" y="143"/>
                        <a:pt x="42" y="164"/>
                        <a:pt x="40" y="182"/>
                      </a:cubicBezTo>
                      <a:cubicBezTo>
                        <a:pt x="38" y="201"/>
                        <a:pt x="35" y="215"/>
                        <a:pt x="32" y="226"/>
                      </a:cubicBezTo>
                      <a:cubicBezTo>
                        <a:pt x="29" y="237"/>
                        <a:pt x="25" y="242"/>
                        <a:pt x="21" y="242"/>
                      </a:cubicBezTo>
                      <a:cubicBezTo>
                        <a:pt x="17" y="242"/>
                        <a:pt x="14" y="237"/>
                        <a:pt x="10" y="226"/>
                      </a:cubicBezTo>
                      <a:cubicBezTo>
                        <a:pt x="7" y="215"/>
                        <a:pt x="5" y="201"/>
                        <a:pt x="3" y="182"/>
                      </a:cubicBezTo>
                      <a:cubicBezTo>
                        <a:pt x="1" y="164"/>
                        <a:pt x="0" y="143"/>
                        <a:pt x="0" y="121"/>
                      </a:cubicBezTo>
                      <a:cubicBezTo>
                        <a:pt x="0" y="100"/>
                        <a:pt x="1" y="79"/>
                        <a:pt x="3" y="61"/>
                      </a:cubicBezTo>
                      <a:cubicBezTo>
                        <a:pt x="5" y="43"/>
                        <a:pt x="7" y="28"/>
                        <a:pt x="10" y="17"/>
                      </a:cubicBezTo>
                      <a:cubicBezTo>
                        <a:pt x="14" y="7"/>
                        <a:pt x="17" y="0"/>
                        <a:pt x="21" y="0"/>
                      </a:cubicBezTo>
                      <a:cubicBezTo>
                        <a:pt x="25" y="0"/>
                        <a:pt x="29" y="7"/>
                        <a:pt x="32" y="17"/>
                      </a:cubicBezTo>
                      <a:cubicBezTo>
                        <a:pt x="35" y="28"/>
                        <a:pt x="38" y="43"/>
                        <a:pt x="40" y="61"/>
                      </a:cubicBezTo>
                      <a:cubicBezTo>
                        <a:pt x="42" y="79"/>
                        <a:pt x="43" y="100"/>
                        <a:pt x="43" y="12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120000" tIns="56133" rIns="120000" bIns="56133" anchor="ctr" anchorCtr="1">
                  <a:noAutofit/>
                </a:bodyPr>
                <a:lstStyle/>
                <a:p>
                  <a:pPr marL="0" marR="0" lvl="0" indent="0" algn="l" defTabSz="121917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Tx/>
                    <a:buNone/>
                    <a:tabLst/>
                    <a:defRPr/>
                  </a:pPr>
                  <a:endParaRPr kumimoji="0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44" name="Google Shape;644;p25"/>
                <p:cNvSpPr/>
                <p:nvPr/>
              </p:nvSpPr>
              <p:spPr>
                <a:xfrm>
                  <a:off x="5341021" y="694380"/>
                  <a:ext cx="78558" cy="4821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1" h="127" extrusionOk="0">
                      <a:moveTo>
                        <a:pt x="210" y="3"/>
                      </a:moveTo>
                      <a:cubicBezTo>
                        <a:pt x="212" y="6"/>
                        <a:pt x="209" y="12"/>
                        <a:pt x="201" y="20"/>
                      </a:cubicBezTo>
                      <a:cubicBezTo>
                        <a:pt x="194" y="29"/>
                        <a:pt x="182" y="38"/>
                        <a:pt x="167" y="49"/>
                      </a:cubicBezTo>
                      <a:cubicBezTo>
                        <a:pt x="152" y="60"/>
                        <a:pt x="135" y="72"/>
                        <a:pt x="116" y="82"/>
                      </a:cubicBezTo>
                      <a:cubicBezTo>
                        <a:pt x="98" y="93"/>
                        <a:pt x="79" y="103"/>
                        <a:pt x="62" y="110"/>
                      </a:cubicBezTo>
                      <a:cubicBezTo>
                        <a:pt x="45" y="118"/>
                        <a:pt x="31" y="123"/>
                        <a:pt x="20" y="125"/>
                      </a:cubicBezTo>
                      <a:cubicBezTo>
                        <a:pt x="10" y="128"/>
                        <a:pt x="2" y="127"/>
                        <a:pt x="0" y="124"/>
                      </a:cubicBezTo>
                      <a:cubicBezTo>
                        <a:pt x="-2" y="120"/>
                        <a:pt x="1" y="114"/>
                        <a:pt x="9" y="106"/>
                      </a:cubicBezTo>
                      <a:cubicBezTo>
                        <a:pt x="17" y="98"/>
                        <a:pt x="28" y="88"/>
                        <a:pt x="43" y="77"/>
                      </a:cubicBezTo>
                      <a:cubicBezTo>
                        <a:pt x="58" y="67"/>
                        <a:pt x="76" y="56"/>
                        <a:pt x="94" y="45"/>
                      </a:cubicBezTo>
                      <a:cubicBezTo>
                        <a:pt x="113" y="35"/>
                        <a:pt x="131" y="25"/>
                        <a:pt x="148" y="17"/>
                      </a:cubicBezTo>
                      <a:cubicBezTo>
                        <a:pt x="165" y="10"/>
                        <a:pt x="180" y="4"/>
                        <a:pt x="191" y="2"/>
                      </a:cubicBezTo>
                      <a:cubicBezTo>
                        <a:pt x="201" y="-1"/>
                        <a:pt x="208" y="0"/>
                        <a:pt x="210" y="3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120000" tIns="933" rIns="120000" bIns="933" anchor="ctr" anchorCtr="1">
                  <a:noAutofit/>
                </a:bodyPr>
                <a:lstStyle/>
                <a:p>
                  <a:pPr marL="0" marR="0" lvl="0" indent="0" algn="l" defTabSz="121917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Tx/>
                    <a:buNone/>
                    <a:tabLst/>
                    <a:defRPr/>
                  </a:pPr>
                  <a:endParaRPr kumimoji="0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45" name="Google Shape;645;p25"/>
                <p:cNvSpPr/>
                <p:nvPr/>
              </p:nvSpPr>
              <p:spPr>
                <a:xfrm>
                  <a:off x="5340648" y="833331"/>
                  <a:ext cx="78186" cy="4821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0" h="127" extrusionOk="0">
                      <a:moveTo>
                        <a:pt x="115" y="45"/>
                      </a:moveTo>
                      <a:cubicBezTo>
                        <a:pt x="134" y="55"/>
                        <a:pt x="151" y="67"/>
                        <a:pt x="166" y="78"/>
                      </a:cubicBezTo>
                      <a:cubicBezTo>
                        <a:pt x="181" y="89"/>
                        <a:pt x="194" y="99"/>
                        <a:pt x="201" y="107"/>
                      </a:cubicBezTo>
                      <a:cubicBezTo>
                        <a:pt x="209" y="115"/>
                        <a:pt x="211" y="121"/>
                        <a:pt x="209" y="124"/>
                      </a:cubicBezTo>
                      <a:cubicBezTo>
                        <a:pt x="207" y="127"/>
                        <a:pt x="201" y="128"/>
                        <a:pt x="190" y="125"/>
                      </a:cubicBezTo>
                      <a:cubicBezTo>
                        <a:pt x="179" y="123"/>
                        <a:pt x="165" y="118"/>
                        <a:pt x="148" y="110"/>
                      </a:cubicBezTo>
                      <a:cubicBezTo>
                        <a:pt x="132" y="103"/>
                        <a:pt x="112" y="93"/>
                        <a:pt x="94" y="82"/>
                      </a:cubicBezTo>
                      <a:cubicBezTo>
                        <a:pt x="76" y="72"/>
                        <a:pt x="58" y="60"/>
                        <a:pt x="43" y="49"/>
                      </a:cubicBezTo>
                      <a:cubicBezTo>
                        <a:pt x="28" y="38"/>
                        <a:pt x="17" y="28"/>
                        <a:pt x="9" y="20"/>
                      </a:cubicBezTo>
                      <a:cubicBezTo>
                        <a:pt x="2" y="12"/>
                        <a:pt x="-2" y="6"/>
                        <a:pt x="0" y="2"/>
                      </a:cubicBezTo>
                      <a:cubicBezTo>
                        <a:pt x="2" y="-1"/>
                        <a:pt x="9" y="-1"/>
                        <a:pt x="20" y="1"/>
                      </a:cubicBezTo>
                      <a:cubicBezTo>
                        <a:pt x="30" y="4"/>
                        <a:pt x="45" y="10"/>
                        <a:pt x="62" y="17"/>
                      </a:cubicBezTo>
                      <a:cubicBezTo>
                        <a:pt x="79" y="25"/>
                        <a:pt x="97" y="34"/>
                        <a:pt x="115" y="45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120000" tIns="933" rIns="120000" bIns="933" anchor="ctr" anchorCtr="1">
                  <a:noAutofit/>
                </a:bodyPr>
                <a:lstStyle/>
                <a:p>
                  <a:pPr marL="0" marR="0" lvl="0" indent="0" algn="l" defTabSz="121917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Tx/>
                    <a:buNone/>
                    <a:tabLst/>
                    <a:defRPr/>
                  </a:pPr>
                  <a:endParaRPr kumimoji="0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46" name="Google Shape;646;p25"/>
                <p:cNvSpPr/>
                <p:nvPr/>
              </p:nvSpPr>
              <p:spPr>
                <a:xfrm>
                  <a:off x="5253155" y="880407"/>
                  <a:ext cx="15637" cy="918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" h="242" extrusionOk="0">
                      <a:moveTo>
                        <a:pt x="22" y="0"/>
                      </a:moveTo>
                      <a:cubicBezTo>
                        <a:pt x="25" y="0"/>
                        <a:pt x="29" y="6"/>
                        <a:pt x="32" y="16"/>
                      </a:cubicBezTo>
                      <a:cubicBezTo>
                        <a:pt x="35" y="27"/>
                        <a:pt x="38" y="43"/>
                        <a:pt x="40" y="61"/>
                      </a:cubicBezTo>
                      <a:cubicBezTo>
                        <a:pt x="42" y="80"/>
                        <a:pt x="43" y="100"/>
                        <a:pt x="42" y="121"/>
                      </a:cubicBezTo>
                      <a:cubicBezTo>
                        <a:pt x="42" y="142"/>
                        <a:pt x="41" y="164"/>
                        <a:pt x="39" y="182"/>
                      </a:cubicBezTo>
                      <a:cubicBezTo>
                        <a:pt x="37" y="201"/>
                        <a:pt x="34" y="216"/>
                        <a:pt x="31" y="226"/>
                      </a:cubicBezTo>
                      <a:cubicBezTo>
                        <a:pt x="28" y="237"/>
                        <a:pt x="24" y="242"/>
                        <a:pt x="20" y="242"/>
                      </a:cubicBezTo>
                      <a:cubicBezTo>
                        <a:pt x="17" y="242"/>
                        <a:pt x="13" y="236"/>
                        <a:pt x="10" y="226"/>
                      </a:cubicBezTo>
                      <a:cubicBezTo>
                        <a:pt x="7" y="215"/>
                        <a:pt x="4" y="200"/>
                        <a:pt x="2" y="181"/>
                      </a:cubicBezTo>
                      <a:cubicBezTo>
                        <a:pt x="0" y="163"/>
                        <a:pt x="0" y="142"/>
                        <a:pt x="0" y="121"/>
                      </a:cubicBezTo>
                      <a:cubicBezTo>
                        <a:pt x="0" y="100"/>
                        <a:pt x="1" y="80"/>
                        <a:pt x="3" y="61"/>
                      </a:cubicBezTo>
                      <a:cubicBezTo>
                        <a:pt x="5" y="43"/>
                        <a:pt x="8" y="27"/>
                        <a:pt x="11" y="16"/>
                      </a:cubicBezTo>
                      <a:cubicBezTo>
                        <a:pt x="14" y="6"/>
                        <a:pt x="18" y="0"/>
                        <a:pt x="22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120000" tIns="56133" rIns="120000" bIns="56133" anchor="ctr" anchorCtr="1">
                  <a:noAutofit/>
                </a:bodyPr>
                <a:lstStyle/>
                <a:p>
                  <a:pPr marL="0" marR="0" lvl="0" indent="0" algn="l" defTabSz="121917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Tx/>
                    <a:buNone/>
                    <a:tabLst/>
                    <a:defRPr/>
                  </a:pPr>
                  <a:endParaRPr kumimoji="0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47" name="Google Shape;647;p25"/>
                <p:cNvSpPr/>
                <p:nvPr/>
              </p:nvSpPr>
              <p:spPr>
                <a:xfrm>
                  <a:off x="5104602" y="831812"/>
                  <a:ext cx="78558" cy="478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1" h="126" extrusionOk="0">
                      <a:moveTo>
                        <a:pt x="210" y="3"/>
                      </a:moveTo>
                      <a:cubicBezTo>
                        <a:pt x="212" y="6"/>
                        <a:pt x="210" y="12"/>
                        <a:pt x="202" y="20"/>
                      </a:cubicBezTo>
                      <a:cubicBezTo>
                        <a:pt x="195" y="28"/>
                        <a:pt x="182" y="38"/>
                        <a:pt x="167" y="49"/>
                      </a:cubicBezTo>
                      <a:cubicBezTo>
                        <a:pt x="152" y="60"/>
                        <a:pt x="135" y="71"/>
                        <a:pt x="116" y="81"/>
                      </a:cubicBezTo>
                      <a:cubicBezTo>
                        <a:pt x="98" y="92"/>
                        <a:pt x="79" y="102"/>
                        <a:pt x="62" y="109"/>
                      </a:cubicBezTo>
                      <a:cubicBezTo>
                        <a:pt x="45" y="117"/>
                        <a:pt x="30" y="122"/>
                        <a:pt x="19" y="124"/>
                      </a:cubicBezTo>
                      <a:cubicBezTo>
                        <a:pt x="9" y="127"/>
                        <a:pt x="2" y="126"/>
                        <a:pt x="0" y="123"/>
                      </a:cubicBezTo>
                      <a:cubicBezTo>
                        <a:pt x="-2" y="119"/>
                        <a:pt x="1" y="114"/>
                        <a:pt x="9" y="105"/>
                      </a:cubicBezTo>
                      <a:cubicBezTo>
                        <a:pt x="16" y="97"/>
                        <a:pt x="28" y="88"/>
                        <a:pt x="43" y="77"/>
                      </a:cubicBezTo>
                      <a:cubicBezTo>
                        <a:pt x="58" y="67"/>
                        <a:pt x="77" y="55"/>
                        <a:pt x="95" y="44"/>
                      </a:cubicBezTo>
                      <a:cubicBezTo>
                        <a:pt x="114" y="34"/>
                        <a:pt x="132" y="25"/>
                        <a:pt x="149" y="17"/>
                      </a:cubicBezTo>
                      <a:cubicBezTo>
                        <a:pt x="166" y="10"/>
                        <a:pt x="180" y="4"/>
                        <a:pt x="191" y="2"/>
                      </a:cubicBezTo>
                      <a:cubicBezTo>
                        <a:pt x="202" y="-1"/>
                        <a:pt x="208" y="0"/>
                        <a:pt x="210" y="3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120000" tIns="467" rIns="120000" bIns="467" anchor="ctr" anchorCtr="1">
                  <a:noAutofit/>
                </a:bodyPr>
                <a:lstStyle/>
                <a:p>
                  <a:pPr marL="0" marR="0" lvl="0" indent="0" algn="l" defTabSz="121917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Tx/>
                    <a:buNone/>
                    <a:tabLst/>
                    <a:defRPr/>
                  </a:pPr>
                  <a:endParaRPr kumimoji="0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48" name="Google Shape;648;p25"/>
                <p:cNvSpPr/>
                <p:nvPr/>
              </p:nvSpPr>
              <p:spPr>
                <a:xfrm>
                  <a:off x="5116888" y="715261"/>
                  <a:ext cx="77813" cy="48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9" h="129" extrusionOk="0">
                      <a:moveTo>
                        <a:pt x="115" y="46"/>
                      </a:moveTo>
                      <a:cubicBezTo>
                        <a:pt x="133" y="57"/>
                        <a:pt x="150" y="68"/>
                        <a:pt x="165" y="79"/>
                      </a:cubicBezTo>
                      <a:cubicBezTo>
                        <a:pt x="180" y="90"/>
                        <a:pt x="192" y="101"/>
                        <a:pt x="199" y="109"/>
                      </a:cubicBezTo>
                      <a:cubicBezTo>
                        <a:pt x="207" y="118"/>
                        <a:pt x="210" y="123"/>
                        <a:pt x="208" y="126"/>
                      </a:cubicBezTo>
                      <a:cubicBezTo>
                        <a:pt x="206" y="129"/>
                        <a:pt x="199" y="130"/>
                        <a:pt x="188" y="127"/>
                      </a:cubicBezTo>
                      <a:cubicBezTo>
                        <a:pt x="178" y="124"/>
                        <a:pt x="163" y="119"/>
                        <a:pt x="146" y="111"/>
                      </a:cubicBezTo>
                      <a:cubicBezTo>
                        <a:pt x="130" y="103"/>
                        <a:pt x="111" y="94"/>
                        <a:pt x="93" y="83"/>
                      </a:cubicBezTo>
                      <a:cubicBezTo>
                        <a:pt x="75" y="72"/>
                        <a:pt x="57" y="60"/>
                        <a:pt x="42" y="49"/>
                      </a:cubicBezTo>
                      <a:cubicBezTo>
                        <a:pt x="27" y="38"/>
                        <a:pt x="16" y="28"/>
                        <a:pt x="8" y="20"/>
                      </a:cubicBezTo>
                      <a:cubicBezTo>
                        <a:pt x="1" y="12"/>
                        <a:pt x="-2" y="6"/>
                        <a:pt x="0" y="3"/>
                      </a:cubicBezTo>
                      <a:cubicBezTo>
                        <a:pt x="2" y="-1"/>
                        <a:pt x="8" y="-1"/>
                        <a:pt x="19" y="2"/>
                      </a:cubicBezTo>
                      <a:cubicBezTo>
                        <a:pt x="30" y="4"/>
                        <a:pt x="44" y="11"/>
                        <a:pt x="61" y="18"/>
                      </a:cubicBezTo>
                      <a:cubicBezTo>
                        <a:pt x="78" y="26"/>
                        <a:pt x="96" y="35"/>
                        <a:pt x="115" y="46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120000" tIns="1900" rIns="120000" bIns="1900" anchor="ctr" anchorCtr="1">
                  <a:noAutofit/>
                </a:bodyPr>
                <a:lstStyle/>
                <a:p>
                  <a:pPr marL="0" marR="0" lvl="0" indent="0" algn="l" defTabSz="121917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Tx/>
                    <a:buNone/>
                    <a:tabLst/>
                    <a:defRPr/>
                  </a:pPr>
                  <a:endParaRPr kumimoji="0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649" name="Google Shape;649;p25"/>
              <p:cNvSpPr/>
              <p:nvPr/>
            </p:nvSpPr>
            <p:spPr>
              <a:xfrm>
                <a:off x="5142578" y="665907"/>
                <a:ext cx="239397" cy="244113"/>
              </a:xfrm>
              <a:custGeom>
                <a:avLst/>
                <a:gdLst/>
                <a:ahLst/>
                <a:cxnLst/>
                <a:rect l="l" t="t" r="r" b="b"/>
                <a:pathLst>
                  <a:path w="643" h="643" extrusionOk="0">
                    <a:moveTo>
                      <a:pt x="643" y="321"/>
                    </a:moveTo>
                    <a:cubicBezTo>
                      <a:pt x="643" y="378"/>
                      <a:pt x="629" y="433"/>
                      <a:pt x="600" y="482"/>
                    </a:cubicBezTo>
                    <a:cubicBezTo>
                      <a:pt x="572" y="531"/>
                      <a:pt x="531" y="571"/>
                      <a:pt x="482" y="599"/>
                    </a:cubicBezTo>
                    <a:cubicBezTo>
                      <a:pt x="433" y="628"/>
                      <a:pt x="378" y="643"/>
                      <a:pt x="321" y="643"/>
                    </a:cubicBezTo>
                    <a:cubicBezTo>
                      <a:pt x="265" y="643"/>
                      <a:pt x="209" y="628"/>
                      <a:pt x="160" y="599"/>
                    </a:cubicBezTo>
                    <a:cubicBezTo>
                      <a:pt x="112" y="571"/>
                      <a:pt x="71" y="531"/>
                      <a:pt x="43" y="482"/>
                    </a:cubicBezTo>
                    <a:cubicBezTo>
                      <a:pt x="15" y="433"/>
                      <a:pt x="0" y="378"/>
                      <a:pt x="0" y="321"/>
                    </a:cubicBezTo>
                    <a:cubicBezTo>
                      <a:pt x="0" y="265"/>
                      <a:pt x="15" y="209"/>
                      <a:pt x="43" y="160"/>
                    </a:cubicBezTo>
                    <a:cubicBezTo>
                      <a:pt x="71" y="112"/>
                      <a:pt x="112" y="71"/>
                      <a:pt x="160" y="43"/>
                    </a:cubicBezTo>
                    <a:cubicBezTo>
                      <a:pt x="209" y="15"/>
                      <a:pt x="265" y="0"/>
                      <a:pt x="321" y="0"/>
                    </a:cubicBezTo>
                    <a:cubicBezTo>
                      <a:pt x="378" y="0"/>
                      <a:pt x="433" y="15"/>
                      <a:pt x="482" y="43"/>
                    </a:cubicBezTo>
                    <a:cubicBezTo>
                      <a:pt x="531" y="71"/>
                      <a:pt x="571" y="112"/>
                      <a:pt x="600" y="160"/>
                    </a:cubicBezTo>
                    <a:cubicBezTo>
                      <a:pt x="628" y="209"/>
                      <a:pt x="643" y="265"/>
                      <a:pt x="643" y="32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0000" tIns="60000" rIns="120000" bIns="60000" anchor="ctr" anchorCtr="1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650" name="Google Shape;650;p25"/>
              <p:cNvGrpSpPr/>
              <p:nvPr/>
            </p:nvGrpSpPr>
            <p:grpSpPr>
              <a:xfrm>
                <a:off x="5178282" y="756440"/>
                <a:ext cx="167973" cy="62254"/>
                <a:chOff x="7177944" y="4103440"/>
                <a:chExt cx="167973" cy="62254"/>
              </a:xfrm>
            </p:grpSpPr>
            <p:sp>
              <p:nvSpPr>
                <p:cNvPr id="651" name="Google Shape;651;p25"/>
                <p:cNvSpPr/>
                <p:nvPr/>
              </p:nvSpPr>
              <p:spPr>
                <a:xfrm>
                  <a:off x="7177944" y="4137983"/>
                  <a:ext cx="37327" cy="265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0" h="70" extrusionOk="0">
                      <a:moveTo>
                        <a:pt x="100" y="45"/>
                      </a:moveTo>
                      <a:lnTo>
                        <a:pt x="100" y="45"/>
                      </a:lnTo>
                      <a:cubicBezTo>
                        <a:pt x="99" y="42"/>
                        <a:pt x="99" y="40"/>
                        <a:pt x="98" y="38"/>
                      </a:cubicBezTo>
                      <a:lnTo>
                        <a:pt x="98" y="38"/>
                      </a:lnTo>
                      <a:cubicBezTo>
                        <a:pt x="97" y="33"/>
                        <a:pt x="96" y="29"/>
                        <a:pt x="93" y="24"/>
                      </a:cubicBezTo>
                      <a:cubicBezTo>
                        <a:pt x="90" y="17"/>
                        <a:pt x="83" y="11"/>
                        <a:pt x="75" y="6"/>
                      </a:cubicBezTo>
                      <a:cubicBezTo>
                        <a:pt x="68" y="2"/>
                        <a:pt x="59" y="0"/>
                        <a:pt x="50" y="0"/>
                      </a:cubicBezTo>
                      <a:cubicBezTo>
                        <a:pt x="41" y="0"/>
                        <a:pt x="33" y="2"/>
                        <a:pt x="25" y="6"/>
                      </a:cubicBezTo>
                      <a:cubicBezTo>
                        <a:pt x="18" y="11"/>
                        <a:pt x="11" y="17"/>
                        <a:pt x="7" y="24"/>
                      </a:cubicBezTo>
                      <a:cubicBezTo>
                        <a:pt x="3" y="32"/>
                        <a:pt x="0" y="41"/>
                        <a:pt x="0" y="49"/>
                      </a:cubicBezTo>
                      <a:cubicBezTo>
                        <a:pt x="0" y="56"/>
                        <a:pt x="2" y="63"/>
                        <a:pt x="5" y="70"/>
                      </a:cubicBezTo>
                      <a:lnTo>
                        <a:pt x="100" y="4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120000" tIns="0" rIns="120000" bIns="0" anchor="ctr" anchorCtr="1">
                  <a:noAutofit/>
                </a:bodyPr>
                <a:lstStyle/>
                <a:p>
                  <a:pPr marL="0" marR="0" lvl="0" indent="0" algn="l" defTabSz="121917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Tx/>
                    <a:buNone/>
                    <a:tabLst/>
                    <a:defRPr/>
                  </a:pPr>
                  <a:endParaRPr kumimoji="0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52" name="Google Shape;652;p25"/>
                <p:cNvSpPr/>
                <p:nvPr/>
              </p:nvSpPr>
              <p:spPr>
                <a:xfrm>
                  <a:off x="7309337" y="4103440"/>
                  <a:ext cx="36581" cy="2543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8" h="67" extrusionOk="0">
                      <a:moveTo>
                        <a:pt x="98" y="42"/>
                      </a:moveTo>
                      <a:lnTo>
                        <a:pt x="98" y="42"/>
                      </a:lnTo>
                      <a:cubicBezTo>
                        <a:pt x="98" y="40"/>
                        <a:pt x="98" y="37"/>
                        <a:pt x="97" y="35"/>
                      </a:cubicBezTo>
                      <a:lnTo>
                        <a:pt x="97" y="35"/>
                      </a:lnTo>
                      <a:cubicBezTo>
                        <a:pt x="96" y="32"/>
                        <a:pt x="95" y="28"/>
                        <a:pt x="93" y="25"/>
                      </a:cubicBezTo>
                      <a:cubicBezTo>
                        <a:pt x="88" y="17"/>
                        <a:pt x="83" y="12"/>
                        <a:pt x="75" y="7"/>
                      </a:cubicBezTo>
                      <a:cubicBezTo>
                        <a:pt x="68" y="3"/>
                        <a:pt x="59" y="0"/>
                        <a:pt x="50" y="0"/>
                      </a:cubicBezTo>
                      <a:cubicBezTo>
                        <a:pt x="41" y="0"/>
                        <a:pt x="33" y="3"/>
                        <a:pt x="25" y="7"/>
                      </a:cubicBezTo>
                      <a:cubicBezTo>
                        <a:pt x="17" y="12"/>
                        <a:pt x="12" y="18"/>
                        <a:pt x="7" y="25"/>
                      </a:cubicBezTo>
                      <a:cubicBezTo>
                        <a:pt x="3" y="33"/>
                        <a:pt x="0" y="41"/>
                        <a:pt x="0" y="50"/>
                      </a:cubicBezTo>
                      <a:cubicBezTo>
                        <a:pt x="0" y="53"/>
                        <a:pt x="1" y="57"/>
                        <a:pt x="2" y="61"/>
                      </a:cubicBezTo>
                      <a:lnTo>
                        <a:pt x="2" y="61"/>
                      </a:lnTo>
                      <a:cubicBezTo>
                        <a:pt x="2" y="63"/>
                        <a:pt x="3" y="65"/>
                        <a:pt x="4" y="67"/>
                      </a:cubicBezTo>
                      <a:lnTo>
                        <a:pt x="98" y="42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120000" tIns="0" rIns="120000" bIns="0" anchor="ctr" anchorCtr="1">
                  <a:noAutofit/>
                </a:bodyPr>
                <a:lstStyle/>
                <a:p>
                  <a:pPr marL="0" marR="0" lvl="0" indent="0" algn="l" defTabSz="121917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Tx/>
                    <a:buNone/>
                    <a:tabLst/>
                    <a:defRPr/>
                  </a:pPr>
                  <a:endParaRPr kumimoji="0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53" name="Google Shape;653;p25"/>
                <p:cNvSpPr/>
                <p:nvPr/>
              </p:nvSpPr>
              <p:spPr>
                <a:xfrm>
                  <a:off x="7228709" y="4119763"/>
                  <a:ext cx="64577" cy="459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3" h="121" extrusionOk="0">
                      <a:moveTo>
                        <a:pt x="108" y="118"/>
                      </a:moveTo>
                      <a:lnTo>
                        <a:pt x="108" y="118"/>
                      </a:lnTo>
                      <a:cubicBezTo>
                        <a:pt x="100" y="120"/>
                        <a:pt x="93" y="121"/>
                        <a:pt x="85" y="121"/>
                      </a:cubicBezTo>
                      <a:cubicBezTo>
                        <a:pt x="70" y="121"/>
                        <a:pt x="54" y="117"/>
                        <a:pt x="41" y="109"/>
                      </a:cubicBezTo>
                      <a:cubicBezTo>
                        <a:pt x="28" y="102"/>
                        <a:pt x="18" y="91"/>
                        <a:pt x="9" y="77"/>
                      </a:cubicBezTo>
                      <a:cubicBezTo>
                        <a:pt x="6" y="71"/>
                        <a:pt x="2" y="63"/>
                        <a:pt x="0" y="56"/>
                      </a:cubicBezTo>
                      <a:lnTo>
                        <a:pt x="0" y="56"/>
                      </a:lnTo>
                      <a:cubicBezTo>
                        <a:pt x="0" y="55"/>
                        <a:pt x="0" y="53"/>
                        <a:pt x="0" y="52"/>
                      </a:cubicBezTo>
                      <a:cubicBezTo>
                        <a:pt x="0" y="50"/>
                        <a:pt x="1" y="47"/>
                        <a:pt x="2" y="45"/>
                      </a:cubicBezTo>
                      <a:cubicBezTo>
                        <a:pt x="4" y="43"/>
                        <a:pt x="5" y="42"/>
                        <a:pt x="7" y="40"/>
                      </a:cubicBezTo>
                      <a:cubicBezTo>
                        <a:pt x="9" y="39"/>
                        <a:pt x="12" y="38"/>
                        <a:pt x="14" y="38"/>
                      </a:cubicBezTo>
                      <a:cubicBezTo>
                        <a:pt x="17" y="38"/>
                        <a:pt x="19" y="39"/>
                        <a:pt x="21" y="40"/>
                      </a:cubicBezTo>
                      <a:cubicBezTo>
                        <a:pt x="23" y="42"/>
                        <a:pt x="26" y="43"/>
                        <a:pt x="27" y="45"/>
                      </a:cubicBezTo>
                      <a:cubicBezTo>
                        <a:pt x="28" y="46"/>
                        <a:pt x="28" y="47"/>
                        <a:pt x="28" y="49"/>
                      </a:cubicBezTo>
                      <a:lnTo>
                        <a:pt x="28" y="49"/>
                      </a:lnTo>
                      <a:cubicBezTo>
                        <a:pt x="29" y="53"/>
                        <a:pt x="31" y="57"/>
                        <a:pt x="33" y="60"/>
                      </a:cubicBezTo>
                      <a:cubicBezTo>
                        <a:pt x="38" y="69"/>
                        <a:pt x="46" y="77"/>
                        <a:pt x="55" y="82"/>
                      </a:cubicBezTo>
                      <a:cubicBezTo>
                        <a:pt x="64" y="87"/>
                        <a:pt x="74" y="90"/>
                        <a:pt x="84" y="90"/>
                      </a:cubicBezTo>
                      <a:cubicBezTo>
                        <a:pt x="95" y="90"/>
                        <a:pt x="105" y="87"/>
                        <a:pt x="114" y="82"/>
                      </a:cubicBezTo>
                      <a:cubicBezTo>
                        <a:pt x="123" y="77"/>
                        <a:pt x="130" y="69"/>
                        <a:pt x="135" y="60"/>
                      </a:cubicBezTo>
                      <a:cubicBezTo>
                        <a:pt x="140" y="51"/>
                        <a:pt x="143" y="41"/>
                        <a:pt x="143" y="31"/>
                      </a:cubicBezTo>
                      <a:cubicBezTo>
                        <a:pt x="143" y="27"/>
                        <a:pt x="143" y="22"/>
                        <a:pt x="142" y="18"/>
                      </a:cubicBezTo>
                      <a:lnTo>
                        <a:pt x="142" y="18"/>
                      </a:lnTo>
                      <a:cubicBezTo>
                        <a:pt x="141" y="17"/>
                        <a:pt x="141" y="16"/>
                        <a:pt x="141" y="14"/>
                      </a:cubicBezTo>
                      <a:cubicBezTo>
                        <a:pt x="141" y="12"/>
                        <a:pt x="142" y="9"/>
                        <a:pt x="143" y="7"/>
                      </a:cubicBezTo>
                      <a:cubicBezTo>
                        <a:pt x="144" y="5"/>
                        <a:pt x="147" y="3"/>
                        <a:pt x="149" y="2"/>
                      </a:cubicBezTo>
                      <a:cubicBezTo>
                        <a:pt x="152" y="1"/>
                        <a:pt x="154" y="0"/>
                        <a:pt x="156" y="0"/>
                      </a:cubicBezTo>
                      <a:cubicBezTo>
                        <a:pt x="159" y="0"/>
                        <a:pt x="161" y="1"/>
                        <a:pt x="163" y="2"/>
                      </a:cubicBezTo>
                      <a:cubicBezTo>
                        <a:pt x="165" y="3"/>
                        <a:pt x="167" y="5"/>
                        <a:pt x="168" y="7"/>
                      </a:cubicBezTo>
                      <a:cubicBezTo>
                        <a:pt x="169" y="8"/>
                        <a:pt x="169" y="10"/>
                        <a:pt x="170" y="11"/>
                      </a:cubicBezTo>
                      <a:lnTo>
                        <a:pt x="170" y="11"/>
                      </a:lnTo>
                      <a:cubicBezTo>
                        <a:pt x="172" y="18"/>
                        <a:pt x="173" y="26"/>
                        <a:pt x="173" y="33"/>
                      </a:cubicBezTo>
                      <a:cubicBezTo>
                        <a:pt x="173" y="49"/>
                        <a:pt x="169" y="64"/>
                        <a:pt x="161" y="77"/>
                      </a:cubicBezTo>
                      <a:cubicBezTo>
                        <a:pt x="153" y="91"/>
                        <a:pt x="142" y="102"/>
                        <a:pt x="129" y="109"/>
                      </a:cubicBezTo>
                      <a:cubicBezTo>
                        <a:pt x="122" y="113"/>
                        <a:pt x="115" y="116"/>
                        <a:pt x="108" y="118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120000" tIns="0" rIns="120000" bIns="0" anchor="ctr" anchorCtr="1">
                  <a:noAutofit/>
                </a:bodyPr>
                <a:lstStyle/>
                <a:p>
                  <a:pPr marL="0" marR="0" lvl="0" indent="0" algn="l" defTabSz="121917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Tx/>
                    <a:buNone/>
                    <a:tabLst/>
                    <a:defRPr/>
                  </a:pPr>
                  <a:endParaRPr kumimoji="0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654" name="Google Shape;654;p25"/>
              <p:cNvSpPr/>
              <p:nvPr/>
            </p:nvSpPr>
            <p:spPr>
              <a:xfrm>
                <a:off x="5210487" y="698916"/>
                <a:ext cx="36627" cy="39152"/>
              </a:xfrm>
              <a:custGeom>
                <a:avLst/>
                <a:gdLst/>
                <a:ahLst/>
                <a:cxnLst/>
                <a:rect l="l" t="t" r="r" b="b"/>
                <a:pathLst>
                  <a:path w="56" h="60" extrusionOk="0">
                    <a:moveTo>
                      <a:pt x="52" y="14"/>
                    </a:moveTo>
                    <a:cubicBezTo>
                      <a:pt x="70" y="48"/>
                      <a:pt x="27" y="79"/>
                      <a:pt x="5" y="48"/>
                    </a:cubicBezTo>
                    <a:cubicBezTo>
                      <a:pt x="-17" y="17"/>
                      <a:pt x="32" y="-20"/>
                      <a:pt x="52" y="14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55" name="Google Shape;655;p25"/>
              <p:cNvSpPr/>
              <p:nvPr/>
            </p:nvSpPr>
            <p:spPr>
              <a:xfrm>
                <a:off x="5381987" y="636491"/>
                <a:ext cx="36627" cy="39152"/>
              </a:xfrm>
              <a:custGeom>
                <a:avLst/>
                <a:gdLst/>
                <a:ahLst/>
                <a:cxnLst/>
                <a:rect l="l" t="t" r="r" b="b"/>
                <a:pathLst>
                  <a:path w="56" h="60" extrusionOk="0">
                    <a:moveTo>
                      <a:pt x="52" y="14"/>
                    </a:moveTo>
                    <a:cubicBezTo>
                      <a:pt x="70" y="48"/>
                      <a:pt x="27" y="79"/>
                      <a:pt x="5" y="48"/>
                    </a:cubicBezTo>
                    <a:cubicBezTo>
                      <a:pt x="-17" y="17"/>
                      <a:pt x="32" y="-20"/>
                      <a:pt x="52" y="14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56" name="Google Shape;656;p25"/>
              <p:cNvSpPr/>
              <p:nvPr/>
            </p:nvSpPr>
            <p:spPr>
              <a:xfrm>
                <a:off x="5282562" y="602866"/>
                <a:ext cx="36627" cy="39152"/>
              </a:xfrm>
              <a:custGeom>
                <a:avLst/>
                <a:gdLst/>
                <a:ahLst/>
                <a:cxnLst/>
                <a:rect l="l" t="t" r="r" b="b"/>
                <a:pathLst>
                  <a:path w="56" h="60" extrusionOk="0">
                    <a:moveTo>
                      <a:pt x="52" y="14"/>
                    </a:moveTo>
                    <a:cubicBezTo>
                      <a:pt x="70" y="48"/>
                      <a:pt x="27" y="79"/>
                      <a:pt x="5" y="48"/>
                    </a:cubicBezTo>
                    <a:cubicBezTo>
                      <a:pt x="-17" y="17"/>
                      <a:pt x="32" y="-20"/>
                      <a:pt x="52" y="14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57" name="Google Shape;657;p25"/>
              <p:cNvSpPr/>
              <p:nvPr/>
            </p:nvSpPr>
            <p:spPr>
              <a:xfrm>
                <a:off x="5104612" y="636491"/>
                <a:ext cx="36627" cy="39152"/>
              </a:xfrm>
              <a:custGeom>
                <a:avLst/>
                <a:gdLst/>
                <a:ahLst/>
                <a:cxnLst/>
                <a:rect l="l" t="t" r="r" b="b"/>
                <a:pathLst>
                  <a:path w="56" h="60" extrusionOk="0">
                    <a:moveTo>
                      <a:pt x="52" y="14"/>
                    </a:moveTo>
                    <a:cubicBezTo>
                      <a:pt x="70" y="48"/>
                      <a:pt x="27" y="79"/>
                      <a:pt x="5" y="48"/>
                    </a:cubicBezTo>
                    <a:cubicBezTo>
                      <a:pt x="-17" y="17"/>
                      <a:pt x="32" y="-20"/>
                      <a:pt x="52" y="14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58" name="Google Shape;658;p25"/>
              <p:cNvSpPr/>
              <p:nvPr/>
            </p:nvSpPr>
            <p:spPr>
              <a:xfrm>
                <a:off x="5104612" y="888916"/>
                <a:ext cx="36627" cy="39152"/>
              </a:xfrm>
              <a:custGeom>
                <a:avLst/>
                <a:gdLst/>
                <a:ahLst/>
                <a:cxnLst/>
                <a:rect l="l" t="t" r="r" b="b"/>
                <a:pathLst>
                  <a:path w="56" h="60" extrusionOk="0">
                    <a:moveTo>
                      <a:pt x="52" y="14"/>
                    </a:moveTo>
                    <a:cubicBezTo>
                      <a:pt x="70" y="48"/>
                      <a:pt x="27" y="79"/>
                      <a:pt x="5" y="48"/>
                    </a:cubicBezTo>
                    <a:cubicBezTo>
                      <a:pt x="-17" y="17"/>
                      <a:pt x="32" y="-20"/>
                      <a:pt x="52" y="14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59" name="Google Shape;659;p25"/>
              <p:cNvSpPr/>
              <p:nvPr/>
            </p:nvSpPr>
            <p:spPr>
              <a:xfrm>
                <a:off x="5221162" y="837066"/>
                <a:ext cx="36627" cy="39152"/>
              </a:xfrm>
              <a:custGeom>
                <a:avLst/>
                <a:gdLst/>
                <a:ahLst/>
                <a:cxnLst/>
                <a:rect l="l" t="t" r="r" b="b"/>
                <a:pathLst>
                  <a:path w="56" h="60" extrusionOk="0">
                    <a:moveTo>
                      <a:pt x="52" y="14"/>
                    </a:moveTo>
                    <a:cubicBezTo>
                      <a:pt x="70" y="48"/>
                      <a:pt x="27" y="79"/>
                      <a:pt x="5" y="48"/>
                    </a:cubicBezTo>
                    <a:cubicBezTo>
                      <a:pt x="-17" y="17"/>
                      <a:pt x="32" y="-20"/>
                      <a:pt x="52" y="14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60" name="Google Shape;660;p25"/>
              <p:cNvSpPr/>
              <p:nvPr/>
            </p:nvSpPr>
            <p:spPr>
              <a:xfrm>
                <a:off x="5282562" y="954966"/>
                <a:ext cx="36627" cy="39152"/>
              </a:xfrm>
              <a:custGeom>
                <a:avLst/>
                <a:gdLst/>
                <a:ahLst/>
                <a:cxnLst/>
                <a:rect l="l" t="t" r="r" b="b"/>
                <a:pathLst>
                  <a:path w="56" h="60" extrusionOk="0">
                    <a:moveTo>
                      <a:pt x="52" y="14"/>
                    </a:moveTo>
                    <a:cubicBezTo>
                      <a:pt x="70" y="48"/>
                      <a:pt x="27" y="79"/>
                      <a:pt x="5" y="48"/>
                    </a:cubicBezTo>
                    <a:cubicBezTo>
                      <a:pt x="-17" y="17"/>
                      <a:pt x="32" y="-20"/>
                      <a:pt x="52" y="14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61" name="Google Shape;661;p25"/>
              <p:cNvSpPr/>
              <p:nvPr/>
            </p:nvSpPr>
            <p:spPr>
              <a:xfrm>
                <a:off x="5419587" y="837066"/>
                <a:ext cx="36627" cy="39152"/>
              </a:xfrm>
              <a:custGeom>
                <a:avLst/>
                <a:gdLst/>
                <a:ahLst/>
                <a:cxnLst/>
                <a:rect l="l" t="t" r="r" b="b"/>
                <a:pathLst>
                  <a:path w="56" h="60" extrusionOk="0">
                    <a:moveTo>
                      <a:pt x="52" y="14"/>
                    </a:moveTo>
                    <a:cubicBezTo>
                      <a:pt x="70" y="48"/>
                      <a:pt x="27" y="79"/>
                      <a:pt x="5" y="48"/>
                    </a:cubicBezTo>
                    <a:cubicBezTo>
                      <a:pt x="-17" y="17"/>
                      <a:pt x="32" y="-20"/>
                      <a:pt x="52" y="14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0000" tIns="0" rIns="120000" bIns="0" anchor="ctr" anchorCtr="1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662" name="Google Shape;662;p25"/>
            <p:cNvSpPr/>
            <p:nvPr/>
          </p:nvSpPr>
          <p:spPr>
            <a:xfrm>
              <a:off x="8247919" y="904709"/>
              <a:ext cx="182880" cy="182880"/>
            </a:xfrm>
            <a:custGeom>
              <a:avLst/>
              <a:gdLst/>
              <a:ahLst/>
              <a:cxnLst/>
              <a:rect l="l" t="t" r="r" b="b"/>
              <a:pathLst>
                <a:path w="214" h="218" extrusionOk="0">
                  <a:moveTo>
                    <a:pt x="133" y="83"/>
                  </a:moveTo>
                  <a:cubicBezTo>
                    <a:pt x="127" y="78"/>
                    <a:pt x="115" y="-1"/>
                    <a:pt x="105" y="0"/>
                  </a:cubicBezTo>
                  <a:cubicBezTo>
                    <a:pt x="94" y="0"/>
                    <a:pt x="86" y="78"/>
                    <a:pt x="81" y="83"/>
                  </a:cubicBezTo>
                  <a:cubicBezTo>
                    <a:pt x="71" y="93"/>
                    <a:pt x="-1" y="101"/>
                    <a:pt x="0" y="111"/>
                  </a:cubicBezTo>
                  <a:cubicBezTo>
                    <a:pt x="1" y="120"/>
                    <a:pt x="71" y="125"/>
                    <a:pt x="81" y="135"/>
                  </a:cubicBezTo>
                  <a:cubicBezTo>
                    <a:pt x="87" y="140"/>
                    <a:pt x="98" y="218"/>
                    <a:pt x="109" y="218"/>
                  </a:cubicBezTo>
                  <a:cubicBezTo>
                    <a:pt x="119" y="217"/>
                    <a:pt x="128" y="140"/>
                    <a:pt x="133" y="135"/>
                  </a:cubicBezTo>
                  <a:cubicBezTo>
                    <a:pt x="142" y="125"/>
                    <a:pt x="214" y="117"/>
                    <a:pt x="214" y="107"/>
                  </a:cubicBezTo>
                  <a:cubicBezTo>
                    <a:pt x="213" y="97"/>
                    <a:pt x="143" y="92"/>
                    <a:pt x="133" y="8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0000" tIns="44633" rIns="120000" bIns="44633" anchor="ctr" anchorCtr="1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2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" name="Google Shape;2233;p44">
            <a:extLst>
              <a:ext uri="{FF2B5EF4-FFF2-40B4-BE49-F238E27FC236}">
                <a16:creationId xmlns:a16="http://schemas.microsoft.com/office/drawing/2014/main" id="{A824E03F-BB24-0CF0-1FDD-17D6D20C754D}"/>
              </a:ext>
            </a:extLst>
          </p:cNvPr>
          <p:cNvGrpSpPr/>
          <p:nvPr/>
        </p:nvGrpSpPr>
        <p:grpSpPr>
          <a:xfrm>
            <a:off x="732805" y="1246128"/>
            <a:ext cx="1554481" cy="1301877"/>
            <a:chOff x="6601968" y="1316715"/>
            <a:chExt cx="1554481" cy="1301877"/>
          </a:xfrm>
        </p:grpSpPr>
        <p:sp>
          <p:nvSpPr>
            <p:cNvPr id="3" name="Google Shape;2234;p44">
              <a:extLst>
                <a:ext uri="{FF2B5EF4-FFF2-40B4-BE49-F238E27FC236}">
                  <a16:creationId xmlns:a16="http://schemas.microsoft.com/office/drawing/2014/main" id="{A1EF3A47-9437-95AF-FA6F-58D5D9C168EE}"/>
                </a:ext>
              </a:extLst>
            </p:cNvPr>
            <p:cNvSpPr/>
            <p:nvPr/>
          </p:nvSpPr>
          <p:spPr>
            <a:xfrm>
              <a:off x="6722043" y="1426878"/>
              <a:ext cx="573330" cy="722846"/>
            </a:xfrm>
            <a:custGeom>
              <a:avLst/>
              <a:gdLst/>
              <a:ahLst/>
              <a:cxnLst/>
              <a:rect l="l" t="t" r="r" b="b"/>
              <a:pathLst>
                <a:path w="1060" h="1332" extrusionOk="0">
                  <a:moveTo>
                    <a:pt x="737" y="1323"/>
                  </a:moveTo>
                  <a:lnTo>
                    <a:pt x="737" y="1323"/>
                  </a:lnTo>
                  <a:cubicBezTo>
                    <a:pt x="735" y="1325"/>
                    <a:pt x="733" y="1326"/>
                    <a:pt x="731" y="1328"/>
                  </a:cubicBezTo>
                  <a:cubicBezTo>
                    <a:pt x="726" y="1330"/>
                    <a:pt x="720" y="1332"/>
                    <a:pt x="715" y="1332"/>
                  </a:cubicBezTo>
                  <a:cubicBezTo>
                    <a:pt x="709" y="1332"/>
                    <a:pt x="704" y="1331"/>
                    <a:pt x="700" y="1328"/>
                  </a:cubicBezTo>
                  <a:cubicBezTo>
                    <a:pt x="619" y="1286"/>
                    <a:pt x="321" y="1119"/>
                    <a:pt x="173" y="875"/>
                  </a:cubicBezTo>
                  <a:cubicBezTo>
                    <a:pt x="32" y="640"/>
                    <a:pt x="5" y="324"/>
                    <a:pt x="0" y="222"/>
                  </a:cubicBezTo>
                  <a:lnTo>
                    <a:pt x="0" y="222"/>
                  </a:lnTo>
                  <a:cubicBezTo>
                    <a:pt x="0" y="221"/>
                    <a:pt x="0" y="221"/>
                    <a:pt x="0" y="220"/>
                  </a:cubicBezTo>
                  <a:cubicBezTo>
                    <a:pt x="0" y="214"/>
                    <a:pt x="2" y="209"/>
                    <a:pt x="5" y="204"/>
                  </a:cubicBezTo>
                  <a:cubicBezTo>
                    <a:pt x="8" y="199"/>
                    <a:pt x="12" y="195"/>
                    <a:pt x="17" y="192"/>
                  </a:cubicBezTo>
                  <a:cubicBezTo>
                    <a:pt x="22" y="189"/>
                    <a:pt x="27" y="187"/>
                    <a:pt x="33" y="187"/>
                  </a:cubicBezTo>
                  <a:cubicBezTo>
                    <a:pt x="34" y="187"/>
                    <a:pt x="34" y="187"/>
                    <a:pt x="34" y="187"/>
                  </a:cubicBezTo>
                  <a:cubicBezTo>
                    <a:pt x="115" y="190"/>
                    <a:pt x="319" y="223"/>
                    <a:pt x="479" y="464"/>
                  </a:cubicBezTo>
                  <a:lnTo>
                    <a:pt x="479" y="464"/>
                  </a:lnTo>
                  <a:cubicBezTo>
                    <a:pt x="482" y="468"/>
                    <a:pt x="485" y="471"/>
                    <a:pt x="490" y="474"/>
                  </a:cubicBezTo>
                  <a:cubicBezTo>
                    <a:pt x="495" y="476"/>
                    <a:pt x="500" y="479"/>
                    <a:pt x="506" y="479"/>
                  </a:cubicBezTo>
                  <a:cubicBezTo>
                    <a:pt x="512" y="479"/>
                    <a:pt x="518" y="477"/>
                    <a:pt x="523" y="474"/>
                  </a:cubicBezTo>
                  <a:cubicBezTo>
                    <a:pt x="528" y="471"/>
                    <a:pt x="532" y="467"/>
                    <a:pt x="535" y="462"/>
                  </a:cubicBezTo>
                  <a:cubicBezTo>
                    <a:pt x="537" y="459"/>
                    <a:pt x="538" y="455"/>
                    <a:pt x="539" y="451"/>
                  </a:cubicBezTo>
                  <a:cubicBezTo>
                    <a:pt x="560" y="326"/>
                    <a:pt x="626" y="111"/>
                    <a:pt x="833" y="3"/>
                  </a:cubicBezTo>
                  <a:lnTo>
                    <a:pt x="833" y="3"/>
                  </a:lnTo>
                  <a:cubicBezTo>
                    <a:pt x="837" y="1"/>
                    <a:pt x="843" y="0"/>
                    <a:pt x="848" y="0"/>
                  </a:cubicBezTo>
                  <a:cubicBezTo>
                    <a:pt x="853" y="0"/>
                    <a:pt x="859" y="1"/>
                    <a:pt x="864" y="4"/>
                  </a:cubicBezTo>
                  <a:cubicBezTo>
                    <a:pt x="869" y="7"/>
                    <a:pt x="873" y="11"/>
                    <a:pt x="876" y="16"/>
                  </a:cubicBezTo>
                  <a:cubicBezTo>
                    <a:pt x="876" y="16"/>
                    <a:pt x="877" y="17"/>
                    <a:pt x="877" y="18"/>
                  </a:cubicBezTo>
                  <a:cubicBezTo>
                    <a:pt x="932" y="126"/>
                    <a:pt x="1117" y="522"/>
                    <a:pt x="1044" y="807"/>
                  </a:cubicBezTo>
                  <a:cubicBezTo>
                    <a:pt x="971" y="1085"/>
                    <a:pt x="793" y="1270"/>
                    <a:pt x="737" y="132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" name="Google Shape;2235;p44">
              <a:extLst>
                <a:ext uri="{FF2B5EF4-FFF2-40B4-BE49-F238E27FC236}">
                  <a16:creationId xmlns:a16="http://schemas.microsoft.com/office/drawing/2014/main" id="{B8657069-2ED5-5474-6199-D7429841539B}"/>
                </a:ext>
              </a:extLst>
            </p:cNvPr>
            <p:cNvSpPr/>
            <p:nvPr/>
          </p:nvSpPr>
          <p:spPr>
            <a:xfrm>
              <a:off x="6722043" y="1426878"/>
              <a:ext cx="573330" cy="722846"/>
            </a:xfrm>
            <a:custGeom>
              <a:avLst/>
              <a:gdLst/>
              <a:ahLst/>
              <a:cxnLst/>
              <a:rect l="l" t="t" r="r" b="b"/>
              <a:pathLst>
                <a:path w="1060" h="1332" extrusionOk="0">
                  <a:moveTo>
                    <a:pt x="737" y="1323"/>
                  </a:moveTo>
                  <a:lnTo>
                    <a:pt x="737" y="1323"/>
                  </a:lnTo>
                  <a:cubicBezTo>
                    <a:pt x="735" y="1325"/>
                    <a:pt x="733" y="1326"/>
                    <a:pt x="731" y="1328"/>
                  </a:cubicBezTo>
                  <a:cubicBezTo>
                    <a:pt x="726" y="1330"/>
                    <a:pt x="720" y="1332"/>
                    <a:pt x="715" y="1332"/>
                  </a:cubicBezTo>
                  <a:cubicBezTo>
                    <a:pt x="709" y="1332"/>
                    <a:pt x="704" y="1331"/>
                    <a:pt x="700" y="1328"/>
                  </a:cubicBezTo>
                  <a:cubicBezTo>
                    <a:pt x="619" y="1286"/>
                    <a:pt x="321" y="1119"/>
                    <a:pt x="173" y="875"/>
                  </a:cubicBezTo>
                  <a:cubicBezTo>
                    <a:pt x="32" y="640"/>
                    <a:pt x="5" y="324"/>
                    <a:pt x="0" y="222"/>
                  </a:cubicBezTo>
                  <a:lnTo>
                    <a:pt x="0" y="222"/>
                  </a:lnTo>
                  <a:cubicBezTo>
                    <a:pt x="0" y="221"/>
                    <a:pt x="0" y="221"/>
                    <a:pt x="0" y="220"/>
                  </a:cubicBezTo>
                  <a:cubicBezTo>
                    <a:pt x="0" y="214"/>
                    <a:pt x="2" y="209"/>
                    <a:pt x="5" y="204"/>
                  </a:cubicBezTo>
                  <a:cubicBezTo>
                    <a:pt x="8" y="199"/>
                    <a:pt x="12" y="195"/>
                    <a:pt x="17" y="192"/>
                  </a:cubicBezTo>
                  <a:cubicBezTo>
                    <a:pt x="22" y="189"/>
                    <a:pt x="27" y="187"/>
                    <a:pt x="33" y="187"/>
                  </a:cubicBezTo>
                  <a:cubicBezTo>
                    <a:pt x="34" y="187"/>
                    <a:pt x="34" y="187"/>
                    <a:pt x="34" y="187"/>
                  </a:cubicBezTo>
                  <a:cubicBezTo>
                    <a:pt x="115" y="190"/>
                    <a:pt x="319" y="223"/>
                    <a:pt x="479" y="464"/>
                  </a:cubicBezTo>
                  <a:lnTo>
                    <a:pt x="479" y="464"/>
                  </a:lnTo>
                  <a:cubicBezTo>
                    <a:pt x="482" y="468"/>
                    <a:pt x="485" y="471"/>
                    <a:pt x="490" y="474"/>
                  </a:cubicBezTo>
                  <a:cubicBezTo>
                    <a:pt x="495" y="476"/>
                    <a:pt x="500" y="479"/>
                    <a:pt x="506" y="479"/>
                  </a:cubicBezTo>
                  <a:cubicBezTo>
                    <a:pt x="512" y="479"/>
                    <a:pt x="518" y="477"/>
                    <a:pt x="523" y="474"/>
                  </a:cubicBezTo>
                  <a:cubicBezTo>
                    <a:pt x="528" y="471"/>
                    <a:pt x="532" y="467"/>
                    <a:pt x="535" y="462"/>
                  </a:cubicBezTo>
                  <a:cubicBezTo>
                    <a:pt x="537" y="459"/>
                    <a:pt x="538" y="455"/>
                    <a:pt x="539" y="451"/>
                  </a:cubicBezTo>
                  <a:cubicBezTo>
                    <a:pt x="560" y="326"/>
                    <a:pt x="626" y="111"/>
                    <a:pt x="833" y="3"/>
                  </a:cubicBezTo>
                  <a:lnTo>
                    <a:pt x="833" y="3"/>
                  </a:lnTo>
                  <a:cubicBezTo>
                    <a:pt x="837" y="1"/>
                    <a:pt x="843" y="0"/>
                    <a:pt x="848" y="0"/>
                  </a:cubicBezTo>
                  <a:cubicBezTo>
                    <a:pt x="853" y="0"/>
                    <a:pt x="859" y="1"/>
                    <a:pt x="864" y="4"/>
                  </a:cubicBezTo>
                  <a:cubicBezTo>
                    <a:pt x="869" y="7"/>
                    <a:pt x="873" y="11"/>
                    <a:pt x="876" y="16"/>
                  </a:cubicBezTo>
                  <a:cubicBezTo>
                    <a:pt x="876" y="16"/>
                    <a:pt x="877" y="17"/>
                    <a:pt x="877" y="18"/>
                  </a:cubicBezTo>
                  <a:cubicBezTo>
                    <a:pt x="932" y="126"/>
                    <a:pt x="1117" y="522"/>
                    <a:pt x="1044" y="807"/>
                  </a:cubicBezTo>
                  <a:cubicBezTo>
                    <a:pt x="971" y="1085"/>
                    <a:pt x="793" y="1270"/>
                    <a:pt x="737" y="1323"/>
                  </a:cubicBezTo>
                  <a:close/>
                </a:path>
              </a:pathLst>
            </a:custGeom>
            <a:solidFill>
              <a:srgbClr val="422809">
                <a:alpha val="50000"/>
              </a:srgbClr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" name="Google Shape;2236;p44">
              <a:extLst>
                <a:ext uri="{FF2B5EF4-FFF2-40B4-BE49-F238E27FC236}">
                  <a16:creationId xmlns:a16="http://schemas.microsoft.com/office/drawing/2014/main" id="{97EEF0CD-3AB0-A197-39D0-3B3B5E0228DA}"/>
                </a:ext>
              </a:extLst>
            </p:cNvPr>
            <p:cNvSpPr/>
            <p:nvPr/>
          </p:nvSpPr>
          <p:spPr>
            <a:xfrm>
              <a:off x="6601968" y="1665654"/>
              <a:ext cx="519242" cy="498178"/>
            </a:xfrm>
            <a:custGeom>
              <a:avLst/>
              <a:gdLst/>
              <a:ahLst/>
              <a:cxnLst/>
              <a:rect l="l" t="t" r="r" b="b"/>
              <a:pathLst>
                <a:path w="960" h="918" extrusionOk="0">
                  <a:moveTo>
                    <a:pt x="929" y="822"/>
                  </a:moveTo>
                  <a:cubicBezTo>
                    <a:pt x="929" y="822"/>
                    <a:pt x="498" y="207"/>
                    <a:pt x="289" y="87"/>
                  </a:cubicBezTo>
                  <a:cubicBezTo>
                    <a:pt x="177" y="22"/>
                    <a:pt x="91" y="3"/>
                    <a:pt x="35" y="0"/>
                  </a:cubicBezTo>
                  <a:lnTo>
                    <a:pt x="35" y="0"/>
                  </a:lnTo>
                  <a:cubicBezTo>
                    <a:pt x="34" y="0"/>
                    <a:pt x="33" y="0"/>
                    <a:pt x="33" y="0"/>
                  </a:cubicBezTo>
                  <a:cubicBezTo>
                    <a:pt x="27" y="0"/>
                    <a:pt x="21" y="1"/>
                    <a:pt x="16" y="4"/>
                  </a:cubicBezTo>
                  <a:cubicBezTo>
                    <a:pt x="11" y="7"/>
                    <a:pt x="7" y="11"/>
                    <a:pt x="4" y="16"/>
                  </a:cubicBezTo>
                  <a:cubicBezTo>
                    <a:pt x="1" y="21"/>
                    <a:pt x="0" y="27"/>
                    <a:pt x="0" y="33"/>
                  </a:cubicBezTo>
                  <a:cubicBezTo>
                    <a:pt x="0" y="39"/>
                    <a:pt x="1" y="44"/>
                    <a:pt x="4" y="49"/>
                  </a:cubicBezTo>
                  <a:cubicBezTo>
                    <a:pt x="5" y="51"/>
                    <a:pt x="7" y="53"/>
                    <a:pt x="8" y="55"/>
                  </a:cubicBezTo>
                  <a:cubicBezTo>
                    <a:pt x="70" y="123"/>
                    <a:pt x="173" y="250"/>
                    <a:pt x="201" y="371"/>
                  </a:cubicBezTo>
                  <a:cubicBezTo>
                    <a:pt x="243" y="547"/>
                    <a:pt x="536" y="1034"/>
                    <a:pt x="960" y="893"/>
                  </a:cubicBezTo>
                  <a:lnTo>
                    <a:pt x="929" y="82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" name="Google Shape;2237;p44">
              <a:extLst>
                <a:ext uri="{FF2B5EF4-FFF2-40B4-BE49-F238E27FC236}">
                  <a16:creationId xmlns:a16="http://schemas.microsoft.com/office/drawing/2014/main" id="{DA423412-C52F-BAC9-BD63-535581626E2B}"/>
                </a:ext>
              </a:extLst>
            </p:cNvPr>
            <p:cNvSpPr/>
            <p:nvPr/>
          </p:nvSpPr>
          <p:spPr>
            <a:xfrm>
              <a:off x="7114178" y="1487114"/>
              <a:ext cx="263407" cy="663152"/>
            </a:xfrm>
            <a:custGeom>
              <a:avLst/>
              <a:gdLst/>
              <a:ahLst/>
              <a:cxnLst/>
              <a:rect l="l" t="t" r="r" b="b"/>
              <a:pathLst>
                <a:path w="487" h="1222" extrusionOk="0">
                  <a:moveTo>
                    <a:pt x="481" y="53"/>
                  </a:moveTo>
                  <a:lnTo>
                    <a:pt x="481" y="53"/>
                  </a:lnTo>
                  <a:cubicBezTo>
                    <a:pt x="482" y="53"/>
                    <a:pt x="482" y="52"/>
                    <a:pt x="483" y="51"/>
                  </a:cubicBezTo>
                  <a:cubicBezTo>
                    <a:pt x="486" y="46"/>
                    <a:pt x="487" y="40"/>
                    <a:pt x="487" y="34"/>
                  </a:cubicBezTo>
                  <a:cubicBezTo>
                    <a:pt x="487" y="28"/>
                    <a:pt x="486" y="22"/>
                    <a:pt x="483" y="17"/>
                  </a:cubicBezTo>
                  <a:cubicBezTo>
                    <a:pt x="480" y="11"/>
                    <a:pt x="475" y="8"/>
                    <a:pt x="470" y="5"/>
                  </a:cubicBezTo>
                  <a:cubicBezTo>
                    <a:pt x="464" y="2"/>
                    <a:pt x="459" y="0"/>
                    <a:pt x="454" y="0"/>
                  </a:cubicBezTo>
                  <a:cubicBezTo>
                    <a:pt x="450" y="0"/>
                    <a:pt x="446" y="1"/>
                    <a:pt x="442" y="2"/>
                  </a:cubicBezTo>
                  <a:cubicBezTo>
                    <a:pt x="340" y="39"/>
                    <a:pt x="185" y="135"/>
                    <a:pt x="95" y="395"/>
                  </a:cubicBezTo>
                  <a:cubicBezTo>
                    <a:pt x="-46" y="804"/>
                    <a:pt x="12" y="1222"/>
                    <a:pt x="12" y="1222"/>
                  </a:cubicBezTo>
                  <a:cubicBezTo>
                    <a:pt x="12" y="1222"/>
                    <a:pt x="321" y="1123"/>
                    <a:pt x="412" y="913"/>
                  </a:cubicBezTo>
                  <a:cubicBezTo>
                    <a:pt x="551" y="588"/>
                    <a:pt x="323" y="296"/>
                    <a:pt x="481" y="5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" name="Google Shape;2238;p44">
              <a:extLst>
                <a:ext uri="{FF2B5EF4-FFF2-40B4-BE49-F238E27FC236}">
                  <a16:creationId xmlns:a16="http://schemas.microsoft.com/office/drawing/2014/main" id="{77821B0E-3909-0FC7-1C37-DFD124B240EC}"/>
                </a:ext>
              </a:extLst>
            </p:cNvPr>
            <p:cNvSpPr/>
            <p:nvPr/>
          </p:nvSpPr>
          <p:spPr>
            <a:xfrm>
              <a:off x="7425183" y="1316715"/>
              <a:ext cx="375910" cy="487867"/>
            </a:xfrm>
            <a:custGeom>
              <a:avLst/>
              <a:gdLst/>
              <a:ahLst/>
              <a:cxnLst/>
              <a:rect l="l" t="t" r="r" b="b"/>
              <a:pathLst>
                <a:path w="695" h="899" extrusionOk="0">
                  <a:moveTo>
                    <a:pt x="161" y="899"/>
                  </a:moveTo>
                  <a:cubicBezTo>
                    <a:pt x="161" y="899"/>
                    <a:pt x="256" y="908"/>
                    <a:pt x="444" y="785"/>
                  </a:cubicBezTo>
                  <a:cubicBezTo>
                    <a:pt x="632" y="662"/>
                    <a:pt x="831" y="403"/>
                    <a:pt x="502" y="512"/>
                  </a:cubicBezTo>
                  <a:cubicBezTo>
                    <a:pt x="502" y="512"/>
                    <a:pt x="717" y="313"/>
                    <a:pt x="694" y="235"/>
                  </a:cubicBezTo>
                  <a:cubicBezTo>
                    <a:pt x="671" y="156"/>
                    <a:pt x="513" y="283"/>
                    <a:pt x="513" y="283"/>
                  </a:cubicBezTo>
                  <a:cubicBezTo>
                    <a:pt x="513" y="283"/>
                    <a:pt x="629" y="6"/>
                    <a:pt x="553" y="0"/>
                  </a:cubicBezTo>
                  <a:cubicBezTo>
                    <a:pt x="476" y="-6"/>
                    <a:pt x="345" y="239"/>
                    <a:pt x="345" y="239"/>
                  </a:cubicBezTo>
                  <a:cubicBezTo>
                    <a:pt x="345" y="239"/>
                    <a:pt x="353" y="110"/>
                    <a:pt x="286" y="157"/>
                  </a:cubicBezTo>
                  <a:cubicBezTo>
                    <a:pt x="218" y="204"/>
                    <a:pt x="157" y="494"/>
                    <a:pt x="157" y="494"/>
                  </a:cubicBezTo>
                  <a:cubicBezTo>
                    <a:pt x="157" y="494"/>
                    <a:pt x="107" y="305"/>
                    <a:pt x="43" y="363"/>
                  </a:cubicBezTo>
                  <a:cubicBezTo>
                    <a:pt x="-22" y="421"/>
                    <a:pt x="-34" y="851"/>
                    <a:pt x="161" y="899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" name="Google Shape;2239;p44">
              <a:extLst>
                <a:ext uri="{FF2B5EF4-FFF2-40B4-BE49-F238E27FC236}">
                  <a16:creationId xmlns:a16="http://schemas.microsoft.com/office/drawing/2014/main" id="{B7A702AC-CA1A-B4F0-D355-A64467161DB6}"/>
                </a:ext>
              </a:extLst>
            </p:cNvPr>
            <p:cNvSpPr/>
            <p:nvPr/>
          </p:nvSpPr>
          <p:spPr>
            <a:xfrm>
              <a:off x="6822105" y="2207784"/>
              <a:ext cx="447306" cy="373905"/>
            </a:xfrm>
            <a:custGeom>
              <a:avLst/>
              <a:gdLst/>
              <a:ahLst/>
              <a:cxnLst/>
              <a:rect l="l" t="t" r="r" b="b"/>
              <a:pathLst>
                <a:path w="827" h="689" extrusionOk="0">
                  <a:moveTo>
                    <a:pt x="808" y="108"/>
                  </a:moveTo>
                  <a:cubicBezTo>
                    <a:pt x="808" y="108"/>
                    <a:pt x="754" y="31"/>
                    <a:pt x="559" y="5"/>
                  </a:cubicBezTo>
                  <a:cubicBezTo>
                    <a:pt x="364" y="-22"/>
                    <a:pt x="78" y="67"/>
                    <a:pt x="354" y="209"/>
                  </a:cubicBezTo>
                  <a:cubicBezTo>
                    <a:pt x="354" y="209"/>
                    <a:pt x="94" y="231"/>
                    <a:pt x="61" y="319"/>
                  </a:cubicBezTo>
                  <a:cubicBezTo>
                    <a:pt x="27" y="407"/>
                    <a:pt x="206" y="408"/>
                    <a:pt x="206" y="408"/>
                  </a:cubicBezTo>
                  <a:cubicBezTo>
                    <a:pt x="206" y="408"/>
                    <a:pt x="-39" y="574"/>
                    <a:pt x="6" y="635"/>
                  </a:cubicBezTo>
                  <a:cubicBezTo>
                    <a:pt x="50" y="696"/>
                    <a:pt x="285" y="570"/>
                    <a:pt x="285" y="570"/>
                  </a:cubicBezTo>
                  <a:cubicBezTo>
                    <a:pt x="285" y="570"/>
                    <a:pt x="200" y="682"/>
                    <a:pt x="272" y="689"/>
                  </a:cubicBezTo>
                  <a:cubicBezTo>
                    <a:pt x="343" y="696"/>
                    <a:pt x="561" y="477"/>
                    <a:pt x="561" y="477"/>
                  </a:cubicBezTo>
                  <a:cubicBezTo>
                    <a:pt x="561" y="477"/>
                    <a:pt x="475" y="684"/>
                    <a:pt x="552" y="679"/>
                  </a:cubicBezTo>
                  <a:cubicBezTo>
                    <a:pt x="629" y="674"/>
                    <a:pt x="903" y="294"/>
                    <a:pt x="808" y="10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" name="Google Shape;2240;p44">
              <a:extLst>
                <a:ext uri="{FF2B5EF4-FFF2-40B4-BE49-F238E27FC236}">
                  <a16:creationId xmlns:a16="http://schemas.microsoft.com/office/drawing/2014/main" id="{AB50FDBD-64AF-DB2F-BD72-3711DD169082}"/>
                </a:ext>
              </a:extLst>
            </p:cNvPr>
            <p:cNvSpPr/>
            <p:nvPr/>
          </p:nvSpPr>
          <p:spPr>
            <a:xfrm>
              <a:off x="6897287" y="2261508"/>
              <a:ext cx="340753" cy="243662"/>
            </a:xfrm>
            <a:custGeom>
              <a:avLst/>
              <a:gdLst/>
              <a:ahLst/>
              <a:cxnLst/>
              <a:rect l="l" t="t" r="r" b="b"/>
              <a:pathLst>
                <a:path w="630" h="449" extrusionOk="0">
                  <a:moveTo>
                    <a:pt x="16" y="448"/>
                  </a:moveTo>
                  <a:cubicBezTo>
                    <a:pt x="253" y="361"/>
                    <a:pt x="473" y="207"/>
                    <a:pt x="627" y="18"/>
                  </a:cubicBezTo>
                  <a:cubicBezTo>
                    <a:pt x="638" y="5"/>
                    <a:pt x="620" y="-6"/>
                    <a:pt x="608" y="6"/>
                  </a:cubicBezTo>
                  <a:lnTo>
                    <a:pt x="608" y="6"/>
                  </a:lnTo>
                  <a:cubicBezTo>
                    <a:pt x="471" y="140"/>
                    <a:pt x="318" y="255"/>
                    <a:pt x="152" y="351"/>
                  </a:cubicBezTo>
                  <a:cubicBezTo>
                    <a:pt x="105" y="378"/>
                    <a:pt x="57" y="404"/>
                    <a:pt x="9" y="427"/>
                  </a:cubicBezTo>
                  <a:cubicBezTo>
                    <a:pt x="-7" y="435"/>
                    <a:pt x="0" y="454"/>
                    <a:pt x="16" y="448"/>
                  </a:cubicBezTo>
                  <a:close/>
                </a:path>
              </a:pathLst>
            </a:custGeom>
            <a:solidFill>
              <a:srgbClr val="422809">
                <a:alpha val="50000"/>
              </a:srgbClr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" name="Google Shape;2241;p44">
              <a:extLst>
                <a:ext uri="{FF2B5EF4-FFF2-40B4-BE49-F238E27FC236}">
                  <a16:creationId xmlns:a16="http://schemas.microsoft.com/office/drawing/2014/main" id="{BCB25AD4-7D58-554E-005C-D07FAE8E8064}"/>
                </a:ext>
              </a:extLst>
            </p:cNvPr>
            <p:cNvSpPr/>
            <p:nvPr/>
          </p:nvSpPr>
          <p:spPr>
            <a:xfrm>
              <a:off x="7514427" y="1401372"/>
              <a:ext cx="174703" cy="380960"/>
            </a:xfrm>
            <a:custGeom>
              <a:avLst/>
              <a:gdLst/>
              <a:ahLst/>
              <a:cxnLst/>
              <a:rect l="l" t="t" r="r" b="b"/>
              <a:pathLst>
                <a:path w="323" h="702" extrusionOk="0">
                  <a:moveTo>
                    <a:pt x="303" y="6"/>
                  </a:moveTo>
                  <a:cubicBezTo>
                    <a:pt x="145" y="203"/>
                    <a:pt x="36" y="449"/>
                    <a:pt x="1" y="690"/>
                  </a:cubicBezTo>
                  <a:cubicBezTo>
                    <a:pt x="-1" y="706"/>
                    <a:pt x="20" y="707"/>
                    <a:pt x="24" y="690"/>
                  </a:cubicBezTo>
                  <a:lnTo>
                    <a:pt x="24" y="690"/>
                  </a:lnTo>
                  <a:cubicBezTo>
                    <a:pt x="76" y="491"/>
                    <a:pt x="155" y="300"/>
                    <a:pt x="258" y="122"/>
                  </a:cubicBezTo>
                  <a:cubicBezTo>
                    <a:pt x="278" y="88"/>
                    <a:pt x="298" y="54"/>
                    <a:pt x="320" y="20"/>
                  </a:cubicBezTo>
                  <a:cubicBezTo>
                    <a:pt x="330" y="6"/>
                    <a:pt x="314" y="-7"/>
                    <a:pt x="303" y="6"/>
                  </a:cubicBezTo>
                  <a:close/>
                </a:path>
              </a:pathLst>
            </a:custGeom>
            <a:solidFill>
              <a:srgbClr val="422809">
                <a:alpha val="50000"/>
              </a:srgbClr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1" name="Google Shape;2242;p44">
              <a:extLst>
                <a:ext uri="{FF2B5EF4-FFF2-40B4-BE49-F238E27FC236}">
                  <a16:creationId xmlns:a16="http://schemas.microsoft.com/office/drawing/2014/main" id="{1A1109D0-A3C7-AB44-EAF8-C1378190DCFD}"/>
                </a:ext>
              </a:extLst>
            </p:cNvPr>
            <p:cNvGrpSpPr/>
            <p:nvPr/>
          </p:nvGrpSpPr>
          <p:grpSpPr>
            <a:xfrm>
              <a:off x="6662005" y="1392689"/>
              <a:ext cx="539795" cy="371733"/>
              <a:chOff x="6662005" y="1392689"/>
              <a:chExt cx="539795" cy="371733"/>
            </a:xfrm>
          </p:grpSpPr>
          <p:sp>
            <p:nvSpPr>
              <p:cNvPr id="593" name="Google Shape;2243;p44">
                <a:extLst>
                  <a:ext uri="{FF2B5EF4-FFF2-40B4-BE49-F238E27FC236}">
                    <a16:creationId xmlns:a16="http://schemas.microsoft.com/office/drawing/2014/main" id="{199303A7-D163-538A-D8F4-F5F4DBE43958}"/>
                  </a:ext>
                </a:extLst>
              </p:cNvPr>
              <p:cNvSpPr/>
              <p:nvPr/>
            </p:nvSpPr>
            <p:spPr>
              <a:xfrm>
                <a:off x="7041160" y="1412768"/>
                <a:ext cx="52465" cy="286534"/>
              </a:xfrm>
              <a:custGeom>
                <a:avLst/>
                <a:gdLst/>
                <a:ahLst/>
                <a:cxnLst/>
                <a:rect l="l" t="t" r="r" b="b"/>
                <a:pathLst>
                  <a:path w="97" h="528" extrusionOk="0">
                    <a:moveTo>
                      <a:pt x="64" y="94"/>
                    </a:moveTo>
                    <a:lnTo>
                      <a:pt x="64" y="94"/>
                    </a:lnTo>
                    <a:cubicBezTo>
                      <a:pt x="67" y="93"/>
                      <a:pt x="71" y="92"/>
                      <a:pt x="74" y="90"/>
                    </a:cubicBezTo>
                    <a:cubicBezTo>
                      <a:pt x="81" y="86"/>
                      <a:pt x="87" y="80"/>
                      <a:pt x="91" y="73"/>
                    </a:cubicBezTo>
                    <a:cubicBezTo>
                      <a:pt x="95" y="66"/>
                      <a:pt x="97" y="58"/>
                      <a:pt x="97" y="50"/>
                    </a:cubicBezTo>
                    <a:lnTo>
                      <a:pt x="97" y="50"/>
                    </a:lnTo>
                    <a:cubicBezTo>
                      <a:pt x="97" y="49"/>
                      <a:pt x="97" y="49"/>
                      <a:pt x="97" y="48"/>
                    </a:cubicBezTo>
                    <a:cubicBezTo>
                      <a:pt x="97" y="40"/>
                      <a:pt x="95" y="31"/>
                      <a:pt x="91" y="24"/>
                    </a:cubicBezTo>
                    <a:cubicBezTo>
                      <a:pt x="87" y="17"/>
                      <a:pt x="80" y="10"/>
                      <a:pt x="73" y="6"/>
                    </a:cubicBezTo>
                    <a:cubicBezTo>
                      <a:pt x="66" y="1"/>
                      <a:pt x="57" y="0"/>
                      <a:pt x="49" y="0"/>
                    </a:cubicBezTo>
                    <a:cubicBezTo>
                      <a:pt x="40" y="0"/>
                      <a:pt x="31" y="1"/>
                      <a:pt x="24" y="6"/>
                    </a:cubicBezTo>
                    <a:cubicBezTo>
                      <a:pt x="16" y="10"/>
                      <a:pt x="11" y="17"/>
                      <a:pt x="7" y="24"/>
                    </a:cubicBezTo>
                    <a:cubicBezTo>
                      <a:pt x="2" y="31"/>
                      <a:pt x="0" y="39"/>
                      <a:pt x="0" y="48"/>
                    </a:cubicBezTo>
                    <a:cubicBezTo>
                      <a:pt x="0" y="56"/>
                      <a:pt x="2" y="65"/>
                      <a:pt x="7" y="73"/>
                    </a:cubicBezTo>
                    <a:cubicBezTo>
                      <a:pt x="11" y="80"/>
                      <a:pt x="16" y="85"/>
                      <a:pt x="24" y="90"/>
                    </a:cubicBezTo>
                    <a:cubicBezTo>
                      <a:pt x="31" y="94"/>
                      <a:pt x="40" y="97"/>
                      <a:pt x="49" y="97"/>
                    </a:cubicBezTo>
                    <a:lnTo>
                      <a:pt x="49" y="97"/>
                    </a:lnTo>
                    <a:lnTo>
                      <a:pt x="53" y="97"/>
                    </a:lnTo>
                    <a:cubicBezTo>
                      <a:pt x="62" y="240"/>
                      <a:pt x="30" y="371"/>
                      <a:pt x="2" y="513"/>
                    </a:cubicBezTo>
                    <a:lnTo>
                      <a:pt x="2" y="513"/>
                    </a:lnTo>
                    <a:cubicBezTo>
                      <a:pt x="1" y="514"/>
                      <a:pt x="1" y="515"/>
                      <a:pt x="1" y="516"/>
                    </a:cubicBezTo>
                    <a:cubicBezTo>
                      <a:pt x="1" y="518"/>
                      <a:pt x="2" y="520"/>
                      <a:pt x="3" y="522"/>
                    </a:cubicBezTo>
                    <a:cubicBezTo>
                      <a:pt x="4" y="524"/>
                      <a:pt x="5" y="525"/>
                      <a:pt x="7" y="526"/>
                    </a:cubicBezTo>
                    <a:cubicBezTo>
                      <a:pt x="8" y="527"/>
                      <a:pt x="10" y="528"/>
                      <a:pt x="12" y="528"/>
                    </a:cubicBezTo>
                    <a:cubicBezTo>
                      <a:pt x="14" y="528"/>
                      <a:pt x="16" y="527"/>
                      <a:pt x="18" y="526"/>
                    </a:cubicBezTo>
                    <a:cubicBezTo>
                      <a:pt x="20" y="525"/>
                      <a:pt x="21" y="524"/>
                      <a:pt x="22" y="522"/>
                    </a:cubicBezTo>
                    <a:cubicBezTo>
                      <a:pt x="22" y="521"/>
                      <a:pt x="23" y="521"/>
                      <a:pt x="23" y="520"/>
                    </a:cubicBezTo>
                    <a:cubicBezTo>
                      <a:pt x="80" y="391"/>
                      <a:pt x="86" y="234"/>
                      <a:pt x="64" y="94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94" name="Google Shape;2244;p44">
                <a:extLst>
                  <a:ext uri="{FF2B5EF4-FFF2-40B4-BE49-F238E27FC236}">
                    <a16:creationId xmlns:a16="http://schemas.microsoft.com/office/drawing/2014/main" id="{195F96E6-8F4F-D1ED-CAE9-449F5738586D}"/>
                  </a:ext>
                </a:extLst>
              </p:cNvPr>
              <p:cNvSpPr/>
              <p:nvPr/>
            </p:nvSpPr>
            <p:spPr>
              <a:xfrm>
                <a:off x="6766395" y="1463779"/>
                <a:ext cx="162263" cy="270796"/>
              </a:xfrm>
              <a:custGeom>
                <a:avLst/>
                <a:gdLst/>
                <a:ahLst/>
                <a:cxnLst/>
                <a:rect l="l" t="t" r="r" b="b"/>
                <a:pathLst>
                  <a:path w="300" h="499" extrusionOk="0">
                    <a:moveTo>
                      <a:pt x="76" y="89"/>
                    </a:moveTo>
                    <a:lnTo>
                      <a:pt x="76" y="89"/>
                    </a:lnTo>
                    <a:cubicBezTo>
                      <a:pt x="82" y="85"/>
                      <a:pt x="87" y="79"/>
                      <a:pt x="91" y="73"/>
                    </a:cubicBezTo>
                    <a:cubicBezTo>
                      <a:pt x="95" y="66"/>
                      <a:pt x="97" y="58"/>
                      <a:pt x="97" y="50"/>
                    </a:cubicBezTo>
                    <a:lnTo>
                      <a:pt x="97" y="50"/>
                    </a:lnTo>
                    <a:cubicBezTo>
                      <a:pt x="97" y="49"/>
                      <a:pt x="97" y="49"/>
                      <a:pt x="97" y="48"/>
                    </a:cubicBezTo>
                    <a:cubicBezTo>
                      <a:pt x="97" y="40"/>
                      <a:pt x="95" y="31"/>
                      <a:pt x="91" y="24"/>
                    </a:cubicBezTo>
                    <a:cubicBezTo>
                      <a:pt x="87" y="16"/>
                      <a:pt x="80" y="10"/>
                      <a:pt x="73" y="6"/>
                    </a:cubicBezTo>
                    <a:cubicBezTo>
                      <a:pt x="65" y="2"/>
                      <a:pt x="57" y="0"/>
                      <a:pt x="49" y="0"/>
                    </a:cubicBezTo>
                    <a:cubicBezTo>
                      <a:pt x="40" y="0"/>
                      <a:pt x="32" y="2"/>
                      <a:pt x="25" y="6"/>
                    </a:cubicBezTo>
                    <a:cubicBezTo>
                      <a:pt x="17" y="10"/>
                      <a:pt x="11" y="16"/>
                      <a:pt x="7" y="24"/>
                    </a:cubicBezTo>
                    <a:cubicBezTo>
                      <a:pt x="3" y="31"/>
                      <a:pt x="0" y="39"/>
                      <a:pt x="0" y="48"/>
                    </a:cubicBezTo>
                    <a:cubicBezTo>
                      <a:pt x="0" y="56"/>
                      <a:pt x="3" y="64"/>
                      <a:pt x="7" y="72"/>
                    </a:cubicBezTo>
                    <a:cubicBezTo>
                      <a:pt x="11" y="79"/>
                      <a:pt x="17" y="86"/>
                      <a:pt x="25" y="90"/>
                    </a:cubicBezTo>
                    <a:cubicBezTo>
                      <a:pt x="32" y="94"/>
                      <a:pt x="40" y="97"/>
                      <a:pt x="49" y="97"/>
                    </a:cubicBezTo>
                    <a:lnTo>
                      <a:pt x="49" y="97"/>
                    </a:lnTo>
                    <a:cubicBezTo>
                      <a:pt x="53" y="97"/>
                      <a:pt x="58" y="96"/>
                      <a:pt x="62" y="95"/>
                    </a:cubicBezTo>
                    <a:cubicBezTo>
                      <a:pt x="110" y="240"/>
                      <a:pt x="179" y="378"/>
                      <a:pt x="280" y="495"/>
                    </a:cubicBezTo>
                    <a:cubicBezTo>
                      <a:pt x="291" y="507"/>
                      <a:pt x="307" y="492"/>
                      <a:pt x="298" y="480"/>
                    </a:cubicBezTo>
                    <a:cubicBezTo>
                      <a:pt x="216" y="351"/>
                      <a:pt x="134" y="229"/>
                      <a:pt x="76" y="89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95" name="Google Shape;2245;p44">
                <a:extLst>
                  <a:ext uri="{FF2B5EF4-FFF2-40B4-BE49-F238E27FC236}">
                    <a16:creationId xmlns:a16="http://schemas.microsoft.com/office/drawing/2014/main" id="{222D7934-F0C8-8A2F-8CB3-32E868431B2F}"/>
                  </a:ext>
                </a:extLst>
              </p:cNvPr>
              <p:cNvSpPr/>
              <p:nvPr/>
            </p:nvSpPr>
            <p:spPr>
              <a:xfrm>
                <a:off x="6662005" y="1542467"/>
                <a:ext cx="247722" cy="221955"/>
              </a:xfrm>
              <a:custGeom>
                <a:avLst/>
                <a:gdLst/>
                <a:ahLst/>
                <a:cxnLst/>
                <a:rect l="l" t="t" r="r" b="b"/>
                <a:pathLst>
                  <a:path w="458" h="409" extrusionOk="0">
                    <a:moveTo>
                      <a:pt x="73" y="64"/>
                    </a:moveTo>
                    <a:lnTo>
                      <a:pt x="73" y="64"/>
                    </a:lnTo>
                    <a:cubicBezTo>
                      <a:pt x="74" y="63"/>
                      <a:pt x="74" y="62"/>
                      <a:pt x="75" y="61"/>
                    </a:cubicBezTo>
                    <a:cubicBezTo>
                      <a:pt x="77" y="55"/>
                      <a:pt x="80" y="48"/>
                      <a:pt x="80" y="42"/>
                    </a:cubicBezTo>
                    <a:lnTo>
                      <a:pt x="80" y="42"/>
                    </a:lnTo>
                    <a:cubicBezTo>
                      <a:pt x="80" y="41"/>
                      <a:pt x="80" y="41"/>
                      <a:pt x="80" y="40"/>
                    </a:cubicBezTo>
                    <a:cubicBezTo>
                      <a:pt x="80" y="33"/>
                      <a:pt x="78" y="26"/>
                      <a:pt x="75" y="20"/>
                    </a:cubicBezTo>
                    <a:cubicBezTo>
                      <a:pt x="71" y="14"/>
                      <a:pt x="66" y="9"/>
                      <a:pt x="60" y="6"/>
                    </a:cubicBezTo>
                    <a:cubicBezTo>
                      <a:pt x="54" y="2"/>
                      <a:pt x="47" y="0"/>
                      <a:pt x="40" y="0"/>
                    </a:cubicBezTo>
                    <a:cubicBezTo>
                      <a:pt x="33" y="0"/>
                      <a:pt x="26" y="2"/>
                      <a:pt x="20" y="6"/>
                    </a:cubicBezTo>
                    <a:cubicBezTo>
                      <a:pt x="14" y="9"/>
                      <a:pt x="8" y="14"/>
                      <a:pt x="5" y="20"/>
                    </a:cubicBezTo>
                    <a:cubicBezTo>
                      <a:pt x="1" y="26"/>
                      <a:pt x="0" y="33"/>
                      <a:pt x="0" y="40"/>
                    </a:cubicBezTo>
                    <a:cubicBezTo>
                      <a:pt x="0" y="47"/>
                      <a:pt x="1" y="53"/>
                      <a:pt x="5" y="60"/>
                    </a:cubicBezTo>
                    <a:cubicBezTo>
                      <a:pt x="8" y="66"/>
                      <a:pt x="14" y="71"/>
                      <a:pt x="20" y="75"/>
                    </a:cubicBezTo>
                    <a:cubicBezTo>
                      <a:pt x="26" y="78"/>
                      <a:pt x="33" y="81"/>
                      <a:pt x="40" y="81"/>
                    </a:cubicBezTo>
                    <a:cubicBezTo>
                      <a:pt x="47" y="81"/>
                      <a:pt x="54" y="79"/>
                      <a:pt x="60" y="75"/>
                    </a:cubicBezTo>
                    <a:lnTo>
                      <a:pt x="60" y="75"/>
                    </a:lnTo>
                    <a:lnTo>
                      <a:pt x="60" y="75"/>
                    </a:lnTo>
                    <a:cubicBezTo>
                      <a:pt x="151" y="202"/>
                      <a:pt x="268" y="307"/>
                      <a:pt x="403" y="386"/>
                    </a:cubicBezTo>
                    <a:cubicBezTo>
                      <a:pt x="416" y="393"/>
                      <a:pt x="429" y="401"/>
                      <a:pt x="442" y="408"/>
                    </a:cubicBezTo>
                    <a:lnTo>
                      <a:pt x="442" y="408"/>
                    </a:lnTo>
                    <a:cubicBezTo>
                      <a:pt x="443" y="408"/>
                      <a:pt x="445" y="409"/>
                      <a:pt x="446" y="409"/>
                    </a:cubicBezTo>
                    <a:cubicBezTo>
                      <a:pt x="448" y="409"/>
                      <a:pt x="450" y="408"/>
                      <a:pt x="452" y="407"/>
                    </a:cubicBezTo>
                    <a:cubicBezTo>
                      <a:pt x="454" y="406"/>
                      <a:pt x="455" y="405"/>
                      <a:pt x="456" y="403"/>
                    </a:cubicBezTo>
                    <a:cubicBezTo>
                      <a:pt x="457" y="401"/>
                      <a:pt x="458" y="399"/>
                      <a:pt x="458" y="397"/>
                    </a:cubicBezTo>
                    <a:cubicBezTo>
                      <a:pt x="458" y="395"/>
                      <a:pt x="456" y="393"/>
                      <a:pt x="456" y="392"/>
                    </a:cubicBezTo>
                    <a:cubicBezTo>
                      <a:pt x="455" y="391"/>
                      <a:pt x="455" y="390"/>
                      <a:pt x="454" y="389"/>
                    </a:cubicBezTo>
                    <a:cubicBezTo>
                      <a:pt x="319" y="285"/>
                      <a:pt x="179" y="199"/>
                      <a:pt x="73" y="64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96" name="Google Shape;2246;p44">
                <a:extLst>
                  <a:ext uri="{FF2B5EF4-FFF2-40B4-BE49-F238E27FC236}">
                    <a16:creationId xmlns:a16="http://schemas.microsoft.com/office/drawing/2014/main" id="{4EA7035F-DA3F-31AC-EF78-A52A72609650}"/>
                  </a:ext>
                </a:extLst>
              </p:cNvPr>
              <p:cNvSpPr/>
              <p:nvPr/>
            </p:nvSpPr>
            <p:spPr>
              <a:xfrm>
                <a:off x="6862130" y="1392689"/>
                <a:ext cx="155773" cy="296845"/>
              </a:xfrm>
              <a:custGeom>
                <a:avLst/>
                <a:gdLst/>
                <a:ahLst/>
                <a:cxnLst/>
                <a:rect l="l" t="t" r="r" b="b"/>
                <a:pathLst>
                  <a:path w="288" h="547" extrusionOk="0">
                    <a:moveTo>
                      <a:pt x="87" y="118"/>
                    </a:moveTo>
                    <a:lnTo>
                      <a:pt x="87" y="118"/>
                    </a:lnTo>
                    <a:cubicBezTo>
                      <a:pt x="89" y="117"/>
                      <a:pt x="91" y="116"/>
                      <a:pt x="94" y="114"/>
                    </a:cubicBezTo>
                    <a:cubicBezTo>
                      <a:pt x="103" y="109"/>
                      <a:pt x="111" y="101"/>
                      <a:pt x="116" y="92"/>
                    </a:cubicBezTo>
                    <a:cubicBezTo>
                      <a:pt x="121" y="83"/>
                      <a:pt x="124" y="73"/>
                      <a:pt x="124" y="63"/>
                    </a:cubicBezTo>
                    <a:lnTo>
                      <a:pt x="124" y="63"/>
                    </a:lnTo>
                    <a:cubicBezTo>
                      <a:pt x="124" y="62"/>
                      <a:pt x="124" y="62"/>
                      <a:pt x="124" y="61"/>
                    </a:cubicBezTo>
                    <a:cubicBezTo>
                      <a:pt x="124" y="51"/>
                      <a:pt x="121" y="40"/>
                      <a:pt x="116" y="31"/>
                    </a:cubicBezTo>
                    <a:cubicBezTo>
                      <a:pt x="110" y="21"/>
                      <a:pt x="102" y="13"/>
                      <a:pt x="93" y="8"/>
                    </a:cubicBezTo>
                    <a:cubicBezTo>
                      <a:pt x="83" y="2"/>
                      <a:pt x="73" y="0"/>
                      <a:pt x="62" y="0"/>
                    </a:cubicBezTo>
                    <a:cubicBezTo>
                      <a:pt x="51" y="0"/>
                      <a:pt x="40" y="2"/>
                      <a:pt x="31" y="8"/>
                    </a:cubicBezTo>
                    <a:cubicBezTo>
                      <a:pt x="21" y="13"/>
                      <a:pt x="14" y="21"/>
                      <a:pt x="9" y="31"/>
                    </a:cubicBezTo>
                    <a:cubicBezTo>
                      <a:pt x="3" y="40"/>
                      <a:pt x="0" y="50"/>
                      <a:pt x="0" y="61"/>
                    </a:cubicBezTo>
                    <a:cubicBezTo>
                      <a:pt x="0" y="71"/>
                      <a:pt x="3" y="82"/>
                      <a:pt x="9" y="92"/>
                    </a:cubicBezTo>
                    <a:cubicBezTo>
                      <a:pt x="14" y="101"/>
                      <a:pt x="21" y="110"/>
                      <a:pt x="31" y="115"/>
                    </a:cubicBezTo>
                    <a:cubicBezTo>
                      <a:pt x="40" y="120"/>
                      <a:pt x="51" y="123"/>
                      <a:pt x="62" y="123"/>
                    </a:cubicBezTo>
                    <a:lnTo>
                      <a:pt x="62" y="123"/>
                    </a:lnTo>
                    <a:lnTo>
                      <a:pt x="62" y="123"/>
                    </a:lnTo>
                    <a:cubicBezTo>
                      <a:pt x="67" y="123"/>
                      <a:pt x="71" y="123"/>
                      <a:pt x="75" y="122"/>
                    </a:cubicBezTo>
                    <a:cubicBezTo>
                      <a:pt x="127" y="267"/>
                      <a:pt x="165" y="428"/>
                      <a:pt x="269" y="544"/>
                    </a:cubicBezTo>
                    <a:lnTo>
                      <a:pt x="269" y="544"/>
                    </a:lnTo>
                    <a:cubicBezTo>
                      <a:pt x="269" y="545"/>
                      <a:pt x="269" y="545"/>
                      <a:pt x="271" y="546"/>
                    </a:cubicBezTo>
                    <a:cubicBezTo>
                      <a:pt x="272" y="547"/>
                      <a:pt x="275" y="547"/>
                      <a:pt x="277" y="547"/>
                    </a:cubicBezTo>
                    <a:cubicBezTo>
                      <a:pt x="279" y="547"/>
                      <a:pt x="281" y="547"/>
                      <a:pt x="283" y="546"/>
                    </a:cubicBezTo>
                    <a:cubicBezTo>
                      <a:pt x="284" y="545"/>
                      <a:pt x="286" y="544"/>
                      <a:pt x="287" y="542"/>
                    </a:cubicBezTo>
                    <a:cubicBezTo>
                      <a:pt x="288" y="540"/>
                      <a:pt x="288" y="538"/>
                      <a:pt x="288" y="536"/>
                    </a:cubicBezTo>
                    <a:cubicBezTo>
                      <a:pt x="288" y="535"/>
                      <a:pt x="288" y="533"/>
                      <a:pt x="287" y="532"/>
                    </a:cubicBezTo>
                    <a:cubicBezTo>
                      <a:pt x="219" y="394"/>
                      <a:pt x="155" y="255"/>
                      <a:pt x="87" y="118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97" name="Google Shape;2247;p44">
                <a:extLst>
                  <a:ext uri="{FF2B5EF4-FFF2-40B4-BE49-F238E27FC236}">
                    <a16:creationId xmlns:a16="http://schemas.microsoft.com/office/drawing/2014/main" id="{722DDFE7-8891-BE49-57F5-975C37137CA1}"/>
                  </a:ext>
                </a:extLst>
              </p:cNvPr>
              <p:cNvSpPr/>
              <p:nvPr/>
            </p:nvSpPr>
            <p:spPr>
              <a:xfrm>
                <a:off x="7075235" y="1459438"/>
                <a:ext cx="126565" cy="266455"/>
              </a:xfrm>
              <a:custGeom>
                <a:avLst/>
                <a:gdLst/>
                <a:ahLst/>
                <a:cxnLst/>
                <a:rect l="l" t="t" r="r" b="b"/>
                <a:pathLst>
                  <a:path w="234" h="491" extrusionOk="0">
                    <a:moveTo>
                      <a:pt x="193" y="0"/>
                    </a:moveTo>
                    <a:lnTo>
                      <a:pt x="193" y="0"/>
                    </a:lnTo>
                    <a:lnTo>
                      <a:pt x="193" y="0"/>
                    </a:lnTo>
                    <a:cubicBezTo>
                      <a:pt x="186" y="0"/>
                      <a:pt x="179" y="2"/>
                      <a:pt x="173" y="5"/>
                    </a:cubicBezTo>
                    <a:cubicBezTo>
                      <a:pt x="167" y="8"/>
                      <a:pt x="162" y="13"/>
                      <a:pt x="159" y="19"/>
                    </a:cubicBezTo>
                    <a:cubicBezTo>
                      <a:pt x="155" y="25"/>
                      <a:pt x="154" y="32"/>
                      <a:pt x="154" y="39"/>
                    </a:cubicBezTo>
                    <a:lnTo>
                      <a:pt x="154" y="39"/>
                    </a:lnTo>
                    <a:cubicBezTo>
                      <a:pt x="154" y="45"/>
                      <a:pt x="155" y="52"/>
                      <a:pt x="159" y="58"/>
                    </a:cubicBezTo>
                    <a:cubicBezTo>
                      <a:pt x="162" y="64"/>
                      <a:pt x="167" y="68"/>
                      <a:pt x="173" y="72"/>
                    </a:cubicBezTo>
                    <a:cubicBezTo>
                      <a:pt x="174" y="72"/>
                      <a:pt x="175" y="73"/>
                      <a:pt x="177" y="74"/>
                    </a:cubicBezTo>
                    <a:cubicBezTo>
                      <a:pt x="145" y="221"/>
                      <a:pt x="74" y="341"/>
                      <a:pt x="2" y="474"/>
                    </a:cubicBezTo>
                    <a:lnTo>
                      <a:pt x="2" y="474"/>
                    </a:lnTo>
                    <a:lnTo>
                      <a:pt x="1" y="474"/>
                    </a:lnTo>
                    <a:cubicBezTo>
                      <a:pt x="0" y="476"/>
                      <a:pt x="0" y="478"/>
                      <a:pt x="0" y="480"/>
                    </a:cubicBezTo>
                    <a:cubicBezTo>
                      <a:pt x="0" y="482"/>
                      <a:pt x="0" y="484"/>
                      <a:pt x="1" y="486"/>
                    </a:cubicBezTo>
                    <a:cubicBezTo>
                      <a:pt x="2" y="487"/>
                      <a:pt x="3" y="489"/>
                      <a:pt x="5" y="490"/>
                    </a:cubicBezTo>
                    <a:cubicBezTo>
                      <a:pt x="6" y="491"/>
                      <a:pt x="9" y="491"/>
                      <a:pt x="11" y="491"/>
                    </a:cubicBezTo>
                    <a:cubicBezTo>
                      <a:pt x="13" y="491"/>
                      <a:pt x="15" y="491"/>
                      <a:pt x="17" y="490"/>
                    </a:cubicBezTo>
                    <a:cubicBezTo>
                      <a:pt x="18" y="489"/>
                      <a:pt x="19" y="488"/>
                      <a:pt x="20" y="486"/>
                    </a:cubicBezTo>
                    <a:cubicBezTo>
                      <a:pt x="116" y="376"/>
                      <a:pt x="168" y="222"/>
                      <a:pt x="186" y="77"/>
                    </a:cubicBezTo>
                    <a:lnTo>
                      <a:pt x="186" y="77"/>
                    </a:lnTo>
                    <a:cubicBezTo>
                      <a:pt x="189" y="77"/>
                      <a:pt x="191" y="78"/>
                      <a:pt x="193" y="78"/>
                    </a:cubicBezTo>
                    <a:lnTo>
                      <a:pt x="193" y="78"/>
                    </a:lnTo>
                    <a:cubicBezTo>
                      <a:pt x="194" y="78"/>
                      <a:pt x="195" y="78"/>
                      <a:pt x="195" y="78"/>
                    </a:cubicBezTo>
                    <a:cubicBezTo>
                      <a:pt x="202" y="78"/>
                      <a:pt x="209" y="75"/>
                      <a:pt x="215" y="72"/>
                    </a:cubicBezTo>
                    <a:cubicBezTo>
                      <a:pt x="221" y="68"/>
                      <a:pt x="225" y="64"/>
                      <a:pt x="229" y="58"/>
                    </a:cubicBezTo>
                    <a:cubicBezTo>
                      <a:pt x="232" y="52"/>
                      <a:pt x="234" y="46"/>
                      <a:pt x="234" y="39"/>
                    </a:cubicBezTo>
                    <a:cubicBezTo>
                      <a:pt x="234" y="32"/>
                      <a:pt x="232" y="25"/>
                      <a:pt x="229" y="19"/>
                    </a:cubicBezTo>
                    <a:cubicBezTo>
                      <a:pt x="225" y="13"/>
                      <a:pt x="221" y="8"/>
                      <a:pt x="215" y="5"/>
                    </a:cubicBezTo>
                    <a:cubicBezTo>
                      <a:pt x="209" y="1"/>
                      <a:pt x="202" y="0"/>
                      <a:pt x="195" y="0"/>
                    </a:cubicBezTo>
                    <a:cubicBezTo>
                      <a:pt x="195" y="0"/>
                      <a:pt x="194" y="0"/>
                      <a:pt x="19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2" name="Google Shape;2248;p44">
              <a:extLst>
                <a:ext uri="{FF2B5EF4-FFF2-40B4-BE49-F238E27FC236}">
                  <a16:creationId xmlns:a16="http://schemas.microsoft.com/office/drawing/2014/main" id="{6F67FEE7-C17B-4460-AF0C-872630EC1443}"/>
                </a:ext>
              </a:extLst>
            </p:cNvPr>
            <p:cNvSpPr/>
            <p:nvPr/>
          </p:nvSpPr>
          <p:spPr>
            <a:xfrm>
              <a:off x="6899991" y="1564716"/>
              <a:ext cx="283420" cy="601287"/>
            </a:xfrm>
            <a:custGeom>
              <a:avLst/>
              <a:gdLst/>
              <a:ahLst/>
              <a:cxnLst/>
              <a:rect l="l" t="t" r="r" b="b"/>
              <a:pathLst>
                <a:path w="524" h="1108" extrusionOk="0">
                  <a:moveTo>
                    <a:pt x="469" y="1063"/>
                  </a:moveTo>
                  <a:lnTo>
                    <a:pt x="469" y="1063"/>
                  </a:lnTo>
                  <a:cubicBezTo>
                    <a:pt x="468" y="1068"/>
                    <a:pt x="466" y="1072"/>
                    <a:pt x="464" y="1076"/>
                  </a:cubicBezTo>
                  <a:cubicBezTo>
                    <a:pt x="458" y="1086"/>
                    <a:pt x="450" y="1094"/>
                    <a:pt x="440" y="1100"/>
                  </a:cubicBezTo>
                  <a:cubicBezTo>
                    <a:pt x="430" y="1105"/>
                    <a:pt x="419" y="1108"/>
                    <a:pt x="408" y="1108"/>
                  </a:cubicBezTo>
                  <a:cubicBezTo>
                    <a:pt x="397" y="1108"/>
                    <a:pt x="384" y="1105"/>
                    <a:pt x="376" y="1100"/>
                  </a:cubicBezTo>
                  <a:cubicBezTo>
                    <a:pt x="372" y="1098"/>
                    <a:pt x="370" y="1096"/>
                    <a:pt x="368" y="1094"/>
                  </a:cubicBezTo>
                  <a:cubicBezTo>
                    <a:pt x="275" y="1014"/>
                    <a:pt x="115" y="845"/>
                    <a:pt x="42" y="596"/>
                  </a:cubicBezTo>
                  <a:cubicBezTo>
                    <a:pt x="-34" y="339"/>
                    <a:pt x="11" y="138"/>
                    <a:pt x="43" y="44"/>
                  </a:cubicBezTo>
                  <a:lnTo>
                    <a:pt x="43" y="44"/>
                  </a:lnTo>
                  <a:cubicBezTo>
                    <a:pt x="45" y="40"/>
                    <a:pt x="46" y="36"/>
                    <a:pt x="48" y="33"/>
                  </a:cubicBezTo>
                  <a:cubicBezTo>
                    <a:pt x="54" y="23"/>
                    <a:pt x="62" y="14"/>
                    <a:pt x="72" y="9"/>
                  </a:cubicBezTo>
                  <a:cubicBezTo>
                    <a:pt x="82" y="3"/>
                    <a:pt x="93" y="0"/>
                    <a:pt x="105" y="0"/>
                  </a:cubicBezTo>
                  <a:cubicBezTo>
                    <a:pt x="113" y="0"/>
                    <a:pt x="121" y="1"/>
                    <a:pt x="128" y="4"/>
                  </a:cubicBezTo>
                  <a:cubicBezTo>
                    <a:pt x="230" y="44"/>
                    <a:pt x="431" y="159"/>
                    <a:pt x="496" y="448"/>
                  </a:cubicBezTo>
                  <a:lnTo>
                    <a:pt x="496" y="448"/>
                  </a:lnTo>
                  <a:cubicBezTo>
                    <a:pt x="515" y="533"/>
                    <a:pt x="524" y="619"/>
                    <a:pt x="524" y="706"/>
                  </a:cubicBezTo>
                  <a:cubicBezTo>
                    <a:pt x="524" y="827"/>
                    <a:pt x="506" y="948"/>
                    <a:pt x="469" y="106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2249;p44">
              <a:extLst>
                <a:ext uri="{FF2B5EF4-FFF2-40B4-BE49-F238E27FC236}">
                  <a16:creationId xmlns:a16="http://schemas.microsoft.com/office/drawing/2014/main" id="{1C5DAAEB-8D05-C37B-CBEC-BBA7FEEEB360}"/>
                </a:ext>
              </a:extLst>
            </p:cNvPr>
            <p:cNvSpPr/>
            <p:nvPr/>
          </p:nvSpPr>
          <p:spPr>
            <a:xfrm>
              <a:off x="7468994" y="1868070"/>
              <a:ext cx="564135" cy="727731"/>
            </a:xfrm>
            <a:custGeom>
              <a:avLst/>
              <a:gdLst/>
              <a:ahLst/>
              <a:cxnLst/>
              <a:rect l="l" t="t" r="r" b="b"/>
              <a:pathLst>
                <a:path w="1043" h="1341" extrusionOk="0">
                  <a:moveTo>
                    <a:pt x="255" y="1340"/>
                  </a:moveTo>
                  <a:lnTo>
                    <a:pt x="255" y="1340"/>
                  </a:lnTo>
                  <a:cubicBezTo>
                    <a:pt x="253" y="1341"/>
                    <a:pt x="251" y="1341"/>
                    <a:pt x="248" y="1341"/>
                  </a:cubicBezTo>
                  <a:cubicBezTo>
                    <a:pt x="243" y="1341"/>
                    <a:pt x="236" y="1339"/>
                    <a:pt x="232" y="1337"/>
                  </a:cubicBezTo>
                  <a:cubicBezTo>
                    <a:pt x="226" y="1334"/>
                    <a:pt x="223" y="1330"/>
                    <a:pt x="220" y="1325"/>
                  </a:cubicBezTo>
                  <a:cubicBezTo>
                    <a:pt x="173" y="1248"/>
                    <a:pt x="2" y="952"/>
                    <a:pt x="0" y="666"/>
                  </a:cubicBezTo>
                  <a:cubicBezTo>
                    <a:pt x="-1" y="393"/>
                    <a:pt x="137" y="108"/>
                    <a:pt x="185" y="17"/>
                  </a:cubicBezTo>
                  <a:lnTo>
                    <a:pt x="185" y="17"/>
                  </a:lnTo>
                  <a:cubicBezTo>
                    <a:pt x="186" y="17"/>
                    <a:pt x="186" y="16"/>
                    <a:pt x="186" y="16"/>
                  </a:cubicBezTo>
                  <a:cubicBezTo>
                    <a:pt x="189" y="11"/>
                    <a:pt x="193" y="7"/>
                    <a:pt x="198" y="4"/>
                  </a:cubicBezTo>
                  <a:cubicBezTo>
                    <a:pt x="203" y="1"/>
                    <a:pt x="208" y="0"/>
                    <a:pt x="214" y="0"/>
                  </a:cubicBezTo>
                  <a:cubicBezTo>
                    <a:pt x="219" y="0"/>
                    <a:pt x="226" y="1"/>
                    <a:pt x="231" y="4"/>
                  </a:cubicBezTo>
                  <a:lnTo>
                    <a:pt x="232" y="5"/>
                  </a:lnTo>
                  <a:cubicBezTo>
                    <a:pt x="300" y="49"/>
                    <a:pt x="459" y="181"/>
                    <a:pt x="473" y="470"/>
                  </a:cubicBezTo>
                  <a:lnTo>
                    <a:pt x="473" y="470"/>
                  </a:lnTo>
                  <a:cubicBezTo>
                    <a:pt x="473" y="475"/>
                    <a:pt x="474" y="480"/>
                    <a:pt x="477" y="485"/>
                  </a:cubicBezTo>
                  <a:cubicBezTo>
                    <a:pt x="480" y="490"/>
                    <a:pt x="484" y="494"/>
                    <a:pt x="489" y="497"/>
                  </a:cubicBezTo>
                  <a:cubicBezTo>
                    <a:pt x="494" y="500"/>
                    <a:pt x="499" y="501"/>
                    <a:pt x="505" y="501"/>
                  </a:cubicBezTo>
                  <a:cubicBezTo>
                    <a:pt x="510" y="501"/>
                    <a:pt x="517" y="500"/>
                    <a:pt x="522" y="497"/>
                  </a:cubicBezTo>
                  <a:cubicBezTo>
                    <a:pt x="525" y="495"/>
                    <a:pt x="528" y="492"/>
                    <a:pt x="530" y="489"/>
                  </a:cubicBezTo>
                  <a:cubicBezTo>
                    <a:pt x="613" y="392"/>
                    <a:pt x="780" y="242"/>
                    <a:pt x="1012" y="255"/>
                  </a:cubicBezTo>
                  <a:lnTo>
                    <a:pt x="1012" y="255"/>
                  </a:lnTo>
                  <a:cubicBezTo>
                    <a:pt x="1017" y="255"/>
                    <a:pt x="1022" y="256"/>
                    <a:pt x="1027" y="259"/>
                  </a:cubicBezTo>
                  <a:cubicBezTo>
                    <a:pt x="1032" y="262"/>
                    <a:pt x="1036" y="266"/>
                    <a:pt x="1039" y="271"/>
                  </a:cubicBezTo>
                  <a:cubicBezTo>
                    <a:pt x="1042" y="276"/>
                    <a:pt x="1043" y="282"/>
                    <a:pt x="1043" y="287"/>
                  </a:cubicBezTo>
                  <a:cubicBezTo>
                    <a:pt x="1043" y="288"/>
                    <a:pt x="1043" y="289"/>
                    <a:pt x="1043" y="290"/>
                  </a:cubicBezTo>
                  <a:cubicBezTo>
                    <a:pt x="1035" y="411"/>
                    <a:pt x="992" y="846"/>
                    <a:pt x="783" y="1053"/>
                  </a:cubicBezTo>
                  <a:cubicBezTo>
                    <a:pt x="578" y="1256"/>
                    <a:pt x="330" y="1323"/>
                    <a:pt x="255" y="134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2250;p44">
              <a:extLst>
                <a:ext uri="{FF2B5EF4-FFF2-40B4-BE49-F238E27FC236}">
                  <a16:creationId xmlns:a16="http://schemas.microsoft.com/office/drawing/2014/main" id="{58DD224A-2479-E85C-7CCF-FB3341A49CB4}"/>
                </a:ext>
              </a:extLst>
            </p:cNvPr>
            <p:cNvSpPr/>
            <p:nvPr/>
          </p:nvSpPr>
          <p:spPr>
            <a:xfrm>
              <a:off x="7383535" y="1923423"/>
              <a:ext cx="226628" cy="676719"/>
            </a:xfrm>
            <a:custGeom>
              <a:avLst/>
              <a:gdLst/>
              <a:ahLst/>
              <a:cxnLst/>
              <a:rect l="l" t="t" r="r" b="b"/>
              <a:pathLst>
                <a:path w="419" h="1247" extrusionOk="0">
                  <a:moveTo>
                    <a:pt x="419" y="1170"/>
                  </a:moveTo>
                  <a:cubicBezTo>
                    <a:pt x="419" y="1170"/>
                    <a:pt x="362" y="422"/>
                    <a:pt x="245" y="211"/>
                  </a:cubicBezTo>
                  <a:cubicBezTo>
                    <a:pt x="182" y="98"/>
                    <a:pt x="117" y="38"/>
                    <a:pt x="71" y="6"/>
                  </a:cubicBezTo>
                  <a:lnTo>
                    <a:pt x="71" y="6"/>
                  </a:lnTo>
                  <a:cubicBezTo>
                    <a:pt x="70" y="6"/>
                    <a:pt x="69" y="5"/>
                    <a:pt x="69" y="5"/>
                  </a:cubicBezTo>
                  <a:cubicBezTo>
                    <a:pt x="63" y="2"/>
                    <a:pt x="57" y="0"/>
                    <a:pt x="52" y="0"/>
                  </a:cubicBezTo>
                  <a:cubicBezTo>
                    <a:pt x="46" y="0"/>
                    <a:pt x="41" y="2"/>
                    <a:pt x="36" y="5"/>
                  </a:cubicBezTo>
                  <a:cubicBezTo>
                    <a:pt x="31" y="8"/>
                    <a:pt x="27" y="12"/>
                    <a:pt x="24" y="17"/>
                  </a:cubicBezTo>
                  <a:cubicBezTo>
                    <a:pt x="21" y="22"/>
                    <a:pt x="19" y="28"/>
                    <a:pt x="19" y="33"/>
                  </a:cubicBezTo>
                  <a:cubicBezTo>
                    <a:pt x="19" y="36"/>
                    <a:pt x="20" y="38"/>
                    <a:pt x="20" y="40"/>
                  </a:cubicBezTo>
                  <a:cubicBezTo>
                    <a:pt x="38" y="130"/>
                    <a:pt x="62" y="292"/>
                    <a:pt x="24" y="410"/>
                  </a:cubicBezTo>
                  <a:cubicBezTo>
                    <a:pt x="-30" y="583"/>
                    <a:pt x="-27" y="1151"/>
                    <a:pt x="409" y="1247"/>
                  </a:cubicBezTo>
                  <a:lnTo>
                    <a:pt x="419" y="117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2251;p44">
              <a:extLst>
                <a:ext uri="{FF2B5EF4-FFF2-40B4-BE49-F238E27FC236}">
                  <a16:creationId xmlns:a16="http://schemas.microsoft.com/office/drawing/2014/main" id="{5804E8EF-D6E8-F641-E6DC-EDF40A06DC35}"/>
                </a:ext>
              </a:extLst>
            </p:cNvPr>
            <p:cNvSpPr/>
            <p:nvPr/>
          </p:nvSpPr>
          <p:spPr>
            <a:xfrm>
              <a:off x="7604754" y="2145376"/>
              <a:ext cx="551695" cy="465075"/>
            </a:xfrm>
            <a:custGeom>
              <a:avLst/>
              <a:gdLst/>
              <a:ahLst/>
              <a:cxnLst/>
              <a:rect l="l" t="t" r="r" b="b"/>
              <a:pathLst>
                <a:path w="1020" h="857" extrusionOk="0">
                  <a:moveTo>
                    <a:pt x="1000" y="74"/>
                  </a:moveTo>
                  <a:lnTo>
                    <a:pt x="1000" y="74"/>
                  </a:lnTo>
                  <a:cubicBezTo>
                    <a:pt x="1001" y="73"/>
                    <a:pt x="1002" y="73"/>
                    <a:pt x="1003" y="72"/>
                  </a:cubicBezTo>
                  <a:cubicBezTo>
                    <a:pt x="1008" y="69"/>
                    <a:pt x="1012" y="65"/>
                    <a:pt x="1015" y="60"/>
                  </a:cubicBezTo>
                  <a:cubicBezTo>
                    <a:pt x="1018" y="55"/>
                    <a:pt x="1020" y="49"/>
                    <a:pt x="1020" y="43"/>
                  </a:cubicBezTo>
                  <a:cubicBezTo>
                    <a:pt x="1020" y="37"/>
                    <a:pt x="1018" y="31"/>
                    <a:pt x="1015" y="26"/>
                  </a:cubicBezTo>
                  <a:cubicBezTo>
                    <a:pt x="1012" y="21"/>
                    <a:pt x="1008" y="15"/>
                    <a:pt x="1003" y="13"/>
                  </a:cubicBezTo>
                  <a:cubicBezTo>
                    <a:pt x="1000" y="11"/>
                    <a:pt x="997" y="10"/>
                    <a:pt x="993" y="10"/>
                  </a:cubicBezTo>
                  <a:cubicBezTo>
                    <a:pt x="887" y="-12"/>
                    <a:pt x="704" y="-8"/>
                    <a:pt x="495" y="169"/>
                  </a:cubicBezTo>
                  <a:cubicBezTo>
                    <a:pt x="164" y="449"/>
                    <a:pt x="0" y="838"/>
                    <a:pt x="0" y="838"/>
                  </a:cubicBezTo>
                  <a:cubicBezTo>
                    <a:pt x="0" y="838"/>
                    <a:pt x="316" y="911"/>
                    <a:pt x="501" y="777"/>
                  </a:cubicBezTo>
                  <a:cubicBezTo>
                    <a:pt x="787" y="568"/>
                    <a:pt x="740" y="201"/>
                    <a:pt x="1000" y="7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6" name="Google Shape;2252;p44">
              <a:extLst>
                <a:ext uri="{FF2B5EF4-FFF2-40B4-BE49-F238E27FC236}">
                  <a16:creationId xmlns:a16="http://schemas.microsoft.com/office/drawing/2014/main" id="{AF637B74-FCE8-F43D-8982-D85F64DF397D}"/>
                </a:ext>
              </a:extLst>
            </p:cNvPr>
            <p:cNvGrpSpPr/>
            <p:nvPr/>
          </p:nvGrpSpPr>
          <p:grpSpPr>
            <a:xfrm>
              <a:off x="7506314" y="1828455"/>
              <a:ext cx="512211" cy="387470"/>
              <a:chOff x="7506314" y="1828455"/>
              <a:chExt cx="512211" cy="387470"/>
            </a:xfrm>
          </p:grpSpPr>
          <p:sp>
            <p:nvSpPr>
              <p:cNvPr id="588" name="Google Shape;2253;p44">
                <a:extLst>
                  <a:ext uri="{FF2B5EF4-FFF2-40B4-BE49-F238E27FC236}">
                    <a16:creationId xmlns:a16="http://schemas.microsoft.com/office/drawing/2014/main" id="{DE6C7C91-5389-9EB8-336F-128973FEAB09}"/>
                  </a:ext>
                </a:extLst>
              </p:cNvPr>
              <p:cNvSpPr/>
              <p:nvPr/>
            </p:nvSpPr>
            <p:spPr>
              <a:xfrm>
                <a:off x="7768640" y="1934819"/>
                <a:ext cx="178490" cy="240949"/>
              </a:xfrm>
              <a:custGeom>
                <a:avLst/>
                <a:gdLst/>
                <a:ahLst/>
                <a:cxnLst/>
                <a:rect l="l" t="t" r="r" b="b"/>
                <a:pathLst>
                  <a:path w="330" h="444" extrusionOk="0">
                    <a:moveTo>
                      <a:pt x="271" y="96"/>
                    </a:moveTo>
                    <a:lnTo>
                      <a:pt x="271" y="96"/>
                    </a:lnTo>
                    <a:cubicBezTo>
                      <a:pt x="275" y="97"/>
                      <a:pt x="279" y="98"/>
                      <a:pt x="283" y="98"/>
                    </a:cubicBezTo>
                    <a:cubicBezTo>
                      <a:pt x="291" y="98"/>
                      <a:pt x="299" y="96"/>
                      <a:pt x="306" y="92"/>
                    </a:cubicBezTo>
                    <a:cubicBezTo>
                      <a:pt x="313" y="88"/>
                      <a:pt x="318" y="82"/>
                      <a:pt x="323" y="75"/>
                    </a:cubicBezTo>
                    <a:lnTo>
                      <a:pt x="323" y="75"/>
                    </a:lnTo>
                    <a:cubicBezTo>
                      <a:pt x="323" y="75"/>
                      <a:pt x="323" y="74"/>
                      <a:pt x="324" y="73"/>
                    </a:cubicBezTo>
                    <a:cubicBezTo>
                      <a:pt x="328" y="66"/>
                      <a:pt x="330" y="57"/>
                      <a:pt x="330" y="49"/>
                    </a:cubicBezTo>
                    <a:cubicBezTo>
                      <a:pt x="330" y="40"/>
                      <a:pt x="328" y="32"/>
                      <a:pt x="324" y="25"/>
                    </a:cubicBezTo>
                    <a:cubicBezTo>
                      <a:pt x="319" y="17"/>
                      <a:pt x="313" y="11"/>
                      <a:pt x="306" y="7"/>
                    </a:cubicBezTo>
                    <a:cubicBezTo>
                      <a:pt x="299" y="3"/>
                      <a:pt x="290" y="0"/>
                      <a:pt x="282" y="0"/>
                    </a:cubicBezTo>
                    <a:cubicBezTo>
                      <a:pt x="273" y="0"/>
                      <a:pt x="264" y="3"/>
                      <a:pt x="257" y="7"/>
                    </a:cubicBezTo>
                    <a:cubicBezTo>
                      <a:pt x="249" y="11"/>
                      <a:pt x="244" y="17"/>
                      <a:pt x="240" y="25"/>
                    </a:cubicBezTo>
                    <a:cubicBezTo>
                      <a:pt x="235" y="32"/>
                      <a:pt x="233" y="40"/>
                      <a:pt x="233" y="49"/>
                    </a:cubicBezTo>
                    <a:cubicBezTo>
                      <a:pt x="233" y="57"/>
                      <a:pt x="235" y="65"/>
                      <a:pt x="240" y="73"/>
                    </a:cubicBezTo>
                    <a:cubicBezTo>
                      <a:pt x="244" y="80"/>
                      <a:pt x="250" y="87"/>
                      <a:pt x="257" y="91"/>
                    </a:cubicBezTo>
                    <a:lnTo>
                      <a:pt x="257" y="91"/>
                    </a:lnTo>
                    <a:lnTo>
                      <a:pt x="257" y="91"/>
                    </a:lnTo>
                    <a:cubicBezTo>
                      <a:pt x="258" y="92"/>
                      <a:pt x="259" y="92"/>
                      <a:pt x="260" y="92"/>
                    </a:cubicBezTo>
                    <a:cubicBezTo>
                      <a:pt x="195" y="220"/>
                      <a:pt x="101" y="317"/>
                      <a:pt x="4" y="424"/>
                    </a:cubicBezTo>
                    <a:lnTo>
                      <a:pt x="4" y="424"/>
                    </a:lnTo>
                    <a:cubicBezTo>
                      <a:pt x="3" y="425"/>
                      <a:pt x="2" y="426"/>
                      <a:pt x="2" y="427"/>
                    </a:cubicBezTo>
                    <a:cubicBezTo>
                      <a:pt x="1" y="429"/>
                      <a:pt x="0" y="430"/>
                      <a:pt x="0" y="432"/>
                    </a:cubicBezTo>
                    <a:cubicBezTo>
                      <a:pt x="0" y="433"/>
                      <a:pt x="1" y="436"/>
                      <a:pt x="2" y="438"/>
                    </a:cubicBezTo>
                    <a:cubicBezTo>
                      <a:pt x="3" y="440"/>
                      <a:pt x="4" y="441"/>
                      <a:pt x="6" y="442"/>
                    </a:cubicBezTo>
                    <a:cubicBezTo>
                      <a:pt x="8" y="443"/>
                      <a:pt x="10" y="444"/>
                      <a:pt x="12" y="444"/>
                    </a:cubicBezTo>
                    <a:cubicBezTo>
                      <a:pt x="14" y="444"/>
                      <a:pt x="15" y="442"/>
                      <a:pt x="17" y="442"/>
                    </a:cubicBezTo>
                    <a:cubicBezTo>
                      <a:pt x="17" y="441"/>
                      <a:pt x="19" y="441"/>
                      <a:pt x="19" y="441"/>
                    </a:cubicBezTo>
                    <a:cubicBezTo>
                      <a:pt x="134" y="360"/>
                      <a:pt x="219" y="228"/>
                      <a:pt x="271" y="96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89" name="Google Shape;2254;p44">
                <a:extLst>
                  <a:ext uri="{FF2B5EF4-FFF2-40B4-BE49-F238E27FC236}">
                    <a16:creationId xmlns:a16="http://schemas.microsoft.com/office/drawing/2014/main" id="{6D7ED15D-6FBD-2DE4-BA83-E3D131C954A9}"/>
                  </a:ext>
                </a:extLst>
              </p:cNvPr>
              <p:cNvSpPr/>
              <p:nvPr/>
            </p:nvSpPr>
            <p:spPr>
              <a:xfrm>
                <a:off x="7632879" y="1837681"/>
                <a:ext cx="52465" cy="304442"/>
              </a:xfrm>
              <a:custGeom>
                <a:avLst/>
                <a:gdLst/>
                <a:ahLst/>
                <a:cxnLst/>
                <a:rect l="l" t="t" r="r" b="b"/>
                <a:pathLst>
                  <a:path w="97" h="561" extrusionOk="0">
                    <a:moveTo>
                      <a:pt x="51" y="98"/>
                    </a:moveTo>
                    <a:lnTo>
                      <a:pt x="51" y="98"/>
                    </a:lnTo>
                    <a:cubicBezTo>
                      <a:pt x="59" y="97"/>
                      <a:pt x="66" y="95"/>
                      <a:pt x="73" y="92"/>
                    </a:cubicBezTo>
                    <a:cubicBezTo>
                      <a:pt x="80" y="88"/>
                      <a:pt x="86" y="82"/>
                      <a:pt x="90" y="75"/>
                    </a:cubicBezTo>
                    <a:lnTo>
                      <a:pt x="90" y="75"/>
                    </a:lnTo>
                    <a:cubicBezTo>
                      <a:pt x="90" y="74"/>
                      <a:pt x="90" y="74"/>
                      <a:pt x="91" y="73"/>
                    </a:cubicBezTo>
                    <a:cubicBezTo>
                      <a:pt x="95" y="66"/>
                      <a:pt x="97" y="57"/>
                      <a:pt x="97" y="49"/>
                    </a:cubicBezTo>
                    <a:cubicBezTo>
                      <a:pt x="97" y="40"/>
                      <a:pt x="95" y="32"/>
                      <a:pt x="91" y="25"/>
                    </a:cubicBezTo>
                    <a:cubicBezTo>
                      <a:pt x="87" y="17"/>
                      <a:pt x="80" y="11"/>
                      <a:pt x="73" y="7"/>
                    </a:cubicBezTo>
                    <a:cubicBezTo>
                      <a:pt x="66" y="3"/>
                      <a:pt x="57" y="0"/>
                      <a:pt x="49" y="0"/>
                    </a:cubicBezTo>
                    <a:cubicBezTo>
                      <a:pt x="40" y="0"/>
                      <a:pt x="31" y="3"/>
                      <a:pt x="24" y="7"/>
                    </a:cubicBezTo>
                    <a:cubicBezTo>
                      <a:pt x="16" y="11"/>
                      <a:pt x="11" y="17"/>
                      <a:pt x="7" y="25"/>
                    </a:cubicBezTo>
                    <a:cubicBezTo>
                      <a:pt x="2" y="32"/>
                      <a:pt x="0" y="40"/>
                      <a:pt x="0" y="49"/>
                    </a:cubicBezTo>
                    <a:cubicBezTo>
                      <a:pt x="0" y="57"/>
                      <a:pt x="2" y="65"/>
                      <a:pt x="7" y="73"/>
                    </a:cubicBezTo>
                    <a:cubicBezTo>
                      <a:pt x="11" y="80"/>
                      <a:pt x="17" y="87"/>
                      <a:pt x="24" y="91"/>
                    </a:cubicBezTo>
                    <a:lnTo>
                      <a:pt x="24" y="91"/>
                    </a:lnTo>
                    <a:cubicBezTo>
                      <a:pt x="28" y="93"/>
                      <a:pt x="32" y="95"/>
                      <a:pt x="37" y="96"/>
                    </a:cubicBezTo>
                    <a:cubicBezTo>
                      <a:pt x="3" y="245"/>
                      <a:pt x="-8" y="399"/>
                      <a:pt x="19" y="551"/>
                    </a:cubicBezTo>
                    <a:cubicBezTo>
                      <a:pt x="22" y="567"/>
                      <a:pt x="43" y="562"/>
                      <a:pt x="43" y="547"/>
                    </a:cubicBezTo>
                    <a:cubicBezTo>
                      <a:pt x="38" y="395"/>
                      <a:pt x="30" y="248"/>
                      <a:pt x="51" y="98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90" name="Google Shape;2255;p44">
                <a:extLst>
                  <a:ext uri="{FF2B5EF4-FFF2-40B4-BE49-F238E27FC236}">
                    <a16:creationId xmlns:a16="http://schemas.microsoft.com/office/drawing/2014/main" id="{776870E2-ECC8-5F92-A7F5-D6E8D5836EA8}"/>
                  </a:ext>
                </a:extLst>
              </p:cNvPr>
              <p:cNvSpPr/>
              <p:nvPr/>
            </p:nvSpPr>
            <p:spPr>
              <a:xfrm>
                <a:off x="7506314" y="1850705"/>
                <a:ext cx="117370" cy="306613"/>
              </a:xfrm>
              <a:custGeom>
                <a:avLst/>
                <a:gdLst/>
                <a:ahLst/>
                <a:cxnLst/>
                <a:rect l="l" t="t" r="r" b="b"/>
                <a:pathLst>
                  <a:path w="217" h="565" extrusionOk="0">
                    <a:moveTo>
                      <a:pt x="56" y="77"/>
                    </a:moveTo>
                    <a:lnTo>
                      <a:pt x="56" y="77"/>
                    </a:lnTo>
                    <a:cubicBezTo>
                      <a:pt x="57" y="76"/>
                      <a:pt x="58" y="76"/>
                      <a:pt x="60" y="75"/>
                    </a:cubicBezTo>
                    <a:cubicBezTo>
                      <a:pt x="65" y="72"/>
                      <a:pt x="70" y="67"/>
                      <a:pt x="73" y="61"/>
                    </a:cubicBezTo>
                    <a:lnTo>
                      <a:pt x="73" y="61"/>
                    </a:lnTo>
                    <a:cubicBezTo>
                      <a:pt x="73" y="61"/>
                      <a:pt x="74" y="61"/>
                      <a:pt x="74" y="60"/>
                    </a:cubicBezTo>
                    <a:cubicBezTo>
                      <a:pt x="77" y="54"/>
                      <a:pt x="79" y="47"/>
                      <a:pt x="79" y="40"/>
                    </a:cubicBezTo>
                    <a:cubicBezTo>
                      <a:pt x="79" y="33"/>
                      <a:pt x="77" y="26"/>
                      <a:pt x="74" y="20"/>
                    </a:cubicBezTo>
                    <a:cubicBezTo>
                      <a:pt x="70" y="14"/>
                      <a:pt x="65" y="9"/>
                      <a:pt x="59" y="6"/>
                    </a:cubicBezTo>
                    <a:cubicBezTo>
                      <a:pt x="53" y="2"/>
                      <a:pt x="46" y="0"/>
                      <a:pt x="39" y="0"/>
                    </a:cubicBezTo>
                    <a:cubicBezTo>
                      <a:pt x="32" y="0"/>
                      <a:pt x="26" y="2"/>
                      <a:pt x="20" y="6"/>
                    </a:cubicBezTo>
                    <a:cubicBezTo>
                      <a:pt x="13" y="9"/>
                      <a:pt x="8" y="14"/>
                      <a:pt x="5" y="20"/>
                    </a:cubicBezTo>
                    <a:cubicBezTo>
                      <a:pt x="1" y="26"/>
                      <a:pt x="0" y="33"/>
                      <a:pt x="0" y="40"/>
                    </a:cubicBezTo>
                    <a:cubicBezTo>
                      <a:pt x="0" y="47"/>
                      <a:pt x="1" y="54"/>
                      <a:pt x="5" y="60"/>
                    </a:cubicBezTo>
                    <a:cubicBezTo>
                      <a:pt x="8" y="66"/>
                      <a:pt x="13" y="71"/>
                      <a:pt x="20" y="75"/>
                    </a:cubicBezTo>
                    <a:cubicBezTo>
                      <a:pt x="25" y="78"/>
                      <a:pt x="32" y="80"/>
                      <a:pt x="39" y="80"/>
                    </a:cubicBezTo>
                    <a:lnTo>
                      <a:pt x="39" y="80"/>
                    </a:lnTo>
                    <a:cubicBezTo>
                      <a:pt x="52" y="240"/>
                      <a:pt x="101" y="396"/>
                      <a:pt x="181" y="535"/>
                    </a:cubicBezTo>
                    <a:cubicBezTo>
                      <a:pt x="186" y="544"/>
                      <a:pt x="192" y="552"/>
                      <a:pt x="197" y="561"/>
                    </a:cubicBezTo>
                    <a:lnTo>
                      <a:pt x="197" y="561"/>
                    </a:lnTo>
                    <a:cubicBezTo>
                      <a:pt x="198" y="562"/>
                      <a:pt x="198" y="563"/>
                      <a:pt x="200" y="564"/>
                    </a:cubicBezTo>
                    <a:cubicBezTo>
                      <a:pt x="201" y="565"/>
                      <a:pt x="204" y="565"/>
                      <a:pt x="206" y="565"/>
                    </a:cubicBezTo>
                    <a:cubicBezTo>
                      <a:pt x="208" y="565"/>
                      <a:pt x="209" y="565"/>
                      <a:pt x="211" y="564"/>
                    </a:cubicBezTo>
                    <a:cubicBezTo>
                      <a:pt x="212" y="563"/>
                      <a:pt x="215" y="561"/>
                      <a:pt x="216" y="560"/>
                    </a:cubicBezTo>
                    <a:cubicBezTo>
                      <a:pt x="217" y="558"/>
                      <a:pt x="217" y="556"/>
                      <a:pt x="217" y="554"/>
                    </a:cubicBezTo>
                    <a:cubicBezTo>
                      <a:pt x="217" y="553"/>
                      <a:pt x="217" y="552"/>
                      <a:pt x="217" y="551"/>
                    </a:cubicBezTo>
                    <a:cubicBezTo>
                      <a:pt x="154" y="392"/>
                      <a:pt x="78" y="247"/>
                      <a:pt x="56" y="77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91" name="Google Shape;2256;p44">
                <a:extLst>
                  <a:ext uri="{FF2B5EF4-FFF2-40B4-BE49-F238E27FC236}">
                    <a16:creationId xmlns:a16="http://schemas.microsoft.com/office/drawing/2014/main" id="{CF9838A4-CFB3-041A-2D01-0FAA85E05BCC}"/>
                  </a:ext>
                </a:extLst>
              </p:cNvPr>
              <p:cNvSpPr/>
              <p:nvPr/>
            </p:nvSpPr>
            <p:spPr>
              <a:xfrm>
                <a:off x="7738350" y="1828455"/>
                <a:ext cx="75723" cy="320722"/>
              </a:xfrm>
              <a:custGeom>
                <a:avLst/>
                <a:gdLst/>
                <a:ahLst/>
                <a:cxnLst/>
                <a:rect l="l" t="t" r="r" b="b"/>
                <a:pathLst>
                  <a:path w="140" h="591" extrusionOk="0">
                    <a:moveTo>
                      <a:pt x="70" y="123"/>
                    </a:moveTo>
                    <a:lnTo>
                      <a:pt x="70" y="123"/>
                    </a:lnTo>
                    <a:cubicBezTo>
                      <a:pt x="73" y="124"/>
                      <a:pt x="76" y="124"/>
                      <a:pt x="79" y="124"/>
                    </a:cubicBezTo>
                    <a:cubicBezTo>
                      <a:pt x="89" y="124"/>
                      <a:pt x="100" y="121"/>
                      <a:pt x="109" y="116"/>
                    </a:cubicBezTo>
                    <a:cubicBezTo>
                      <a:pt x="118" y="111"/>
                      <a:pt x="125" y="103"/>
                      <a:pt x="130" y="95"/>
                    </a:cubicBezTo>
                    <a:lnTo>
                      <a:pt x="130" y="95"/>
                    </a:lnTo>
                    <a:cubicBezTo>
                      <a:pt x="131" y="94"/>
                      <a:pt x="131" y="94"/>
                      <a:pt x="132" y="93"/>
                    </a:cubicBezTo>
                    <a:cubicBezTo>
                      <a:pt x="137" y="83"/>
                      <a:pt x="140" y="73"/>
                      <a:pt x="140" y="62"/>
                    </a:cubicBezTo>
                    <a:cubicBezTo>
                      <a:pt x="140" y="51"/>
                      <a:pt x="137" y="40"/>
                      <a:pt x="132" y="31"/>
                    </a:cubicBezTo>
                    <a:cubicBezTo>
                      <a:pt x="126" y="21"/>
                      <a:pt x="118" y="14"/>
                      <a:pt x="109" y="9"/>
                    </a:cubicBezTo>
                    <a:cubicBezTo>
                      <a:pt x="100" y="3"/>
                      <a:pt x="89" y="0"/>
                      <a:pt x="78" y="0"/>
                    </a:cubicBezTo>
                    <a:cubicBezTo>
                      <a:pt x="67" y="0"/>
                      <a:pt x="56" y="3"/>
                      <a:pt x="47" y="9"/>
                    </a:cubicBezTo>
                    <a:cubicBezTo>
                      <a:pt x="37" y="14"/>
                      <a:pt x="30" y="21"/>
                      <a:pt x="25" y="31"/>
                    </a:cubicBezTo>
                    <a:cubicBezTo>
                      <a:pt x="19" y="40"/>
                      <a:pt x="16" y="51"/>
                      <a:pt x="16" y="62"/>
                    </a:cubicBezTo>
                    <a:cubicBezTo>
                      <a:pt x="16" y="73"/>
                      <a:pt x="19" y="83"/>
                      <a:pt x="25" y="93"/>
                    </a:cubicBezTo>
                    <a:cubicBezTo>
                      <a:pt x="30" y="102"/>
                      <a:pt x="38" y="110"/>
                      <a:pt x="47" y="115"/>
                    </a:cubicBezTo>
                    <a:lnTo>
                      <a:pt x="47" y="115"/>
                    </a:lnTo>
                    <a:lnTo>
                      <a:pt x="47" y="115"/>
                    </a:lnTo>
                    <a:cubicBezTo>
                      <a:pt x="51" y="118"/>
                      <a:pt x="55" y="119"/>
                      <a:pt x="59" y="120"/>
                    </a:cubicBezTo>
                    <a:cubicBezTo>
                      <a:pt x="29" y="272"/>
                      <a:pt x="-20" y="429"/>
                      <a:pt x="9" y="582"/>
                    </a:cubicBezTo>
                    <a:lnTo>
                      <a:pt x="9" y="582"/>
                    </a:lnTo>
                    <a:cubicBezTo>
                      <a:pt x="10" y="583"/>
                      <a:pt x="10" y="583"/>
                      <a:pt x="11" y="585"/>
                    </a:cubicBezTo>
                    <a:cubicBezTo>
                      <a:pt x="12" y="587"/>
                      <a:pt x="13" y="588"/>
                      <a:pt x="15" y="589"/>
                    </a:cubicBezTo>
                    <a:cubicBezTo>
                      <a:pt x="16" y="590"/>
                      <a:pt x="18" y="591"/>
                      <a:pt x="20" y="591"/>
                    </a:cubicBezTo>
                    <a:cubicBezTo>
                      <a:pt x="22" y="591"/>
                      <a:pt x="24" y="590"/>
                      <a:pt x="26" y="589"/>
                    </a:cubicBezTo>
                    <a:cubicBezTo>
                      <a:pt x="28" y="588"/>
                      <a:pt x="28" y="587"/>
                      <a:pt x="30" y="585"/>
                    </a:cubicBezTo>
                    <a:cubicBezTo>
                      <a:pt x="30" y="583"/>
                      <a:pt x="31" y="582"/>
                      <a:pt x="32" y="581"/>
                    </a:cubicBezTo>
                    <a:cubicBezTo>
                      <a:pt x="42" y="428"/>
                      <a:pt x="59" y="276"/>
                      <a:pt x="70" y="123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92" name="Google Shape;2257;p44">
                <a:extLst>
                  <a:ext uri="{FF2B5EF4-FFF2-40B4-BE49-F238E27FC236}">
                    <a16:creationId xmlns:a16="http://schemas.microsoft.com/office/drawing/2014/main" id="{BB319EE4-8896-0C51-5D3F-3561D972CF07}"/>
                  </a:ext>
                </a:extLst>
              </p:cNvPr>
              <p:cNvSpPr/>
              <p:nvPr/>
            </p:nvSpPr>
            <p:spPr>
              <a:xfrm>
                <a:off x="7783784" y="2033586"/>
                <a:ext cx="234741" cy="182340"/>
              </a:xfrm>
              <a:custGeom>
                <a:avLst/>
                <a:gdLst/>
                <a:ahLst/>
                <a:cxnLst/>
                <a:rect l="l" t="t" r="r" b="b"/>
                <a:pathLst>
                  <a:path w="434" h="336" extrusionOk="0">
                    <a:moveTo>
                      <a:pt x="413" y="5"/>
                    </a:moveTo>
                    <a:lnTo>
                      <a:pt x="413" y="5"/>
                    </a:lnTo>
                    <a:lnTo>
                      <a:pt x="413" y="5"/>
                    </a:lnTo>
                    <a:cubicBezTo>
                      <a:pt x="407" y="2"/>
                      <a:pt x="400" y="0"/>
                      <a:pt x="393" y="0"/>
                    </a:cubicBezTo>
                    <a:cubicBezTo>
                      <a:pt x="386" y="0"/>
                      <a:pt x="379" y="2"/>
                      <a:pt x="373" y="5"/>
                    </a:cubicBezTo>
                    <a:cubicBezTo>
                      <a:pt x="367" y="8"/>
                      <a:pt x="363" y="13"/>
                      <a:pt x="359" y="19"/>
                    </a:cubicBezTo>
                    <a:lnTo>
                      <a:pt x="359" y="19"/>
                    </a:lnTo>
                    <a:lnTo>
                      <a:pt x="359" y="19"/>
                    </a:lnTo>
                    <a:cubicBezTo>
                      <a:pt x="356" y="25"/>
                      <a:pt x="354" y="31"/>
                      <a:pt x="354" y="38"/>
                    </a:cubicBezTo>
                    <a:cubicBezTo>
                      <a:pt x="354" y="45"/>
                      <a:pt x="356" y="52"/>
                      <a:pt x="359" y="57"/>
                    </a:cubicBezTo>
                    <a:cubicBezTo>
                      <a:pt x="360" y="59"/>
                      <a:pt x="360" y="60"/>
                      <a:pt x="361" y="61"/>
                    </a:cubicBezTo>
                    <a:cubicBezTo>
                      <a:pt x="258" y="171"/>
                      <a:pt x="136" y="238"/>
                      <a:pt x="6" y="315"/>
                    </a:cubicBezTo>
                    <a:lnTo>
                      <a:pt x="6" y="315"/>
                    </a:lnTo>
                    <a:cubicBezTo>
                      <a:pt x="6" y="315"/>
                      <a:pt x="5" y="314"/>
                      <a:pt x="5" y="315"/>
                    </a:cubicBezTo>
                    <a:cubicBezTo>
                      <a:pt x="3" y="315"/>
                      <a:pt x="2" y="317"/>
                      <a:pt x="1" y="319"/>
                    </a:cubicBezTo>
                    <a:cubicBezTo>
                      <a:pt x="0" y="320"/>
                      <a:pt x="0" y="323"/>
                      <a:pt x="0" y="325"/>
                    </a:cubicBezTo>
                    <a:cubicBezTo>
                      <a:pt x="0" y="327"/>
                      <a:pt x="0" y="329"/>
                      <a:pt x="1" y="331"/>
                    </a:cubicBezTo>
                    <a:cubicBezTo>
                      <a:pt x="2" y="332"/>
                      <a:pt x="3" y="334"/>
                      <a:pt x="5" y="335"/>
                    </a:cubicBezTo>
                    <a:cubicBezTo>
                      <a:pt x="6" y="336"/>
                      <a:pt x="9" y="336"/>
                      <a:pt x="11" y="336"/>
                    </a:cubicBezTo>
                    <a:cubicBezTo>
                      <a:pt x="13" y="336"/>
                      <a:pt x="14" y="336"/>
                      <a:pt x="16" y="335"/>
                    </a:cubicBezTo>
                    <a:cubicBezTo>
                      <a:pt x="154" y="290"/>
                      <a:pt x="278" y="183"/>
                      <a:pt x="368" y="68"/>
                    </a:cubicBezTo>
                    <a:lnTo>
                      <a:pt x="368" y="68"/>
                    </a:lnTo>
                    <a:cubicBezTo>
                      <a:pt x="370" y="70"/>
                      <a:pt x="372" y="71"/>
                      <a:pt x="373" y="72"/>
                    </a:cubicBezTo>
                    <a:lnTo>
                      <a:pt x="373" y="72"/>
                    </a:lnTo>
                    <a:cubicBezTo>
                      <a:pt x="374" y="73"/>
                      <a:pt x="375" y="73"/>
                      <a:pt x="376" y="74"/>
                    </a:cubicBezTo>
                    <a:cubicBezTo>
                      <a:pt x="381" y="77"/>
                      <a:pt x="388" y="79"/>
                      <a:pt x="395" y="79"/>
                    </a:cubicBezTo>
                    <a:cubicBezTo>
                      <a:pt x="402" y="79"/>
                      <a:pt x="408" y="77"/>
                      <a:pt x="414" y="74"/>
                    </a:cubicBezTo>
                    <a:cubicBezTo>
                      <a:pt x="419" y="70"/>
                      <a:pt x="425" y="65"/>
                      <a:pt x="429" y="59"/>
                    </a:cubicBezTo>
                    <a:cubicBezTo>
                      <a:pt x="432" y="53"/>
                      <a:pt x="434" y="47"/>
                      <a:pt x="434" y="40"/>
                    </a:cubicBezTo>
                    <a:cubicBezTo>
                      <a:pt x="434" y="33"/>
                      <a:pt x="432" y="26"/>
                      <a:pt x="429" y="20"/>
                    </a:cubicBezTo>
                    <a:cubicBezTo>
                      <a:pt x="425" y="14"/>
                      <a:pt x="420" y="9"/>
                      <a:pt x="414" y="6"/>
                    </a:cubicBezTo>
                    <a:lnTo>
                      <a:pt x="413" y="5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7" name="Google Shape;2258;p44">
              <a:extLst>
                <a:ext uri="{FF2B5EF4-FFF2-40B4-BE49-F238E27FC236}">
                  <a16:creationId xmlns:a16="http://schemas.microsoft.com/office/drawing/2014/main" id="{549025FE-FC87-A653-E1DD-4856E447051E}"/>
                </a:ext>
              </a:extLst>
            </p:cNvPr>
            <p:cNvSpPr/>
            <p:nvPr/>
          </p:nvSpPr>
          <p:spPr>
            <a:xfrm>
              <a:off x="7551207" y="2007537"/>
              <a:ext cx="286665" cy="611055"/>
            </a:xfrm>
            <a:custGeom>
              <a:avLst/>
              <a:gdLst/>
              <a:ahLst/>
              <a:cxnLst/>
              <a:rect l="l" t="t" r="r" b="b"/>
              <a:pathLst>
                <a:path w="530" h="1126" extrusionOk="0">
                  <a:moveTo>
                    <a:pt x="159" y="1110"/>
                  </a:moveTo>
                  <a:lnTo>
                    <a:pt x="159" y="1110"/>
                  </a:lnTo>
                  <a:cubicBezTo>
                    <a:pt x="156" y="1113"/>
                    <a:pt x="152" y="1114"/>
                    <a:pt x="149" y="1117"/>
                  </a:cubicBezTo>
                  <a:cubicBezTo>
                    <a:pt x="138" y="1122"/>
                    <a:pt x="128" y="1126"/>
                    <a:pt x="117" y="1126"/>
                  </a:cubicBezTo>
                  <a:cubicBezTo>
                    <a:pt x="105" y="1126"/>
                    <a:pt x="94" y="1122"/>
                    <a:pt x="84" y="1117"/>
                  </a:cubicBezTo>
                  <a:cubicBezTo>
                    <a:pt x="74" y="1111"/>
                    <a:pt x="66" y="1102"/>
                    <a:pt x="61" y="1094"/>
                  </a:cubicBezTo>
                  <a:cubicBezTo>
                    <a:pt x="59" y="1090"/>
                    <a:pt x="57" y="1087"/>
                    <a:pt x="56" y="1084"/>
                  </a:cubicBezTo>
                  <a:cubicBezTo>
                    <a:pt x="18" y="968"/>
                    <a:pt x="-34" y="741"/>
                    <a:pt x="31" y="489"/>
                  </a:cubicBezTo>
                  <a:cubicBezTo>
                    <a:pt x="98" y="230"/>
                    <a:pt x="239" y="80"/>
                    <a:pt x="314" y="15"/>
                  </a:cubicBezTo>
                  <a:lnTo>
                    <a:pt x="314" y="15"/>
                  </a:lnTo>
                  <a:cubicBezTo>
                    <a:pt x="317" y="12"/>
                    <a:pt x="320" y="10"/>
                    <a:pt x="324" y="8"/>
                  </a:cubicBezTo>
                  <a:cubicBezTo>
                    <a:pt x="334" y="3"/>
                    <a:pt x="344" y="0"/>
                    <a:pt x="356" y="0"/>
                  </a:cubicBezTo>
                  <a:cubicBezTo>
                    <a:pt x="367" y="0"/>
                    <a:pt x="379" y="2"/>
                    <a:pt x="389" y="8"/>
                  </a:cubicBezTo>
                  <a:cubicBezTo>
                    <a:pt x="396" y="11"/>
                    <a:pt x="402" y="18"/>
                    <a:pt x="407" y="24"/>
                  </a:cubicBezTo>
                  <a:cubicBezTo>
                    <a:pt x="474" y="111"/>
                    <a:pt x="588" y="311"/>
                    <a:pt x="497" y="593"/>
                  </a:cubicBezTo>
                  <a:lnTo>
                    <a:pt x="497" y="593"/>
                  </a:lnTo>
                  <a:cubicBezTo>
                    <a:pt x="471" y="671"/>
                    <a:pt x="437" y="747"/>
                    <a:pt x="396" y="818"/>
                  </a:cubicBezTo>
                  <a:cubicBezTo>
                    <a:pt x="333" y="927"/>
                    <a:pt x="253" y="1026"/>
                    <a:pt x="159" y="111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" name="Google Shape;2259;p44">
              <a:extLst>
                <a:ext uri="{FF2B5EF4-FFF2-40B4-BE49-F238E27FC236}">
                  <a16:creationId xmlns:a16="http://schemas.microsoft.com/office/drawing/2014/main" id="{45B86D5F-CD8C-510B-0959-253F8C9AB391}"/>
                </a:ext>
              </a:extLst>
            </p:cNvPr>
            <p:cNvSpPr/>
            <p:nvPr/>
          </p:nvSpPr>
          <p:spPr>
            <a:xfrm>
              <a:off x="6856180" y="1843650"/>
              <a:ext cx="124402" cy="189394"/>
            </a:xfrm>
            <a:custGeom>
              <a:avLst/>
              <a:gdLst/>
              <a:ahLst/>
              <a:cxnLst/>
              <a:rect l="l" t="t" r="r" b="b"/>
              <a:pathLst>
                <a:path w="230" h="349" extrusionOk="0">
                  <a:moveTo>
                    <a:pt x="142" y="183"/>
                  </a:moveTo>
                  <a:cubicBezTo>
                    <a:pt x="109" y="89"/>
                    <a:pt x="64" y="16"/>
                    <a:pt x="111" y="0"/>
                  </a:cubicBezTo>
                  <a:cubicBezTo>
                    <a:pt x="23" y="30"/>
                    <a:pt x="-22" y="132"/>
                    <a:pt x="11" y="226"/>
                  </a:cubicBezTo>
                  <a:cubicBezTo>
                    <a:pt x="44" y="320"/>
                    <a:pt x="142" y="371"/>
                    <a:pt x="230" y="340"/>
                  </a:cubicBezTo>
                  <a:cubicBezTo>
                    <a:pt x="182" y="357"/>
                    <a:pt x="175" y="277"/>
                    <a:pt x="142" y="183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" name="Google Shape;2260;p44">
              <a:extLst>
                <a:ext uri="{FF2B5EF4-FFF2-40B4-BE49-F238E27FC236}">
                  <a16:creationId xmlns:a16="http://schemas.microsoft.com/office/drawing/2014/main" id="{0471BC5B-A4B4-2873-EAF8-2CD80FFDB224}"/>
                </a:ext>
              </a:extLst>
            </p:cNvPr>
            <p:cNvSpPr/>
            <p:nvPr/>
          </p:nvSpPr>
          <p:spPr>
            <a:xfrm>
              <a:off x="6891878" y="1838766"/>
              <a:ext cx="148200" cy="190480"/>
            </a:xfrm>
            <a:custGeom>
              <a:avLst/>
              <a:gdLst/>
              <a:ahLst/>
              <a:cxnLst/>
              <a:rect l="l" t="t" r="r" b="b"/>
              <a:pathLst>
                <a:path w="274" h="351" extrusionOk="0">
                  <a:moveTo>
                    <a:pt x="45" y="9"/>
                  </a:moveTo>
                  <a:cubicBezTo>
                    <a:pt x="-2" y="25"/>
                    <a:pt x="-14" y="115"/>
                    <a:pt x="19" y="209"/>
                  </a:cubicBezTo>
                  <a:cubicBezTo>
                    <a:pt x="51" y="303"/>
                    <a:pt x="116" y="366"/>
                    <a:pt x="164" y="349"/>
                  </a:cubicBezTo>
                  <a:cubicBezTo>
                    <a:pt x="252" y="319"/>
                    <a:pt x="297" y="217"/>
                    <a:pt x="264" y="123"/>
                  </a:cubicBezTo>
                  <a:cubicBezTo>
                    <a:pt x="231" y="28"/>
                    <a:pt x="133" y="-22"/>
                    <a:pt x="45" y="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" name="Google Shape;2261;p44">
              <a:extLst>
                <a:ext uri="{FF2B5EF4-FFF2-40B4-BE49-F238E27FC236}">
                  <a16:creationId xmlns:a16="http://schemas.microsoft.com/office/drawing/2014/main" id="{0E5407AC-CD5A-937C-DCDE-C3F5A46FF404}"/>
                </a:ext>
              </a:extLst>
            </p:cNvPr>
            <p:cNvSpPr/>
            <p:nvPr/>
          </p:nvSpPr>
          <p:spPr>
            <a:xfrm>
              <a:off x="7095248" y="1787212"/>
              <a:ext cx="123861" cy="189937"/>
            </a:xfrm>
            <a:custGeom>
              <a:avLst/>
              <a:gdLst/>
              <a:ahLst/>
              <a:cxnLst/>
              <a:rect l="l" t="t" r="r" b="b"/>
              <a:pathLst>
                <a:path w="229" h="350" extrusionOk="0">
                  <a:moveTo>
                    <a:pt x="150" y="175"/>
                  </a:moveTo>
                  <a:cubicBezTo>
                    <a:pt x="118" y="81"/>
                    <a:pt x="63" y="16"/>
                    <a:pt x="111" y="0"/>
                  </a:cubicBezTo>
                  <a:cubicBezTo>
                    <a:pt x="23" y="31"/>
                    <a:pt x="-22" y="132"/>
                    <a:pt x="11" y="226"/>
                  </a:cubicBezTo>
                  <a:cubicBezTo>
                    <a:pt x="44" y="320"/>
                    <a:pt x="142" y="372"/>
                    <a:pt x="229" y="341"/>
                  </a:cubicBezTo>
                  <a:cubicBezTo>
                    <a:pt x="182" y="357"/>
                    <a:pt x="183" y="269"/>
                    <a:pt x="150" y="175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262;p44">
              <a:extLst>
                <a:ext uri="{FF2B5EF4-FFF2-40B4-BE49-F238E27FC236}">
                  <a16:creationId xmlns:a16="http://schemas.microsoft.com/office/drawing/2014/main" id="{8BE56875-F2B9-CD7D-FE70-57837B438A85}"/>
                </a:ext>
              </a:extLst>
            </p:cNvPr>
            <p:cNvSpPr/>
            <p:nvPr/>
          </p:nvSpPr>
          <p:spPr>
            <a:xfrm>
              <a:off x="7130946" y="1782328"/>
              <a:ext cx="148200" cy="191022"/>
            </a:xfrm>
            <a:custGeom>
              <a:avLst/>
              <a:gdLst/>
              <a:ahLst/>
              <a:cxnLst/>
              <a:rect l="l" t="t" r="r" b="b"/>
              <a:pathLst>
                <a:path w="274" h="352" extrusionOk="0">
                  <a:moveTo>
                    <a:pt x="45" y="9"/>
                  </a:moveTo>
                  <a:cubicBezTo>
                    <a:pt x="-3" y="25"/>
                    <a:pt x="-14" y="115"/>
                    <a:pt x="19" y="209"/>
                  </a:cubicBezTo>
                  <a:cubicBezTo>
                    <a:pt x="51" y="303"/>
                    <a:pt x="116" y="366"/>
                    <a:pt x="164" y="350"/>
                  </a:cubicBezTo>
                  <a:cubicBezTo>
                    <a:pt x="252" y="319"/>
                    <a:pt x="297" y="218"/>
                    <a:pt x="264" y="124"/>
                  </a:cubicBezTo>
                  <a:cubicBezTo>
                    <a:pt x="231" y="30"/>
                    <a:pt x="133" y="-22"/>
                    <a:pt x="45" y="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63;p44">
              <a:extLst>
                <a:ext uri="{FF2B5EF4-FFF2-40B4-BE49-F238E27FC236}">
                  <a16:creationId xmlns:a16="http://schemas.microsoft.com/office/drawing/2014/main" id="{FFE9C820-D8BC-7C2A-4019-43BE76CA1CDC}"/>
                </a:ext>
              </a:extLst>
            </p:cNvPr>
            <p:cNvSpPr/>
            <p:nvPr/>
          </p:nvSpPr>
          <p:spPr>
            <a:xfrm>
              <a:off x="7049273" y="1996141"/>
              <a:ext cx="84918" cy="68377"/>
            </a:xfrm>
            <a:custGeom>
              <a:avLst/>
              <a:gdLst/>
              <a:ahLst/>
              <a:cxnLst/>
              <a:rect l="l" t="t" r="r" b="b"/>
              <a:pathLst>
                <a:path w="157" h="126" extrusionOk="0">
                  <a:moveTo>
                    <a:pt x="153" y="19"/>
                  </a:moveTo>
                  <a:cubicBezTo>
                    <a:pt x="145" y="-10"/>
                    <a:pt x="98" y="-3"/>
                    <a:pt x="107" y="26"/>
                  </a:cubicBezTo>
                  <a:cubicBezTo>
                    <a:pt x="113" y="50"/>
                    <a:pt x="115" y="76"/>
                    <a:pt x="86" y="80"/>
                  </a:cubicBezTo>
                  <a:cubicBezTo>
                    <a:pt x="56" y="83"/>
                    <a:pt x="52" y="58"/>
                    <a:pt x="48" y="36"/>
                  </a:cubicBezTo>
                  <a:cubicBezTo>
                    <a:pt x="43" y="6"/>
                    <a:pt x="-3" y="13"/>
                    <a:pt x="1" y="43"/>
                  </a:cubicBezTo>
                  <a:cubicBezTo>
                    <a:pt x="10" y="95"/>
                    <a:pt x="37" y="129"/>
                    <a:pt x="93" y="126"/>
                  </a:cubicBezTo>
                  <a:cubicBezTo>
                    <a:pt x="148" y="122"/>
                    <a:pt x="167" y="66"/>
                    <a:pt x="153" y="1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350" rIns="90000" bIns="35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264;p44">
              <a:extLst>
                <a:ext uri="{FF2B5EF4-FFF2-40B4-BE49-F238E27FC236}">
                  <a16:creationId xmlns:a16="http://schemas.microsoft.com/office/drawing/2014/main" id="{814D50DF-CF4E-92F2-1A62-AA303EAA5D11}"/>
                </a:ext>
              </a:extLst>
            </p:cNvPr>
            <p:cNvSpPr/>
            <p:nvPr/>
          </p:nvSpPr>
          <p:spPr>
            <a:xfrm>
              <a:off x="7770803" y="2301666"/>
              <a:ext cx="113584" cy="179084"/>
            </a:xfrm>
            <a:custGeom>
              <a:avLst/>
              <a:gdLst/>
              <a:ahLst/>
              <a:cxnLst/>
              <a:rect l="l" t="t" r="r" b="b"/>
              <a:pathLst>
                <a:path w="210" h="330" extrusionOk="0">
                  <a:moveTo>
                    <a:pt x="77" y="173"/>
                  </a:moveTo>
                  <a:cubicBezTo>
                    <a:pt x="105" y="84"/>
                    <a:pt x="146" y="15"/>
                    <a:pt x="101" y="0"/>
                  </a:cubicBezTo>
                  <a:cubicBezTo>
                    <a:pt x="185" y="27"/>
                    <a:pt x="230" y="120"/>
                    <a:pt x="202" y="210"/>
                  </a:cubicBezTo>
                  <a:cubicBezTo>
                    <a:pt x="174" y="299"/>
                    <a:pt x="83" y="350"/>
                    <a:pt x="0" y="324"/>
                  </a:cubicBezTo>
                  <a:cubicBezTo>
                    <a:pt x="44" y="338"/>
                    <a:pt x="49" y="263"/>
                    <a:pt x="77" y="173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265;p44">
              <a:extLst>
                <a:ext uri="{FF2B5EF4-FFF2-40B4-BE49-F238E27FC236}">
                  <a16:creationId xmlns:a16="http://schemas.microsoft.com/office/drawing/2014/main" id="{C8BC9E52-A2D7-FB7C-0B8F-768729B7A654}"/>
                </a:ext>
              </a:extLst>
            </p:cNvPr>
            <p:cNvSpPr/>
            <p:nvPr/>
          </p:nvSpPr>
          <p:spPr>
            <a:xfrm>
              <a:off x="7711307" y="2297867"/>
              <a:ext cx="137924" cy="180712"/>
            </a:xfrm>
            <a:custGeom>
              <a:avLst/>
              <a:gdLst/>
              <a:ahLst/>
              <a:cxnLst/>
              <a:rect l="l" t="t" r="r" b="b"/>
              <a:pathLst>
                <a:path w="255" h="333" extrusionOk="0">
                  <a:moveTo>
                    <a:pt x="211" y="7"/>
                  </a:moveTo>
                  <a:cubicBezTo>
                    <a:pt x="256" y="22"/>
                    <a:pt x="269" y="105"/>
                    <a:pt x="241" y="195"/>
                  </a:cubicBezTo>
                  <a:cubicBezTo>
                    <a:pt x="213" y="284"/>
                    <a:pt x="154" y="345"/>
                    <a:pt x="109" y="331"/>
                  </a:cubicBezTo>
                  <a:cubicBezTo>
                    <a:pt x="26" y="304"/>
                    <a:pt x="-19" y="210"/>
                    <a:pt x="9" y="121"/>
                  </a:cubicBezTo>
                  <a:cubicBezTo>
                    <a:pt x="37" y="31"/>
                    <a:pt x="127" y="-19"/>
                    <a:pt x="211" y="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" name="Google Shape;2266;p44">
              <a:extLst>
                <a:ext uri="{FF2B5EF4-FFF2-40B4-BE49-F238E27FC236}">
                  <a16:creationId xmlns:a16="http://schemas.microsoft.com/office/drawing/2014/main" id="{814E6B62-FB8F-B337-D007-2E2650B76935}"/>
                </a:ext>
              </a:extLst>
            </p:cNvPr>
            <p:cNvSpPr/>
            <p:nvPr/>
          </p:nvSpPr>
          <p:spPr>
            <a:xfrm>
              <a:off x="7544176" y="2256081"/>
              <a:ext cx="114125" cy="178541"/>
            </a:xfrm>
            <a:custGeom>
              <a:avLst/>
              <a:gdLst/>
              <a:ahLst/>
              <a:cxnLst/>
              <a:rect l="l" t="t" r="r" b="b"/>
              <a:pathLst>
                <a:path w="211" h="329" extrusionOk="0">
                  <a:moveTo>
                    <a:pt x="70" y="165"/>
                  </a:moveTo>
                  <a:cubicBezTo>
                    <a:pt x="98" y="76"/>
                    <a:pt x="147" y="14"/>
                    <a:pt x="102" y="0"/>
                  </a:cubicBezTo>
                  <a:cubicBezTo>
                    <a:pt x="186" y="26"/>
                    <a:pt x="231" y="120"/>
                    <a:pt x="203" y="209"/>
                  </a:cubicBezTo>
                  <a:cubicBezTo>
                    <a:pt x="174" y="298"/>
                    <a:pt x="84" y="349"/>
                    <a:pt x="0" y="323"/>
                  </a:cubicBezTo>
                  <a:cubicBezTo>
                    <a:pt x="45" y="337"/>
                    <a:pt x="42" y="254"/>
                    <a:pt x="70" y="165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" name="Google Shape;2267;p44">
              <a:extLst>
                <a:ext uri="{FF2B5EF4-FFF2-40B4-BE49-F238E27FC236}">
                  <a16:creationId xmlns:a16="http://schemas.microsoft.com/office/drawing/2014/main" id="{0FCFE661-46AA-D850-BD41-316647DB495B}"/>
                </a:ext>
              </a:extLst>
            </p:cNvPr>
            <p:cNvSpPr/>
            <p:nvPr/>
          </p:nvSpPr>
          <p:spPr>
            <a:xfrm>
              <a:off x="7485220" y="2251740"/>
              <a:ext cx="138465" cy="180712"/>
            </a:xfrm>
            <a:custGeom>
              <a:avLst/>
              <a:gdLst/>
              <a:ahLst/>
              <a:cxnLst/>
              <a:rect l="l" t="t" r="r" b="b"/>
              <a:pathLst>
                <a:path w="256" h="333" extrusionOk="0">
                  <a:moveTo>
                    <a:pt x="211" y="8"/>
                  </a:moveTo>
                  <a:cubicBezTo>
                    <a:pt x="256" y="22"/>
                    <a:pt x="270" y="106"/>
                    <a:pt x="242" y="195"/>
                  </a:cubicBezTo>
                  <a:cubicBezTo>
                    <a:pt x="214" y="284"/>
                    <a:pt x="154" y="345"/>
                    <a:pt x="109" y="331"/>
                  </a:cubicBezTo>
                  <a:cubicBezTo>
                    <a:pt x="26" y="305"/>
                    <a:pt x="-19" y="211"/>
                    <a:pt x="9" y="122"/>
                  </a:cubicBezTo>
                  <a:cubicBezTo>
                    <a:pt x="37" y="32"/>
                    <a:pt x="127" y="-19"/>
                    <a:pt x="211" y="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" name="Google Shape;2268;p44">
              <a:extLst>
                <a:ext uri="{FF2B5EF4-FFF2-40B4-BE49-F238E27FC236}">
                  <a16:creationId xmlns:a16="http://schemas.microsoft.com/office/drawing/2014/main" id="{4441ED27-3F1F-0879-A28C-17718D267398}"/>
                </a:ext>
              </a:extLst>
            </p:cNvPr>
            <p:cNvSpPr/>
            <p:nvPr/>
          </p:nvSpPr>
          <p:spPr>
            <a:xfrm>
              <a:off x="7625307" y="2450901"/>
              <a:ext cx="79509" cy="64036"/>
            </a:xfrm>
            <a:custGeom>
              <a:avLst/>
              <a:gdLst/>
              <a:ahLst/>
              <a:cxnLst/>
              <a:rect l="l" t="t" r="r" b="b"/>
              <a:pathLst>
                <a:path w="147" h="118" extrusionOk="0">
                  <a:moveTo>
                    <a:pt x="3" y="19"/>
                  </a:moveTo>
                  <a:cubicBezTo>
                    <a:pt x="10" y="-8"/>
                    <a:pt x="55" y="-4"/>
                    <a:pt x="48" y="24"/>
                  </a:cubicBezTo>
                  <a:cubicBezTo>
                    <a:pt x="42" y="46"/>
                    <a:pt x="41" y="71"/>
                    <a:pt x="69" y="74"/>
                  </a:cubicBezTo>
                  <a:cubicBezTo>
                    <a:pt x="96" y="77"/>
                    <a:pt x="100" y="53"/>
                    <a:pt x="103" y="32"/>
                  </a:cubicBezTo>
                  <a:cubicBezTo>
                    <a:pt x="106" y="3"/>
                    <a:pt x="151" y="8"/>
                    <a:pt x="147" y="37"/>
                  </a:cubicBezTo>
                  <a:cubicBezTo>
                    <a:pt x="141" y="85"/>
                    <a:pt x="116" y="119"/>
                    <a:pt x="64" y="118"/>
                  </a:cubicBezTo>
                  <a:cubicBezTo>
                    <a:pt x="11" y="116"/>
                    <a:pt x="-8" y="63"/>
                    <a:pt x="3" y="1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" name="Google Shape;2269;p44">
              <a:extLst>
                <a:ext uri="{FF2B5EF4-FFF2-40B4-BE49-F238E27FC236}">
                  <a16:creationId xmlns:a16="http://schemas.microsoft.com/office/drawing/2014/main" id="{E6447F71-A254-B854-B4AA-DEB522770555}"/>
                </a:ext>
              </a:extLst>
            </p:cNvPr>
            <p:cNvSpPr/>
            <p:nvPr/>
          </p:nvSpPr>
          <p:spPr>
            <a:xfrm>
              <a:off x="7602049" y="1646660"/>
              <a:ext cx="116289" cy="100938"/>
            </a:xfrm>
            <a:custGeom>
              <a:avLst/>
              <a:gdLst/>
              <a:ahLst/>
              <a:cxnLst/>
              <a:rect l="l" t="t" r="r" b="b"/>
              <a:pathLst>
                <a:path w="215" h="186" extrusionOk="0">
                  <a:moveTo>
                    <a:pt x="169" y="9"/>
                  </a:moveTo>
                  <a:lnTo>
                    <a:pt x="169" y="9"/>
                  </a:lnTo>
                  <a:cubicBezTo>
                    <a:pt x="125" y="59"/>
                    <a:pt x="73" y="102"/>
                    <a:pt x="16" y="135"/>
                  </a:cubicBezTo>
                  <a:cubicBezTo>
                    <a:pt x="15" y="135"/>
                    <a:pt x="14" y="136"/>
                    <a:pt x="14" y="136"/>
                  </a:cubicBezTo>
                  <a:lnTo>
                    <a:pt x="14" y="136"/>
                  </a:lnTo>
                  <a:lnTo>
                    <a:pt x="13" y="136"/>
                  </a:lnTo>
                  <a:cubicBezTo>
                    <a:pt x="9" y="139"/>
                    <a:pt x="6" y="142"/>
                    <a:pt x="4" y="146"/>
                  </a:cubicBezTo>
                  <a:cubicBezTo>
                    <a:pt x="1" y="150"/>
                    <a:pt x="0" y="154"/>
                    <a:pt x="0" y="159"/>
                  </a:cubicBezTo>
                  <a:cubicBezTo>
                    <a:pt x="0" y="163"/>
                    <a:pt x="1" y="167"/>
                    <a:pt x="4" y="172"/>
                  </a:cubicBezTo>
                  <a:cubicBezTo>
                    <a:pt x="6" y="176"/>
                    <a:pt x="8" y="179"/>
                    <a:pt x="13" y="182"/>
                  </a:cubicBezTo>
                  <a:cubicBezTo>
                    <a:pt x="17" y="184"/>
                    <a:pt x="22" y="186"/>
                    <a:pt x="27" y="186"/>
                  </a:cubicBezTo>
                  <a:cubicBezTo>
                    <a:pt x="31" y="186"/>
                    <a:pt x="36" y="185"/>
                    <a:pt x="40" y="182"/>
                  </a:cubicBezTo>
                  <a:lnTo>
                    <a:pt x="40" y="182"/>
                  </a:lnTo>
                  <a:cubicBezTo>
                    <a:pt x="41" y="182"/>
                    <a:pt x="41" y="181"/>
                    <a:pt x="42" y="181"/>
                  </a:cubicBezTo>
                  <a:cubicBezTo>
                    <a:pt x="105" y="145"/>
                    <a:pt x="161" y="99"/>
                    <a:pt x="209" y="44"/>
                  </a:cubicBezTo>
                  <a:lnTo>
                    <a:pt x="209" y="44"/>
                  </a:lnTo>
                  <a:cubicBezTo>
                    <a:pt x="210" y="43"/>
                    <a:pt x="211" y="41"/>
                    <a:pt x="212" y="40"/>
                  </a:cubicBezTo>
                  <a:cubicBezTo>
                    <a:pt x="214" y="36"/>
                    <a:pt x="215" y="31"/>
                    <a:pt x="215" y="27"/>
                  </a:cubicBezTo>
                  <a:cubicBezTo>
                    <a:pt x="215" y="22"/>
                    <a:pt x="214" y="17"/>
                    <a:pt x="212" y="13"/>
                  </a:cubicBezTo>
                  <a:cubicBezTo>
                    <a:pt x="209" y="9"/>
                    <a:pt x="206" y="6"/>
                    <a:pt x="202" y="4"/>
                  </a:cubicBezTo>
                  <a:cubicBezTo>
                    <a:pt x="198" y="1"/>
                    <a:pt x="193" y="0"/>
                    <a:pt x="189" y="0"/>
                  </a:cubicBezTo>
                  <a:cubicBezTo>
                    <a:pt x="184" y="0"/>
                    <a:pt x="179" y="1"/>
                    <a:pt x="175" y="4"/>
                  </a:cubicBezTo>
                  <a:cubicBezTo>
                    <a:pt x="173" y="5"/>
                    <a:pt x="170" y="7"/>
                    <a:pt x="169" y="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21950" rIns="90000" bIns="2195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" name="Google Shape;2270;p44">
              <a:extLst>
                <a:ext uri="{FF2B5EF4-FFF2-40B4-BE49-F238E27FC236}">
                  <a16:creationId xmlns:a16="http://schemas.microsoft.com/office/drawing/2014/main" id="{1C616BAE-F2E1-C7FF-65F5-C271D6CFF39F}"/>
                </a:ext>
              </a:extLst>
            </p:cNvPr>
            <p:cNvSpPr/>
            <p:nvPr/>
          </p:nvSpPr>
          <p:spPr>
            <a:xfrm>
              <a:off x="7716175" y="1610301"/>
              <a:ext cx="29748" cy="30390"/>
            </a:xfrm>
            <a:custGeom>
              <a:avLst/>
              <a:gdLst/>
              <a:ahLst/>
              <a:cxnLst/>
              <a:rect l="l" t="t" r="r" b="b"/>
              <a:pathLst>
                <a:path w="55" h="56" extrusionOk="0">
                  <a:moveTo>
                    <a:pt x="6" y="13"/>
                  </a:moveTo>
                  <a:lnTo>
                    <a:pt x="6" y="13"/>
                  </a:lnTo>
                  <a:cubicBezTo>
                    <a:pt x="5" y="14"/>
                    <a:pt x="4" y="15"/>
                    <a:pt x="4" y="16"/>
                  </a:cubicBezTo>
                  <a:cubicBezTo>
                    <a:pt x="1" y="20"/>
                    <a:pt x="0" y="24"/>
                    <a:pt x="0" y="29"/>
                  </a:cubicBezTo>
                  <a:cubicBezTo>
                    <a:pt x="0" y="34"/>
                    <a:pt x="2" y="37"/>
                    <a:pt x="4" y="42"/>
                  </a:cubicBezTo>
                  <a:cubicBezTo>
                    <a:pt x="6" y="46"/>
                    <a:pt x="10" y="49"/>
                    <a:pt x="14" y="52"/>
                  </a:cubicBezTo>
                  <a:cubicBezTo>
                    <a:pt x="18" y="54"/>
                    <a:pt x="22" y="56"/>
                    <a:pt x="27" y="56"/>
                  </a:cubicBezTo>
                  <a:cubicBezTo>
                    <a:pt x="32" y="56"/>
                    <a:pt x="36" y="54"/>
                    <a:pt x="40" y="52"/>
                  </a:cubicBezTo>
                  <a:cubicBezTo>
                    <a:pt x="44" y="49"/>
                    <a:pt x="48" y="47"/>
                    <a:pt x="50" y="42"/>
                  </a:cubicBezTo>
                  <a:lnTo>
                    <a:pt x="50" y="42"/>
                  </a:lnTo>
                  <a:lnTo>
                    <a:pt x="50" y="42"/>
                  </a:lnTo>
                  <a:cubicBezTo>
                    <a:pt x="51" y="42"/>
                    <a:pt x="51" y="41"/>
                    <a:pt x="52" y="40"/>
                  </a:cubicBezTo>
                  <a:cubicBezTo>
                    <a:pt x="54" y="36"/>
                    <a:pt x="55" y="30"/>
                    <a:pt x="55" y="26"/>
                  </a:cubicBezTo>
                  <a:cubicBezTo>
                    <a:pt x="55" y="21"/>
                    <a:pt x="54" y="17"/>
                    <a:pt x="52" y="13"/>
                  </a:cubicBezTo>
                  <a:cubicBezTo>
                    <a:pt x="50" y="9"/>
                    <a:pt x="46" y="5"/>
                    <a:pt x="42" y="3"/>
                  </a:cubicBezTo>
                  <a:cubicBezTo>
                    <a:pt x="38" y="0"/>
                    <a:pt x="34" y="0"/>
                    <a:pt x="29" y="0"/>
                  </a:cubicBezTo>
                  <a:cubicBezTo>
                    <a:pt x="24" y="0"/>
                    <a:pt x="20" y="0"/>
                    <a:pt x="16" y="3"/>
                  </a:cubicBezTo>
                  <a:cubicBezTo>
                    <a:pt x="12" y="5"/>
                    <a:pt x="8" y="9"/>
                    <a:pt x="6" y="13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" name="Google Shape;2271;p44">
              <a:extLst>
                <a:ext uri="{FF2B5EF4-FFF2-40B4-BE49-F238E27FC236}">
                  <a16:creationId xmlns:a16="http://schemas.microsoft.com/office/drawing/2014/main" id="{3982A246-77F1-6C6B-B158-E881AD3D7FD2}"/>
                </a:ext>
              </a:extLst>
            </p:cNvPr>
            <p:cNvSpPr/>
            <p:nvPr/>
          </p:nvSpPr>
          <p:spPr>
            <a:xfrm>
              <a:off x="7558238" y="1739457"/>
              <a:ext cx="30289" cy="29305"/>
            </a:xfrm>
            <a:custGeom>
              <a:avLst/>
              <a:gdLst/>
              <a:ahLst/>
              <a:cxnLst/>
              <a:rect l="l" t="t" r="r" b="b"/>
              <a:pathLst>
                <a:path w="56" h="54" extrusionOk="0">
                  <a:moveTo>
                    <a:pt x="18" y="2"/>
                  </a:moveTo>
                  <a:lnTo>
                    <a:pt x="18" y="2"/>
                  </a:lnTo>
                  <a:cubicBezTo>
                    <a:pt x="16" y="3"/>
                    <a:pt x="14" y="2"/>
                    <a:pt x="13" y="4"/>
                  </a:cubicBezTo>
                  <a:cubicBezTo>
                    <a:pt x="8" y="6"/>
                    <a:pt x="5" y="10"/>
                    <a:pt x="3" y="14"/>
                  </a:cubicBezTo>
                  <a:cubicBezTo>
                    <a:pt x="0" y="18"/>
                    <a:pt x="0" y="22"/>
                    <a:pt x="0" y="27"/>
                  </a:cubicBezTo>
                  <a:cubicBezTo>
                    <a:pt x="0" y="31"/>
                    <a:pt x="0" y="37"/>
                    <a:pt x="3" y="41"/>
                  </a:cubicBezTo>
                  <a:cubicBezTo>
                    <a:pt x="5" y="45"/>
                    <a:pt x="9" y="47"/>
                    <a:pt x="13" y="50"/>
                  </a:cubicBezTo>
                  <a:cubicBezTo>
                    <a:pt x="17" y="52"/>
                    <a:pt x="22" y="54"/>
                    <a:pt x="26" y="54"/>
                  </a:cubicBezTo>
                  <a:cubicBezTo>
                    <a:pt x="30" y="54"/>
                    <a:pt x="34" y="53"/>
                    <a:pt x="38" y="51"/>
                  </a:cubicBezTo>
                  <a:lnTo>
                    <a:pt x="38" y="51"/>
                  </a:lnTo>
                  <a:cubicBezTo>
                    <a:pt x="40" y="51"/>
                    <a:pt x="41" y="50"/>
                    <a:pt x="43" y="49"/>
                  </a:cubicBezTo>
                  <a:cubicBezTo>
                    <a:pt x="47" y="47"/>
                    <a:pt x="50" y="43"/>
                    <a:pt x="53" y="39"/>
                  </a:cubicBezTo>
                  <a:cubicBezTo>
                    <a:pt x="55" y="35"/>
                    <a:pt x="56" y="31"/>
                    <a:pt x="56" y="26"/>
                  </a:cubicBezTo>
                  <a:cubicBezTo>
                    <a:pt x="56" y="21"/>
                    <a:pt x="55" y="17"/>
                    <a:pt x="53" y="13"/>
                  </a:cubicBezTo>
                  <a:cubicBezTo>
                    <a:pt x="50" y="9"/>
                    <a:pt x="47" y="5"/>
                    <a:pt x="43" y="3"/>
                  </a:cubicBezTo>
                  <a:cubicBezTo>
                    <a:pt x="39" y="1"/>
                    <a:pt x="34" y="0"/>
                    <a:pt x="30" y="0"/>
                  </a:cubicBezTo>
                  <a:cubicBezTo>
                    <a:pt x="26" y="0"/>
                    <a:pt x="22" y="0"/>
                    <a:pt x="18" y="2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2272;p44">
              <a:extLst>
                <a:ext uri="{FF2B5EF4-FFF2-40B4-BE49-F238E27FC236}">
                  <a16:creationId xmlns:a16="http://schemas.microsoft.com/office/drawing/2014/main" id="{8BF25A82-AF7E-DBF6-B39B-9D02BCF7C5CD}"/>
                </a:ext>
              </a:extLst>
            </p:cNvPr>
            <p:cNvSpPr/>
            <p:nvPr/>
          </p:nvSpPr>
          <p:spPr>
            <a:xfrm>
              <a:off x="7047110" y="2226234"/>
              <a:ext cx="120616" cy="33646"/>
            </a:xfrm>
            <a:custGeom>
              <a:avLst/>
              <a:gdLst/>
              <a:ahLst/>
              <a:cxnLst/>
              <a:rect l="l" t="t" r="r" b="b"/>
              <a:pathLst>
                <a:path w="223" h="62" extrusionOk="0">
                  <a:moveTo>
                    <a:pt x="25" y="48"/>
                  </a:moveTo>
                  <a:lnTo>
                    <a:pt x="25" y="48"/>
                  </a:lnTo>
                  <a:cubicBezTo>
                    <a:pt x="39" y="46"/>
                    <a:pt x="54" y="46"/>
                    <a:pt x="69" y="46"/>
                  </a:cubicBezTo>
                  <a:cubicBezTo>
                    <a:pt x="111" y="46"/>
                    <a:pt x="154" y="51"/>
                    <a:pt x="195" y="61"/>
                  </a:cubicBezTo>
                  <a:lnTo>
                    <a:pt x="195" y="61"/>
                  </a:lnTo>
                  <a:cubicBezTo>
                    <a:pt x="196" y="62"/>
                    <a:pt x="198" y="62"/>
                    <a:pt x="200" y="62"/>
                  </a:cubicBezTo>
                  <a:cubicBezTo>
                    <a:pt x="204" y="62"/>
                    <a:pt x="208" y="61"/>
                    <a:pt x="212" y="59"/>
                  </a:cubicBezTo>
                  <a:cubicBezTo>
                    <a:pt x="215" y="57"/>
                    <a:pt x="218" y="53"/>
                    <a:pt x="220" y="50"/>
                  </a:cubicBezTo>
                  <a:cubicBezTo>
                    <a:pt x="222" y="46"/>
                    <a:pt x="223" y="43"/>
                    <a:pt x="223" y="39"/>
                  </a:cubicBezTo>
                  <a:cubicBezTo>
                    <a:pt x="223" y="35"/>
                    <a:pt x="222" y="31"/>
                    <a:pt x="220" y="28"/>
                  </a:cubicBezTo>
                  <a:cubicBezTo>
                    <a:pt x="218" y="24"/>
                    <a:pt x="215" y="22"/>
                    <a:pt x="212" y="20"/>
                  </a:cubicBezTo>
                  <a:cubicBezTo>
                    <a:pt x="210" y="18"/>
                    <a:pt x="208" y="18"/>
                    <a:pt x="206" y="17"/>
                  </a:cubicBezTo>
                  <a:lnTo>
                    <a:pt x="206" y="17"/>
                  </a:lnTo>
                  <a:cubicBezTo>
                    <a:pt x="161" y="6"/>
                    <a:pt x="115" y="0"/>
                    <a:pt x="69" y="0"/>
                  </a:cubicBezTo>
                  <a:cubicBezTo>
                    <a:pt x="53" y="0"/>
                    <a:pt x="37" y="1"/>
                    <a:pt x="21" y="2"/>
                  </a:cubicBezTo>
                  <a:lnTo>
                    <a:pt x="21" y="2"/>
                  </a:lnTo>
                  <a:cubicBezTo>
                    <a:pt x="17" y="3"/>
                    <a:pt x="13" y="3"/>
                    <a:pt x="11" y="5"/>
                  </a:cubicBezTo>
                  <a:cubicBezTo>
                    <a:pt x="7" y="6"/>
                    <a:pt x="5" y="10"/>
                    <a:pt x="3" y="14"/>
                  </a:cubicBezTo>
                  <a:cubicBezTo>
                    <a:pt x="1" y="17"/>
                    <a:pt x="0" y="21"/>
                    <a:pt x="0" y="25"/>
                  </a:cubicBezTo>
                  <a:cubicBezTo>
                    <a:pt x="0" y="29"/>
                    <a:pt x="1" y="32"/>
                    <a:pt x="3" y="36"/>
                  </a:cubicBezTo>
                  <a:cubicBezTo>
                    <a:pt x="5" y="39"/>
                    <a:pt x="7" y="43"/>
                    <a:pt x="11" y="45"/>
                  </a:cubicBezTo>
                  <a:cubicBezTo>
                    <a:pt x="14" y="47"/>
                    <a:pt x="19" y="48"/>
                    <a:pt x="23" y="48"/>
                  </a:cubicBezTo>
                  <a:cubicBezTo>
                    <a:pt x="23" y="48"/>
                    <a:pt x="24" y="48"/>
                    <a:pt x="25" y="48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2273;p44">
              <a:extLst>
                <a:ext uri="{FF2B5EF4-FFF2-40B4-BE49-F238E27FC236}">
                  <a16:creationId xmlns:a16="http://schemas.microsoft.com/office/drawing/2014/main" id="{9BF97D1E-7446-2E12-085C-C3D098BFFCE9}"/>
                </a:ext>
              </a:extLst>
            </p:cNvPr>
            <p:cNvSpPr/>
            <p:nvPr/>
          </p:nvSpPr>
          <p:spPr>
            <a:xfrm>
              <a:off x="7008707" y="2233289"/>
              <a:ext cx="25421" cy="24420"/>
            </a:xfrm>
            <a:custGeom>
              <a:avLst/>
              <a:gdLst/>
              <a:ahLst/>
              <a:cxnLst/>
              <a:rect l="l" t="t" r="r" b="b"/>
              <a:pathLst>
                <a:path w="47" h="45" extrusionOk="0">
                  <a:moveTo>
                    <a:pt x="29" y="45"/>
                  </a:moveTo>
                  <a:lnTo>
                    <a:pt x="29" y="45"/>
                  </a:lnTo>
                  <a:cubicBezTo>
                    <a:pt x="31" y="44"/>
                    <a:pt x="34" y="43"/>
                    <a:pt x="36" y="42"/>
                  </a:cubicBezTo>
                  <a:cubicBezTo>
                    <a:pt x="39" y="40"/>
                    <a:pt x="42" y="37"/>
                    <a:pt x="44" y="34"/>
                  </a:cubicBezTo>
                  <a:cubicBezTo>
                    <a:pt x="46" y="30"/>
                    <a:pt x="47" y="25"/>
                    <a:pt x="47" y="22"/>
                  </a:cubicBezTo>
                  <a:cubicBezTo>
                    <a:pt x="47" y="18"/>
                    <a:pt x="46" y="14"/>
                    <a:pt x="44" y="11"/>
                  </a:cubicBezTo>
                  <a:cubicBezTo>
                    <a:pt x="42" y="7"/>
                    <a:pt x="39" y="5"/>
                    <a:pt x="36" y="3"/>
                  </a:cubicBezTo>
                  <a:cubicBezTo>
                    <a:pt x="33" y="1"/>
                    <a:pt x="29" y="0"/>
                    <a:pt x="25" y="0"/>
                  </a:cubicBezTo>
                  <a:cubicBezTo>
                    <a:pt x="23" y="0"/>
                    <a:pt x="21" y="0"/>
                    <a:pt x="19" y="1"/>
                  </a:cubicBezTo>
                  <a:lnTo>
                    <a:pt x="19" y="1"/>
                  </a:lnTo>
                  <a:cubicBezTo>
                    <a:pt x="16" y="1"/>
                    <a:pt x="14" y="2"/>
                    <a:pt x="12" y="3"/>
                  </a:cubicBezTo>
                  <a:cubicBezTo>
                    <a:pt x="8" y="5"/>
                    <a:pt x="5" y="8"/>
                    <a:pt x="3" y="12"/>
                  </a:cubicBezTo>
                  <a:cubicBezTo>
                    <a:pt x="1" y="15"/>
                    <a:pt x="0" y="19"/>
                    <a:pt x="0" y="23"/>
                  </a:cubicBezTo>
                  <a:cubicBezTo>
                    <a:pt x="0" y="27"/>
                    <a:pt x="1" y="30"/>
                    <a:pt x="3" y="34"/>
                  </a:cubicBezTo>
                  <a:cubicBezTo>
                    <a:pt x="5" y="37"/>
                    <a:pt x="8" y="40"/>
                    <a:pt x="12" y="42"/>
                  </a:cubicBezTo>
                  <a:cubicBezTo>
                    <a:pt x="15" y="44"/>
                    <a:pt x="19" y="45"/>
                    <a:pt x="23" y="45"/>
                  </a:cubicBezTo>
                  <a:cubicBezTo>
                    <a:pt x="25" y="45"/>
                    <a:pt x="27" y="45"/>
                    <a:pt x="29" y="45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2274;p44">
              <a:extLst>
                <a:ext uri="{FF2B5EF4-FFF2-40B4-BE49-F238E27FC236}">
                  <a16:creationId xmlns:a16="http://schemas.microsoft.com/office/drawing/2014/main" id="{B1CF3633-717A-6266-4AEB-82EE6600EA9C}"/>
                </a:ext>
              </a:extLst>
            </p:cNvPr>
            <p:cNvSpPr/>
            <p:nvPr/>
          </p:nvSpPr>
          <p:spPr>
            <a:xfrm>
              <a:off x="7182329" y="2247941"/>
              <a:ext cx="24339" cy="24420"/>
            </a:xfrm>
            <a:custGeom>
              <a:avLst/>
              <a:gdLst/>
              <a:ahLst/>
              <a:cxnLst/>
              <a:rect l="l" t="t" r="r" b="b"/>
              <a:pathLst>
                <a:path w="45" h="45" extrusionOk="0">
                  <a:moveTo>
                    <a:pt x="14" y="44"/>
                  </a:moveTo>
                  <a:lnTo>
                    <a:pt x="14" y="44"/>
                  </a:lnTo>
                  <a:cubicBezTo>
                    <a:pt x="16" y="45"/>
                    <a:pt x="19" y="45"/>
                    <a:pt x="22" y="45"/>
                  </a:cubicBezTo>
                  <a:cubicBezTo>
                    <a:pt x="26" y="45"/>
                    <a:pt x="29" y="44"/>
                    <a:pt x="33" y="42"/>
                  </a:cubicBezTo>
                  <a:cubicBezTo>
                    <a:pt x="36" y="40"/>
                    <a:pt x="40" y="37"/>
                    <a:pt x="42" y="34"/>
                  </a:cubicBezTo>
                  <a:cubicBezTo>
                    <a:pt x="44" y="31"/>
                    <a:pt x="45" y="27"/>
                    <a:pt x="45" y="23"/>
                  </a:cubicBezTo>
                  <a:cubicBezTo>
                    <a:pt x="45" y="19"/>
                    <a:pt x="44" y="14"/>
                    <a:pt x="42" y="11"/>
                  </a:cubicBezTo>
                  <a:cubicBezTo>
                    <a:pt x="40" y="7"/>
                    <a:pt x="37" y="5"/>
                    <a:pt x="33" y="3"/>
                  </a:cubicBezTo>
                  <a:cubicBezTo>
                    <a:pt x="33" y="3"/>
                    <a:pt x="32" y="2"/>
                    <a:pt x="31" y="2"/>
                  </a:cubicBezTo>
                  <a:lnTo>
                    <a:pt x="31" y="2"/>
                  </a:lnTo>
                  <a:cubicBezTo>
                    <a:pt x="28" y="1"/>
                    <a:pt x="25" y="0"/>
                    <a:pt x="22" y="0"/>
                  </a:cubicBezTo>
                  <a:cubicBezTo>
                    <a:pt x="18" y="0"/>
                    <a:pt x="14" y="1"/>
                    <a:pt x="11" y="3"/>
                  </a:cubicBezTo>
                  <a:cubicBezTo>
                    <a:pt x="7" y="5"/>
                    <a:pt x="5" y="7"/>
                    <a:pt x="3" y="11"/>
                  </a:cubicBezTo>
                  <a:cubicBezTo>
                    <a:pt x="1" y="14"/>
                    <a:pt x="0" y="19"/>
                    <a:pt x="0" y="23"/>
                  </a:cubicBezTo>
                  <a:cubicBezTo>
                    <a:pt x="0" y="27"/>
                    <a:pt x="1" y="31"/>
                    <a:pt x="3" y="34"/>
                  </a:cubicBezTo>
                  <a:cubicBezTo>
                    <a:pt x="5" y="37"/>
                    <a:pt x="7" y="39"/>
                    <a:pt x="11" y="42"/>
                  </a:cubicBezTo>
                  <a:cubicBezTo>
                    <a:pt x="12" y="42"/>
                    <a:pt x="13" y="43"/>
                    <a:pt x="14" y="44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2275;p44">
              <a:extLst>
                <a:ext uri="{FF2B5EF4-FFF2-40B4-BE49-F238E27FC236}">
                  <a16:creationId xmlns:a16="http://schemas.microsoft.com/office/drawing/2014/main" id="{39B57A77-CB43-6A2C-76B6-A50E6D0F747C}"/>
                </a:ext>
              </a:extLst>
            </p:cNvPr>
            <p:cNvSpPr/>
            <p:nvPr/>
          </p:nvSpPr>
          <p:spPr>
            <a:xfrm>
              <a:off x="6817237" y="1999397"/>
              <a:ext cx="136301" cy="116133"/>
            </a:xfrm>
            <a:custGeom>
              <a:avLst/>
              <a:gdLst/>
              <a:ahLst/>
              <a:cxnLst/>
              <a:rect l="l" t="t" r="r" b="b"/>
              <a:pathLst>
                <a:path w="252" h="214" extrusionOk="0">
                  <a:moveTo>
                    <a:pt x="235" y="156"/>
                  </a:moveTo>
                  <a:lnTo>
                    <a:pt x="235" y="156"/>
                  </a:lnTo>
                  <a:cubicBezTo>
                    <a:pt x="232" y="154"/>
                    <a:pt x="229" y="152"/>
                    <a:pt x="226" y="150"/>
                  </a:cubicBezTo>
                  <a:cubicBezTo>
                    <a:pt x="162" y="114"/>
                    <a:pt x="104" y="67"/>
                    <a:pt x="54" y="11"/>
                  </a:cubicBezTo>
                  <a:lnTo>
                    <a:pt x="54" y="11"/>
                  </a:lnTo>
                  <a:cubicBezTo>
                    <a:pt x="52" y="8"/>
                    <a:pt x="49" y="6"/>
                    <a:pt x="46" y="4"/>
                  </a:cubicBezTo>
                  <a:cubicBezTo>
                    <a:pt x="41" y="1"/>
                    <a:pt x="35" y="0"/>
                    <a:pt x="30" y="0"/>
                  </a:cubicBezTo>
                  <a:cubicBezTo>
                    <a:pt x="24" y="0"/>
                    <a:pt x="20" y="1"/>
                    <a:pt x="15" y="4"/>
                  </a:cubicBezTo>
                  <a:cubicBezTo>
                    <a:pt x="10" y="7"/>
                    <a:pt x="6" y="10"/>
                    <a:pt x="4" y="15"/>
                  </a:cubicBezTo>
                  <a:cubicBezTo>
                    <a:pt x="1" y="20"/>
                    <a:pt x="0" y="24"/>
                    <a:pt x="0" y="30"/>
                  </a:cubicBezTo>
                  <a:cubicBezTo>
                    <a:pt x="0" y="35"/>
                    <a:pt x="1" y="41"/>
                    <a:pt x="4" y="46"/>
                  </a:cubicBezTo>
                  <a:cubicBezTo>
                    <a:pt x="5" y="48"/>
                    <a:pt x="7" y="50"/>
                    <a:pt x="9" y="52"/>
                  </a:cubicBezTo>
                  <a:lnTo>
                    <a:pt x="9" y="52"/>
                  </a:lnTo>
                  <a:cubicBezTo>
                    <a:pt x="63" y="113"/>
                    <a:pt x="126" y="164"/>
                    <a:pt x="196" y="205"/>
                  </a:cubicBezTo>
                  <a:cubicBezTo>
                    <a:pt x="199" y="207"/>
                    <a:pt x="202" y="208"/>
                    <a:pt x="206" y="210"/>
                  </a:cubicBezTo>
                  <a:lnTo>
                    <a:pt x="206" y="210"/>
                  </a:lnTo>
                  <a:cubicBezTo>
                    <a:pt x="210" y="213"/>
                    <a:pt x="215" y="214"/>
                    <a:pt x="221" y="214"/>
                  </a:cubicBezTo>
                  <a:cubicBezTo>
                    <a:pt x="226" y="214"/>
                    <a:pt x="231" y="213"/>
                    <a:pt x="236" y="210"/>
                  </a:cubicBezTo>
                  <a:cubicBezTo>
                    <a:pt x="241" y="207"/>
                    <a:pt x="244" y="203"/>
                    <a:pt x="247" y="199"/>
                  </a:cubicBezTo>
                  <a:cubicBezTo>
                    <a:pt x="249" y="194"/>
                    <a:pt x="252" y="188"/>
                    <a:pt x="252" y="183"/>
                  </a:cubicBezTo>
                  <a:cubicBezTo>
                    <a:pt x="252" y="177"/>
                    <a:pt x="249" y="172"/>
                    <a:pt x="247" y="168"/>
                  </a:cubicBezTo>
                  <a:cubicBezTo>
                    <a:pt x="244" y="163"/>
                    <a:pt x="241" y="159"/>
                    <a:pt x="236" y="156"/>
                  </a:cubicBezTo>
                  <a:lnTo>
                    <a:pt x="235" y="156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32025" rIns="90000" bIns="32025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" name="Google Shape;2276;p44">
              <a:extLst>
                <a:ext uri="{FF2B5EF4-FFF2-40B4-BE49-F238E27FC236}">
                  <a16:creationId xmlns:a16="http://schemas.microsoft.com/office/drawing/2014/main" id="{A912DFB6-59A9-0636-BB56-4073F647942A}"/>
                </a:ext>
              </a:extLst>
            </p:cNvPr>
            <p:cNvSpPr/>
            <p:nvPr/>
          </p:nvSpPr>
          <p:spPr>
            <a:xfrm>
              <a:off x="6965978" y="2104133"/>
              <a:ext cx="34616" cy="33646"/>
            </a:xfrm>
            <a:custGeom>
              <a:avLst/>
              <a:gdLst/>
              <a:ahLst/>
              <a:cxnLst/>
              <a:rect l="l" t="t" r="r" b="b"/>
              <a:pathLst>
                <a:path w="64" h="62" extrusionOk="0">
                  <a:moveTo>
                    <a:pt x="43" y="3"/>
                  </a:moveTo>
                  <a:lnTo>
                    <a:pt x="43" y="3"/>
                  </a:lnTo>
                  <a:cubicBezTo>
                    <a:pt x="39" y="1"/>
                    <a:pt x="35" y="0"/>
                    <a:pt x="31" y="0"/>
                  </a:cubicBezTo>
                  <a:cubicBezTo>
                    <a:pt x="25" y="0"/>
                    <a:pt x="19" y="1"/>
                    <a:pt x="15" y="4"/>
                  </a:cubicBezTo>
                  <a:cubicBezTo>
                    <a:pt x="10" y="7"/>
                    <a:pt x="7" y="10"/>
                    <a:pt x="4" y="15"/>
                  </a:cubicBezTo>
                  <a:cubicBezTo>
                    <a:pt x="1" y="19"/>
                    <a:pt x="0" y="25"/>
                    <a:pt x="0" y="31"/>
                  </a:cubicBezTo>
                  <a:cubicBezTo>
                    <a:pt x="0" y="36"/>
                    <a:pt x="1" y="41"/>
                    <a:pt x="4" y="46"/>
                  </a:cubicBezTo>
                  <a:cubicBezTo>
                    <a:pt x="7" y="51"/>
                    <a:pt x="11" y="55"/>
                    <a:pt x="15" y="57"/>
                  </a:cubicBezTo>
                  <a:cubicBezTo>
                    <a:pt x="17" y="58"/>
                    <a:pt x="19" y="59"/>
                    <a:pt x="21" y="60"/>
                  </a:cubicBezTo>
                  <a:lnTo>
                    <a:pt x="21" y="60"/>
                  </a:lnTo>
                  <a:cubicBezTo>
                    <a:pt x="25" y="61"/>
                    <a:pt x="29" y="62"/>
                    <a:pt x="33" y="62"/>
                  </a:cubicBezTo>
                  <a:cubicBezTo>
                    <a:pt x="39" y="62"/>
                    <a:pt x="44" y="60"/>
                    <a:pt x="49" y="58"/>
                  </a:cubicBezTo>
                  <a:cubicBezTo>
                    <a:pt x="53" y="55"/>
                    <a:pt x="57" y="52"/>
                    <a:pt x="60" y="47"/>
                  </a:cubicBezTo>
                  <a:cubicBezTo>
                    <a:pt x="63" y="42"/>
                    <a:pt x="64" y="37"/>
                    <a:pt x="64" y="32"/>
                  </a:cubicBezTo>
                  <a:cubicBezTo>
                    <a:pt x="64" y="26"/>
                    <a:pt x="63" y="20"/>
                    <a:pt x="60" y="16"/>
                  </a:cubicBezTo>
                  <a:cubicBezTo>
                    <a:pt x="57" y="11"/>
                    <a:pt x="53" y="7"/>
                    <a:pt x="49" y="5"/>
                  </a:cubicBezTo>
                  <a:cubicBezTo>
                    <a:pt x="47" y="3"/>
                    <a:pt x="45" y="3"/>
                    <a:pt x="43" y="3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" name="Google Shape;2277;p44">
              <a:extLst>
                <a:ext uri="{FF2B5EF4-FFF2-40B4-BE49-F238E27FC236}">
                  <a16:creationId xmlns:a16="http://schemas.microsoft.com/office/drawing/2014/main" id="{9038DC52-6189-F8D8-2580-159C3C0BC6AC}"/>
                </a:ext>
              </a:extLst>
            </p:cNvPr>
            <p:cNvSpPr/>
            <p:nvPr/>
          </p:nvSpPr>
          <p:spPr>
            <a:xfrm>
              <a:off x="6783703" y="1955983"/>
              <a:ext cx="33534" cy="33646"/>
            </a:xfrm>
            <a:custGeom>
              <a:avLst/>
              <a:gdLst/>
              <a:ahLst/>
              <a:cxnLst/>
              <a:rect l="l" t="t" r="r" b="b"/>
              <a:pathLst>
                <a:path w="62" h="62" extrusionOk="0">
                  <a:moveTo>
                    <a:pt x="56" y="14"/>
                  </a:moveTo>
                  <a:lnTo>
                    <a:pt x="56" y="14"/>
                  </a:lnTo>
                  <a:cubicBezTo>
                    <a:pt x="54" y="10"/>
                    <a:pt x="50" y="6"/>
                    <a:pt x="46" y="4"/>
                  </a:cubicBezTo>
                  <a:cubicBezTo>
                    <a:pt x="41" y="1"/>
                    <a:pt x="35" y="0"/>
                    <a:pt x="30" y="0"/>
                  </a:cubicBezTo>
                  <a:cubicBezTo>
                    <a:pt x="24" y="0"/>
                    <a:pt x="20" y="1"/>
                    <a:pt x="15" y="4"/>
                  </a:cubicBezTo>
                  <a:cubicBezTo>
                    <a:pt x="10" y="7"/>
                    <a:pt x="6" y="10"/>
                    <a:pt x="4" y="15"/>
                  </a:cubicBezTo>
                  <a:cubicBezTo>
                    <a:pt x="1" y="20"/>
                    <a:pt x="0" y="24"/>
                    <a:pt x="0" y="30"/>
                  </a:cubicBezTo>
                  <a:cubicBezTo>
                    <a:pt x="0" y="35"/>
                    <a:pt x="1" y="40"/>
                    <a:pt x="4" y="46"/>
                  </a:cubicBezTo>
                  <a:cubicBezTo>
                    <a:pt x="4" y="47"/>
                    <a:pt x="5" y="47"/>
                    <a:pt x="5" y="48"/>
                  </a:cubicBezTo>
                  <a:lnTo>
                    <a:pt x="5" y="48"/>
                  </a:lnTo>
                  <a:cubicBezTo>
                    <a:pt x="8" y="52"/>
                    <a:pt x="11" y="55"/>
                    <a:pt x="16" y="58"/>
                  </a:cubicBezTo>
                  <a:cubicBezTo>
                    <a:pt x="20" y="60"/>
                    <a:pt x="26" y="62"/>
                    <a:pt x="31" y="62"/>
                  </a:cubicBezTo>
                  <a:cubicBezTo>
                    <a:pt x="36" y="62"/>
                    <a:pt x="41" y="61"/>
                    <a:pt x="46" y="58"/>
                  </a:cubicBezTo>
                  <a:cubicBezTo>
                    <a:pt x="50" y="55"/>
                    <a:pt x="55" y="52"/>
                    <a:pt x="58" y="47"/>
                  </a:cubicBezTo>
                  <a:cubicBezTo>
                    <a:pt x="60" y="42"/>
                    <a:pt x="62" y="37"/>
                    <a:pt x="62" y="32"/>
                  </a:cubicBezTo>
                  <a:cubicBezTo>
                    <a:pt x="62" y="26"/>
                    <a:pt x="60" y="20"/>
                    <a:pt x="58" y="16"/>
                  </a:cubicBezTo>
                  <a:cubicBezTo>
                    <a:pt x="57" y="14"/>
                    <a:pt x="57" y="15"/>
                    <a:pt x="56" y="14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" name="Google Shape;2278;p44">
              <a:extLst>
                <a:ext uri="{FF2B5EF4-FFF2-40B4-BE49-F238E27FC236}">
                  <a16:creationId xmlns:a16="http://schemas.microsoft.com/office/drawing/2014/main" id="{3896A102-740C-846E-8D08-D7BC67265434}"/>
                </a:ext>
              </a:extLst>
            </p:cNvPr>
            <p:cNvSpPr/>
            <p:nvPr/>
          </p:nvSpPr>
          <p:spPr>
            <a:xfrm>
              <a:off x="7418692" y="2286471"/>
              <a:ext cx="62201" cy="163346"/>
            </a:xfrm>
            <a:custGeom>
              <a:avLst/>
              <a:gdLst/>
              <a:ahLst/>
              <a:cxnLst/>
              <a:rect l="l" t="t" r="r" b="b"/>
              <a:pathLst>
                <a:path w="115" h="301" extrusionOk="0">
                  <a:moveTo>
                    <a:pt x="113" y="259"/>
                  </a:moveTo>
                  <a:lnTo>
                    <a:pt x="113" y="259"/>
                  </a:lnTo>
                  <a:cubicBezTo>
                    <a:pt x="83" y="187"/>
                    <a:pt x="66" y="110"/>
                    <a:pt x="61" y="33"/>
                  </a:cubicBezTo>
                  <a:lnTo>
                    <a:pt x="61" y="33"/>
                  </a:lnTo>
                  <a:cubicBezTo>
                    <a:pt x="61" y="32"/>
                    <a:pt x="61" y="31"/>
                    <a:pt x="61" y="30"/>
                  </a:cubicBezTo>
                  <a:cubicBezTo>
                    <a:pt x="61" y="25"/>
                    <a:pt x="59" y="20"/>
                    <a:pt x="57" y="15"/>
                  </a:cubicBezTo>
                  <a:cubicBezTo>
                    <a:pt x="54" y="10"/>
                    <a:pt x="51" y="6"/>
                    <a:pt x="46" y="4"/>
                  </a:cubicBezTo>
                  <a:cubicBezTo>
                    <a:pt x="41" y="1"/>
                    <a:pt x="36" y="0"/>
                    <a:pt x="31" y="0"/>
                  </a:cubicBezTo>
                  <a:cubicBezTo>
                    <a:pt x="25" y="0"/>
                    <a:pt x="19" y="1"/>
                    <a:pt x="15" y="4"/>
                  </a:cubicBezTo>
                  <a:cubicBezTo>
                    <a:pt x="10" y="6"/>
                    <a:pt x="7" y="10"/>
                    <a:pt x="4" y="15"/>
                  </a:cubicBezTo>
                  <a:cubicBezTo>
                    <a:pt x="1" y="20"/>
                    <a:pt x="0" y="25"/>
                    <a:pt x="0" y="30"/>
                  </a:cubicBezTo>
                  <a:cubicBezTo>
                    <a:pt x="0" y="32"/>
                    <a:pt x="0" y="34"/>
                    <a:pt x="1" y="36"/>
                  </a:cubicBezTo>
                  <a:lnTo>
                    <a:pt x="1" y="36"/>
                  </a:lnTo>
                  <a:cubicBezTo>
                    <a:pt x="5" y="121"/>
                    <a:pt x="24" y="204"/>
                    <a:pt x="56" y="282"/>
                  </a:cubicBezTo>
                  <a:lnTo>
                    <a:pt x="56" y="282"/>
                  </a:lnTo>
                  <a:cubicBezTo>
                    <a:pt x="57" y="283"/>
                    <a:pt x="57" y="284"/>
                    <a:pt x="58" y="286"/>
                  </a:cubicBezTo>
                  <a:cubicBezTo>
                    <a:pt x="61" y="290"/>
                    <a:pt x="64" y="294"/>
                    <a:pt x="69" y="297"/>
                  </a:cubicBezTo>
                  <a:cubicBezTo>
                    <a:pt x="73" y="300"/>
                    <a:pt x="79" y="301"/>
                    <a:pt x="85" y="301"/>
                  </a:cubicBezTo>
                  <a:cubicBezTo>
                    <a:pt x="90" y="301"/>
                    <a:pt x="95" y="300"/>
                    <a:pt x="100" y="297"/>
                  </a:cubicBezTo>
                  <a:cubicBezTo>
                    <a:pt x="105" y="294"/>
                    <a:pt x="108" y="291"/>
                    <a:pt x="111" y="286"/>
                  </a:cubicBezTo>
                  <a:cubicBezTo>
                    <a:pt x="114" y="281"/>
                    <a:pt x="115" y="276"/>
                    <a:pt x="115" y="270"/>
                  </a:cubicBezTo>
                  <a:cubicBezTo>
                    <a:pt x="115" y="266"/>
                    <a:pt x="115" y="262"/>
                    <a:pt x="113" y="25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" name="Google Shape;2279;p44">
              <a:extLst>
                <a:ext uri="{FF2B5EF4-FFF2-40B4-BE49-F238E27FC236}">
                  <a16:creationId xmlns:a16="http://schemas.microsoft.com/office/drawing/2014/main" id="{FC226004-BF98-5692-8FE6-348CD8459EA8}"/>
                </a:ext>
              </a:extLst>
            </p:cNvPr>
            <p:cNvSpPr/>
            <p:nvPr/>
          </p:nvSpPr>
          <p:spPr>
            <a:xfrm>
              <a:off x="7470616" y="2462840"/>
              <a:ext cx="33534" cy="34189"/>
            </a:xfrm>
            <a:custGeom>
              <a:avLst/>
              <a:gdLst/>
              <a:ahLst/>
              <a:cxnLst/>
              <a:rect l="l" t="t" r="r" b="b"/>
              <a:pathLst>
                <a:path w="62" h="63" extrusionOk="0">
                  <a:moveTo>
                    <a:pt x="57" y="16"/>
                  </a:moveTo>
                  <a:lnTo>
                    <a:pt x="57" y="16"/>
                  </a:lnTo>
                  <a:lnTo>
                    <a:pt x="57" y="16"/>
                  </a:lnTo>
                  <a:cubicBezTo>
                    <a:pt x="54" y="11"/>
                    <a:pt x="50" y="6"/>
                    <a:pt x="46" y="4"/>
                  </a:cubicBezTo>
                  <a:cubicBezTo>
                    <a:pt x="41" y="1"/>
                    <a:pt x="35" y="0"/>
                    <a:pt x="30" y="0"/>
                  </a:cubicBezTo>
                  <a:cubicBezTo>
                    <a:pt x="24" y="0"/>
                    <a:pt x="20" y="1"/>
                    <a:pt x="15" y="4"/>
                  </a:cubicBezTo>
                  <a:cubicBezTo>
                    <a:pt x="10" y="6"/>
                    <a:pt x="6" y="11"/>
                    <a:pt x="4" y="16"/>
                  </a:cubicBezTo>
                  <a:cubicBezTo>
                    <a:pt x="1" y="20"/>
                    <a:pt x="0" y="25"/>
                    <a:pt x="0" y="31"/>
                  </a:cubicBezTo>
                  <a:cubicBezTo>
                    <a:pt x="0" y="36"/>
                    <a:pt x="1" y="42"/>
                    <a:pt x="4" y="46"/>
                  </a:cubicBezTo>
                  <a:lnTo>
                    <a:pt x="4" y="47"/>
                  </a:lnTo>
                  <a:lnTo>
                    <a:pt x="4" y="47"/>
                  </a:lnTo>
                  <a:lnTo>
                    <a:pt x="5" y="48"/>
                  </a:lnTo>
                  <a:cubicBezTo>
                    <a:pt x="7" y="52"/>
                    <a:pt x="11" y="56"/>
                    <a:pt x="16" y="59"/>
                  </a:cubicBezTo>
                  <a:cubicBezTo>
                    <a:pt x="20" y="62"/>
                    <a:pt x="25" y="63"/>
                    <a:pt x="31" y="63"/>
                  </a:cubicBezTo>
                  <a:cubicBezTo>
                    <a:pt x="36" y="63"/>
                    <a:pt x="41" y="62"/>
                    <a:pt x="46" y="59"/>
                  </a:cubicBezTo>
                  <a:cubicBezTo>
                    <a:pt x="50" y="56"/>
                    <a:pt x="55" y="52"/>
                    <a:pt x="58" y="48"/>
                  </a:cubicBezTo>
                  <a:cubicBezTo>
                    <a:pt x="60" y="43"/>
                    <a:pt x="62" y="37"/>
                    <a:pt x="62" y="32"/>
                  </a:cubicBezTo>
                  <a:cubicBezTo>
                    <a:pt x="62" y="26"/>
                    <a:pt x="60" y="22"/>
                    <a:pt x="58" y="17"/>
                  </a:cubicBezTo>
                  <a:lnTo>
                    <a:pt x="57" y="16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" name="Google Shape;2280;p44">
              <a:extLst>
                <a:ext uri="{FF2B5EF4-FFF2-40B4-BE49-F238E27FC236}">
                  <a16:creationId xmlns:a16="http://schemas.microsoft.com/office/drawing/2014/main" id="{BFA6D6A2-4BD6-47D6-4305-A7F50FA5F210}"/>
                </a:ext>
              </a:extLst>
            </p:cNvPr>
            <p:cNvSpPr/>
            <p:nvPr/>
          </p:nvSpPr>
          <p:spPr>
            <a:xfrm>
              <a:off x="7419233" y="2230576"/>
              <a:ext cx="33534" cy="37987"/>
            </a:xfrm>
            <a:custGeom>
              <a:avLst/>
              <a:gdLst/>
              <a:ahLst/>
              <a:cxnLst/>
              <a:rect l="l" t="t" r="r" b="b"/>
              <a:pathLst>
                <a:path w="62" h="70" extrusionOk="0">
                  <a:moveTo>
                    <a:pt x="61" y="38"/>
                  </a:moveTo>
                  <a:lnTo>
                    <a:pt x="61" y="38"/>
                  </a:lnTo>
                  <a:cubicBezTo>
                    <a:pt x="62" y="36"/>
                    <a:pt x="62" y="33"/>
                    <a:pt x="62" y="31"/>
                  </a:cubicBezTo>
                  <a:cubicBezTo>
                    <a:pt x="62" y="26"/>
                    <a:pt x="61" y="21"/>
                    <a:pt x="58" y="16"/>
                  </a:cubicBezTo>
                  <a:cubicBezTo>
                    <a:pt x="55" y="11"/>
                    <a:pt x="51" y="7"/>
                    <a:pt x="47" y="5"/>
                  </a:cubicBezTo>
                  <a:cubicBezTo>
                    <a:pt x="42" y="2"/>
                    <a:pt x="36" y="0"/>
                    <a:pt x="31" y="0"/>
                  </a:cubicBezTo>
                  <a:cubicBezTo>
                    <a:pt x="25" y="0"/>
                    <a:pt x="21" y="2"/>
                    <a:pt x="16" y="5"/>
                  </a:cubicBezTo>
                  <a:cubicBezTo>
                    <a:pt x="11" y="7"/>
                    <a:pt x="7" y="11"/>
                    <a:pt x="5" y="16"/>
                  </a:cubicBezTo>
                  <a:cubicBezTo>
                    <a:pt x="2" y="21"/>
                    <a:pt x="1" y="26"/>
                    <a:pt x="1" y="31"/>
                  </a:cubicBezTo>
                  <a:cubicBezTo>
                    <a:pt x="1" y="32"/>
                    <a:pt x="1" y="32"/>
                    <a:pt x="1" y="33"/>
                  </a:cubicBezTo>
                  <a:lnTo>
                    <a:pt x="1" y="33"/>
                  </a:lnTo>
                  <a:cubicBezTo>
                    <a:pt x="0" y="35"/>
                    <a:pt x="0" y="37"/>
                    <a:pt x="0" y="39"/>
                  </a:cubicBezTo>
                  <a:cubicBezTo>
                    <a:pt x="0" y="45"/>
                    <a:pt x="1" y="50"/>
                    <a:pt x="4" y="55"/>
                  </a:cubicBezTo>
                  <a:cubicBezTo>
                    <a:pt x="7" y="59"/>
                    <a:pt x="10" y="63"/>
                    <a:pt x="15" y="66"/>
                  </a:cubicBezTo>
                  <a:cubicBezTo>
                    <a:pt x="19" y="68"/>
                    <a:pt x="25" y="70"/>
                    <a:pt x="31" y="70"/>
                  </a:cubicBezTo>
                  <a:cubicBezTo>
                    <a:pt x="36" y="70"/>
                    <a:pt x="41" y="68"/>
                    <a:pt x="46" y="66"/>
                  </a:cubicBezTo>
                  <a:cubicBezTo>
                    <a:pt x="51" y="63"/>
                    <a:pt x="54" y="59"/>
                    <a:pt x="57" y="55"/>
                  </a:cubicBezTo>
                  <a:cubicBezTo>
                    <a:pt x="59" y="50"/>
                    <a:pt x="61" y="45"/>
                    <a:pt x="61" y="39"/>
                  </a:cubicBezTo>
                  <a:lnTo>
                    <a:pt x="61" y="38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" name="Google Shape;2281;p44">
              <a:extLst>
                <a:ext uri="{FF2B5EF4-FFF2-40B4-BE49-F238E27FC236}">
                  <a16:creationId xmlns:a16="http://schemas.microsoft.com/office/drawing/2014/main" id="{82011D78-966F-8C96-3D82-9FE63ED926D4}"/>
                </a:ext>
              </a:extLst>
            </p:cNvPr>
            <p:cNvSpPr/>
            <p:nvPr/>
          </p:nvSpPr>
          <p:spPr>
            <a:xfrm>
              <a:off x="6961110" y="1686275"/>
              <a:ext cx="95735" cy="97139"/>
            </a:xfrm>
            <a:custGeom>
              <a:avLst/>
              <a:gdLst/>
              <a:ahLst/>
              <a:cxnLst/>
              <a:rect l="l" t="t" r="r" b="b"/>
              <a:pathLst>
                <a:path w="177" h="179" extrusionOk="0">
                  <a:moveTo>
                    <a:pt x="110" y="68"/>
                  </a:moveTo>
                  <a:cubicBezTo>
                    <a:pt x="105" y="63"/>
                    <a:pt x="95" y="-1"/>
                    <a:pt x="87" y="0"/>
                  </a:cubicBezTo>
                  <a:cubicBezTo>
                    <a:pt x="78" y="0"/>
                    <a:pt x="71" y="64"/>
                    <a:pt x="67" y="68"/>
                  </a:cubicBezTo>
                  <a:cubicBezTo>
                    <a:pt x="59" y="77"/>
                    <a:pt x="-1" y="83"/>
                    <a:pt x="0" y="91"/>
                  </a:cubicBezTo>
                  <a:cubicBezTo>
                    <a:pt x="0" y="99"/>
                    <a:pt x="59" y="103"/>
                    <a:pt x="67" y="111"/>
                  </a:cubicBezTo>
                  <a:cubicBezTo>
                    <a:pt x="71" y="115"/>
                    <a:pt x="81" y="179"/>
                    <a:pt x="90" y="179"/>
                  </a:cubicBezTo>
                  <a:cubicBezTo>
                    <a:pt x="98" y="178"/>
                    <a:pt x="106" y="115"/>
                    <a:pt x="110" y="111"/>
                  </a:cubicBezTo>
                  <a:cubicBezTo>
                    <a:pt x="118" y="103"/>
                    <a:pt x="177" y="96"/>
                    <a:pt x="177" y="88"/>
                  </a:cubicBezTo>
                  <a:cubicBezTo>
                    <a:pt x="176" y="80"/>
                    <a:pt x="118" y="76"/>
                    <a:pt x="110" y="68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19425" rIns="90000" bIns="19425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" name="Google Shape;2282;p44">
              <a:extLst>
                <a:ext uri="{FF2B5EF4-FFF2-40B4-BE49-F238E27FC236}">
                  <a16:creationId xmlns:a16="http://schemas.microsoft.com/office/drawing/2014/main" id="{3DD713D2-7479-2C32-4CBE-1F6825F7FA40}"/>
                </a:ext>
              </a:extLst>
            </p:cNvPr>
            <p:cNvSpPr/>
            <p:nvPr/>
          </p:nvSpPr>
          <p:spPr>
            <a:xfrm>
              <a:off x="7686426" y="2141035"/>
              <a:ext cx="104389" cy="106365"/>
            </a:xfrm>
            <a:custGeom>
              <a:avLst/>
              <a:gdLst/>
              <a:ahLst/>
              <a:cxnLst/>
              <a:rect l="l" t="t" r="r" b="b"/>
              <a:pathLst>
                <a:path w="193" h="196" extrusionOk="0">
                  <a:moveTo>
                    <a:pt x="120" y="75"/>
                  </a:moveTo>
                  <a:cubicBezTo>
                    <a:pt x="115" y="70"/>
                    <a:pt x="104" y="-1"/>
                    <a:pt x="95" y="0"/>
                  </a:cubicBezTo>
                  <a:cubicBezTo>
                    <a:pt x="85" y="0"/>
                    <a:pt x="77" y="70"/>
                    <a:pt x="73" y="75"/>
                  </a:cubicBezTo>
                  <a:cubicBezTo>
                    <a:pt x="64" y="84"/>
                    <a:pt x="-1" y="90"/>
                    <a:pt x="0" y="99"/>
                  </a:cubicBezTo>
                  <a:cubicBezTo>
                    <a:pt x="0" y="107"/>
                    <a:pt x="64" y="112"/>
                    <a:pt x="73" y="121"/>
                  </a:cubicBezTo>
                  <a:cubicBezTo>
                    <a:pt x="78" y="126"/>
                    <a:pt x="88" y="196"/>
                    <a:pt x="98" y="196"/>
                  </a:cubicBezTo>
                  <a:cubicBezTo>
                    <a:pt x="107" y="195"/>
                    <a:pt x="115" y="126"/>
                    <a:pt x="120" y="121"/>
                  </a:cubicBezTo>
                  <a:cubicBezTo>
                    <a:pt x="128" y="112"/>
                    <a:pt x="194" y="105"/>
                    <a:pt x="193" y="97"/>
                  </a:cubicBezTo>
                  <a:cubicBezTo>
                    <a:pt x="192" y="88"/>
                    <a:pt x="128" y="83"/>
                    <a:pt x="120" y="75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25550" rIns="90000" bIns="2555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" name="Google Shape;2283;p44">
              <a:extLst>
                <a:ext uri="{FF2B5EF4-FFF2-40B4-BE49-F238E27FC236}">
                  <a16:creationId xmlns:a16="http://schemas.microsoft.com/office/drawing/2014/main" id="{C1AB96ED-161F-0A08-C32F-E44D12FC8A0C}"/>
                </a:ext>
              </a:extLst>
            </p:cNvPr>
            <p:cNvSpPr/>
            <p:nvPr/>
          </p:nvSpPr>
          <p:spPr>
            <a:xfrm>
              <a:off x="7567974" y="1939703"/>
              <a:ext cx="30830" cy="31475"/>
            </a:xfrm>
            <a:custGeom>
              <a:avLst/>
              <a:gdLst/>
              <a:ahLst/>
              <a:cxnLst/>
              <a:rect l="l" t="t" r="r" b="b"/>
              <a:pathLst>
                <a:path w="57" h="58" extrusionOk="0">
                  <a:moveTo>
                    <a:pt x="29" y="0"/>
                  </a:moveTo>
                  <a:cubicBezTo>
                    <a:pt x="-9" y="0"/>
                    <a:pt x="-9" y="58"/>
                    <a:pt x="29" y="58"/>
                  </a:cubicBezTo>
                  <a:cubicBezTo>
                    <a:pt x="66" y="58"/>
                    <a:pt x="66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" name="Google Shape;2284;p44">
              <a:extLst>
                <a:ext uri="{FF2B5EF4-FFF2-40B4-BE49-F238E27FC236}">
                  <a16:creationId xmlns:a16="http://schemas.microsoft.com/office/drawing/2014/main" id="{72F1D33A-7AF8-3F73-CA67-A09C1FC41045}"/>
                </a:ext>
              </a:extLst>
            </p:cNvPr>
            <p:cNvSpPr/>
            <p:nvPr/>
          </p:nvSpPr>
          <p:spPr>
            <a:xfrm>
              <a:off x="7436541" y="2022190"/>
              <a:ext cx="30289" cy="30933"/>
            </a:xfrm>
            <a:custGeom>
              <a:avLst/>
              <a:gdLst/>
              <a:ahLst/>
              <a:cxnLst/>
              <a:rect l="l" t="t" r="r" b="b"/>
              <a:pathLst>
                <a:path w="56" h="57" extrusionOk="0">
                  <a:moveTo>
                    <a:pt x="28" y="0"/>
                  </a:moveTo>
                  <a:cubicBezTo>
                    <a:pt x="-9" y="0"/>
                    <a:pt x="-10" y="57"/>
                    <a:pt x="28" y="57"/>
                  </a:cubicBezTo>
                  <a:cubicBezTo>
                    <a:pt x="65" y="57"/>
                    <a:pt x="65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" name="Google Shape;2285;p44">
              <a:extLst>
                <a:ext uri="{FF2B5EF4-FFF2-40B4-BE49-F238E27FC236}">
                  <a16:creationId xmlns:a16="http://schemas.microsoft.com/office/drawing/2014/main" id="{DBD0F960-5D60-7D99-3585-07A0B41677EA}"/>
                </a:ext>
              </a:extLst>
            </p:cNvPr>
            <p:cNvSpPr/>
            <p:nvPr/>
          </p:nvSpPr>
          <p:spPr>
            <a:xfrm>
              <a:off x="7460881" y="2198015"/>
              <a:ext cx="29748" cy="31475"/>
            </a:xfrm>
            <a:custGeom>
              <a:avLst/>
              <a:gdLst/>
              <a:ahLst/>
              <a:cxnLst/>
              <a:rect l="l" t="t" r="r" b="b"/>
              <a:pathLst>
                <a:path w="55" h="58" extrusionOk="0">
                  <a:moveTo>
                    <a:pt x="28" y="0"/>
                  </a:moveTo>
                  <a:cubicBezTo>
                    <a:pt x="-9" y="0"/>
                    <a:pt x="-9" y="58"/>
                    <a:pt x="28" y="58"/>
                  </a:cubicBezTo>
                  <a:cubicBezTo>
                    <a:pt x="65" y="58"/>
                    <a:pt x="65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" name="Google Shape;2286;p44">
              <a:extLst>
                <a:ext uri="{FF2B5EF4-FFF2-40B4-BE49-F238E27FC236}">
                  <a16:creationId xmlns:a16="http://schemas.microsoft.com/office/drawing/2014/main" id="{BF457AEA-C405-71DF-B0B7-0E1B3B00C6EC}"/>
                </a:ext>
              </a:extLst>
            </p:cNvPr>
            <p:cNvSpPr/>
            <p:nvPr/>
          </p:nvSpPr>
          <p:spPr>
            <a:xfrm>
              <a:off x="7695080" y="2258795"/>
              <a:ext cx="29748" cy="31475"/>
            </a:xfrm>
            <a:custGeom>
              <a:avLst/>
              <a:gdLst/>
              <a:ahLst/>
              <a:cxnLst/>
              <a:rect l="l" t="t" r="r" b="b"/>
              <a:pathLst>
                <a:path w="55" h="58" extrusionOk="0">
                  <a:moveTo>
                    <a:pt x="28" y="0"/>
                  </a:moveTo>
                  <a:cubicBezTo>
                    <a:pt x="-9" y="0"/>
                    <a:pt x="-9" y="58"/>
                    <a:pt x="28" y="58"/>
                  </a:cubicBezTo>
                  <a:cubicBezTo>
                    <a:pt x="65" y="58"/>
                    <a:pt x="65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" name="Google Shape;2287;p44">
              <a:extLst>
                <a:ext uri="{FF2B5EF4-FFF2-40B4-BE49-F238E27FC236}">
                  <a16:creationId xmlns:a16="http://schemas.microsoft.com/office/drawing/2014/main" id="{495CB3D7-AC9A-41CC-44BE-6378B681E2E1}"/>
                </a:ext>
              </a:extLst>
            </p:cNvPr>
            <p:cNvSpPr/>
            <p:nvPr/>
          </p:nvSpPr>
          <p:spPr>
            <a:xfrm>
              <a:off x="7735105" y="2063433"/>
              <a:ext cx="30289" cy="31475"/>
            </a:xfrm>
            <a:custGeom>
              <a:avLst/>
              <a:gdLst/>
              <a:ahLst/>
              <a:cxnLst/>
              <a:rect l="l" t="t" r="r" b="b"/>
              <a:pathLst>
                <a:path w="56" h="58" extrusionOk="0">
                  <a:moveTo>
                    <a:pt x="29" y="0"/>
                  </a:moveTo>
                  <a:cubicBezTo>
                    <a:pt x="-9" y="0"/>
                    <a:pt x="-9" y="58"/>
                    <a:pt x="29" y="58"/>
                  </a:cubicBezTo>
                  <a:cubicBezTo>
                    <a:pt x="66" y="58"/>
                    <a:pt x="66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" name="Google Shape;2288;p44">
              <a:extLst>
                <a:ext uri="{FF2B5EF4-FFF2-40B4-BE49-F238E27FC236}">
                  <a16:creationId xmlns:a16="http://schemas.microsoft.com/office/drawing/2014/main" id="{28D9F2AF-5FC2-6AE2-4EAF-060406EAA53E}"/>
                </a:ext>
              </a:extLst>
            </p:cNvPr>
            <p:cNvSpPr/>
            <p:nvPr/>
          </p:nvSpPr>
          <p:spPr>
            <a:xfrm>
              <a:off x="7640452" y="2147004"/>
              <a:ext cx="30289" cy="31475"/>
            </a:xfrm>
            <a:custGeom>
              <a:avLst/>
              <a:gdLst/>
              <a:ahLst/>
              <a:cxnLst/>
              <a:rect l="l" t="t" r="r" b="b"/>
              <a:pathLst>
                <a:path w="56" h="58" extrusionOk="0">
                  <a:moveTo>
                    <a:pt x="29" y="0"/>
                  </a:moveTo>
                  <a:cubicBezTo>
                    <a:pt x="-9" y="0"/>
                    <a:pt x="-9" y="58"/>
                    <a:pt x="29" y="58"/>
                  </a:cubicBezTo>
                  <a:cubicBezTo>
                    <a:pt x="66" y="58"/>
                    <a:pt x="66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" name="Google Shape;2289;p44">
              <a:extLst>
                <a:ext uri="{FF2B5EF4-FFF2-40B4-BE49-F238E27FC236}">
                  <a16:creationId xmlns:a16="http://schemas.microsoft.com/office/drawing/2014/main" id="{6DAD0C77-97E8-AB41-0660-CF43E35D1AE9}"/>
                </a:ext>
              </a:extLst>
            </p:cNvPr>
            <p:cNvSpPr/>
            <p:nvPr/>
          </p:nvSpPr>
          <p:spPr>
            <a:xfrm>
              <a:off x="7911972" y="2266392"/>
              <a:ext cx="30289" cy="31475"/>
            </a:xfrm>
            <a:custGeom>
              <a:avLst/>
              <a:gdLst/>
              <a:ahLst/>
              <a:cxnLst/>
              <a:rect l="l" t="t" r="r" b="b"/>
              <a:pathLst>
                <a:path w="56" h="58" extrusionOk="0">
                  <a:moveTo>
                    <a:pt x="28" y="0"/>
                  </a:moveTo>
                  <a:cubicBezTo>
                    <a:pt x="-9" y="0"/>
                    <a:pt x="-10" y="58"/>
                    <a:pt x="28" y="58"/>
                  </a:cubicBezTo>
                  <a:cubicBezTo>
                    <a:pt x="65" y="58"/>
                    <a:pt x="66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" name="Google Shape;2290;p44">
              <a:extLst>
                <a:ext uri="{FF2B5EF4-FFF2-40B4-BE49-F238E27FC236}">
                  <a16:creationId xmlns:a16="http://schemas.microsoft.com/office/drawing/2014/main" id="{470C1D43-C99A-B145-C935-08BCD5C04EA2}"/>
                </a:ext>
              </a:extLst>
            </p:cNvPr>
            <p:cNvSpPr/>
            <p:nvPr/>
          </p:nvSpPr>
          <p:spPr>
            <a:xfrm>
              <a:off x="8033669" y="2185534"/>
              <a:ext cx="29748" cy="31475"/>
            </a:xfrm>
            <a:custGeom>
              <a:avLst/>
              <a:gdLst/>
              <a:ahLst/>
              <a:cxnLst/>
              <a:rect l="l" t="t" r="r" b="b"/>
              <a:pathLst>
                <a:path w="55" h="58" extrusionOk="0">
                  <a:moveTo>
                    <a:pt x="28" y="0"/>
                  </a:moveTo>
                  <a:cubicBezTo>
                    <a:pt x="-9" y="0"/>
                    <a:pt x="-9" y="58"/>
                    <a:pt x="28" y="58"/>
                  </a:cubicBezTo>
                  <a:cubicBezTo>
                    <a:pt x="65" y="58"/>
                    <a:pt x="65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" name="Google Shape;2291;p44">
              <a:extLst>
                <a:ext uri="{FF2B5EF4-FFF2-40B4-BE49-F238E27FC236}">
                  <a16:creationId xmlns:a16="http://schemas.microsoft.com/office/drawing/2014/main" id="{7CCE57DD-70FA-67F3-F3C5-AECEAE68251F}"/>
                </a:ext>
              </a:extLst>
            </p:cNvPr>
            <p:cNvSpPr/>
            <p:nvPr/>
          </p:nvSpPr>
          <p:spPr>
            <a:xfrm>
              <a:off x="7922790" y="2054207"/>
              <a:ext cx="29748" cy="31475"/>
            </a:xfrm>
            <a:custGeom>
              <a:avLst/>
              <a:gdLst/>
              <a:ahLst/>
              <a:cxnLst/>
              <a:rect l="l" t="t" r="r" b="b"/>
              <a:pathLst>
                <a:path w="55" h="58" extrusionOk="0">
                  <a:moveTo>
                    <a:pt x="28" y="0"/>
                  </a:moveTo>
                  <a:cubicBezTo>
                    <a:pt x="-9" y="0"/>
                    <a:pt x="-9" y="58"/>
                    <a:pt x="28" y="58"/>
                  </a:cubicBezTo>
                  <a:cubicBezTo>
                    <a:pt x="65" y="58"/>
                    <a:pt x="65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" name="Google Shape;2292;p44">
              <a:extLst>
                <a:ext uri="{FF2B5EF4-FFF2-40B4-BE49-F238E27FC236}">
                  <a16:creationId xmlns:a16="http://schemas.microsoft.com/office/drawing/2014/main" id="{04B06C0B-7B13-E6FF-456E-7F42AB79E547}"/>
                </a:ext>
              </a:extLst>
            </p:cNvPr>
            <p:cNvSpPr/>
            <p:nvPr/>
          </p:nvSpPr>
          <p:spPr>
            <a:xfrm>
              <a:off x="7915217" y="2380896"/>
              <a:ext cx="29748" cy="31475"/>
            </a:xfrm>
            <a:custGeom>
              <a:avLst/>
              <a:gdLst/>
              <a:ahLst/>
              <a:cxnLst/>
              <a:rect l="l" t="t" r="r" b="b"/>
              <a:pathLst>
                <a:path w="55" h="58" extrusionOk="0">
                  <a:moveTo>
                    <a:pt x="28" y="0"/>
                  </a:moveTo>
                  <a:cubicBezTo>
                    <a:pt x="-9" y="0"/>
                    <a:pt x="-10" y="58"/>
                    <a:pt x="28" y="58"/>
                  </a:cubicBezTo>
                  <a:cubicBezTo>
                    <a:pt x="65" y="58"/>
                    <a:pt x="65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" name="Google Shape;2293;p44">
              <a:extLst>
                <a:ext uri="{FF2B5EF4-FFF2-40B4-BE49-F238E27FC236}">
                  <a16:creationId xmlns:a16="http://schemas.microsoft.com/office/drawing/2014/main" id="{57359750-A26E-01CA-9CBA-191ECC7FA077}"/>
                </a:ext>
              </a:extLst>
            </p:cNvPr>
            <p:cNvSpPr/>
            <p:nvPr/>
          </p:nvSpPr>
          <p:spPr>
            <a:xfrm>
              <a:off x="7841658" y="2510052"/>
              <a:ext cx="30289" cy="31475"/>
            </a:xfrm>
            <a:custGeom>
              <a:avLst/>
              <a:gdLst/>
              <a:ahLst/>
              <a:cxnLst/>
              <a:rect l="l" t="t" r="r" b="b"/>
              <a:pathLst>
                <a:path w="56" h="58" extrusionOk="0">
                  <a:moveTo>
                    <a:pt x="28" y="0"/>
                  </a:moveTo>
                  <a:cubicBezTo>
                    <a:pt x="-9" y="0"/>
                    <a:pt x="-10" y="58"/>
                    <a:pt x="28" y="58"/>
                  </a:cubicBezTo>
                  <a:cubicBezTo>
                    <a:pt x="65" y="58"/>
                    <a:pt x="66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2294;p44">
              <a:extLst>
                <a:ext uri="{FF2B5EF4-FFF2-40B4-BE49-F238E27FC236}">
                  <a16:creationId xmlns:a16="http://schemas.microsoft.com/office/drawing/2014/main" id="{B48F204A-BF88-A117-CBC4-8D939AD2DDFE}"/>
                </a:ext>
              </a:extLst>
            </p:cNvPr>
            <p:cNvSpPr/>
            <p:nvPr/>
          </p:nvSpPr>
          <p:spPr>
            <a:xfrm>
              <a:off x="7768640" y="2539899"/>
              <a:ext cx="29748" cy="31475"/>
            </a:xfrm>
            <a:custGeom>
              <a:avLst/>
              <a:gdLst/>
              <a:ahLst/>
              <a:cxnLst/>
              <a:rect l="l" t="t" r="r" b="b"/>
              <a:pathLst>
                <a:path w="55" h="58" extrusionOk="0">
                  <a:moveTo>
                    <a:pt x="28" y="0"/>
                  </a:moveTo>
                  <a:cubicBezTo>
                    <a:pt x="-9" y="0"/>
                    <a:pt x="-10" y="58"/>
                    <a:pt x="28" y="58"/>
                  </a:cubicBezTo>
                  <a:cubicBezTo>
                    <a:pt x="65" y="58"/>
                    <a:pt x="65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2295;p44">
              <a:extLst>
                <a:ext uri="{FF2B5EF4-FFF2-40B4-BE49-F238E27FC236}">
                  <a16:creationId xmlns:a16="http://schemas.microsoft.com/office/drawing/2014/main" id="{366699FE-86D5-10C5-BD24-B3A534150D30}"/>
                </a:ext>
              </a:extLst>
            </p:cNvPr>
            <p:cNvSpPr/>
            <p:nvPr/>
          </p:nvSpPr>
          <p:spPr>
            <a:xfrm>
              <a:off x="7621521" y="2538814"/>
              <a:ext cx="29748" cy="31475"/>
            </a:xfrm>
            <a:custGeom>
              <a:avLst/>
              <a:gdLst/>
              <a:ahLst/>
              <a:cxnLst/>
              <a:rect l="l" t="t" r="r" b="b"/>
              <a:pathLst>
                <a:path w="55" h="58" extrusionOk="0">
                  <a:moveTo>
                    <a:pt x="28" y="0"/>
                  </a:moveTo>
                  <a:cubicBezTo>
                    <a:pt x="-9" y="0"/>
                    <a:pt x="-9" y="58"/>
                    <a:pt x="28" y="58"/>
                  </a:cubicBezTo>
                  <a:cubicBezTo>
                    <a:pt x="65" y="58"/>
                    <a:pt x="65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2296;p44">
              <a:extLst>
                <a:ext uri="{FF2B5EF4-FFF2-40B4-BE49-F238E27FC236}">
                  <a16:creationId xmlns:a16="http://schemas.microsoft.com/office/drawing/2014/main" id="{293D26C0-9894-4D54-3ED8-C73D64A721D8}"/>
                </a:ext>
              </a:extLst>
            </p:cNvPr>
            <p:cNvSpPr/>
            <p:nvPr/>
          </p:nvSpPr>
          <p:spPr>
            <a:xfrm>
              <a:off x="7193687" y="2391750"/>
              <a:ext cx="29748" cy="30933"/>
            </a:xfrm>
            <a:custGeom>
              <a:avLst/>
              <a:gdLst/>
              <a:ahLst/>
              <a:cxnLst/>
              <a:rect l="l" t="t" r="r" b="b"/>
              <a:pathLst>
                <a:path w="55" h="57" extrusionOk="0">
                  <a:moveTo>
                    <a:pt x="28" y="0"/>
                  </a:moveTo>
                  <a:cubicBezTo>
                    <a:pt x="-9" y="0"/>
                    <a:pt x="-9" y="57"/>
                    <a:pt x="28" y="57"/>
                  </a:cubicBezTo>
                  <a:cubicBezTo>
                    <a:pt x="65" y="57"/>
                    <a:pt x="65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2297;p44">
              <a:extLst>
                <a:ext uri="{FF2B5EF4-FFF2-40B4-BE49-F238E27FC236}">
                  <a16:creationId xmlns:a16="http://schemas.microsoft.com/office/drawing/2014/main" id="{4E41EA9D-D8B0-E9D9-BBF0-C9817CA138DC}"/>
                </a:ext>
              </a:extLst>
            </p:cNvPr>
            <p:cNvSpPr/>
            <p:nvPr/>
          </p:nvSpPr>
          <p:spPr>
            <a:xfrm>
              <a:off x="7065500" y="2448730"/>
              <a:ext cx="30289" cy="31475"/>
            </a:xfrm>
            <a:custGeom>
              <a:avLst/>
              <a:gdLst/>
              <a:ahLst/>
              <a:cxnLst/>
              <a:rect l="l" t="t" r="r" b="b"/>
              <a:pathLst>
                <a:path w="56" h="58" extrusionOk="0">
                  <a:moveTo>
                    <a:pt x="28" y="0"/>
                  </a:moveTo>
                  <a:cubicBezTo>
                    <a:pt x="-9" y="0"/>
                    <a:pt x="-9" y="58"/>
                    <a:pt x="28" y="58"/>
                  </a:cubicBezTo>
                  <a:cubicBezTo>
                    <a:pt x="65" y="58"/>
                    <a:pt x="66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" name="Google Shape;2298;p44">
              <a:extLst>
                <a:ext uri="{FF2B5EF4-FFF2-40B4-BE49-F238E27FC236}">
                  <a16:creationId xmlns:a16="http://schemas.microsoft.com/office/drawing/2014/main" id="{64274094-1D46-A22E-56F7-6A48D7015B71}"/>
                </a:ext>
              </a:extLst>
            </p:cNvPr>
            <p:cNvSpPr/>
            <p:nvPr/>
          </p:nvSpPr>
          <p:spPr>
            <a:xfrm>
              <a:off x="7073072" y="2300038"/>
              <a:ext cx="30830" cy="31475"/>
            </a:xfrm>
            <a:custGeom>
              <a:avLst/>
              <a:gdLst/>
              <a:ahLst/>
              <a:cxnLst/>
              <a:rect l="l" t="t" r="r" b="b"/>
              <a:pathLst>
                <a:path w="57" h="58" extrusionOk="0">
                  <a:moveTo>
                    <a:pt x="29" y="0"/>
                  </a:moveTo>
                  <a:cubicBezTo>
                    <a:pt x="-9" y="0"/>
                    <a:pt x="-9" y="58"/>
                    <a:pt x="29" y="58"/>
                  </a:cubicBezTo>
                  <a:cubicBezTo>
                    <a:pt x="66" y="58"/>
                    <a:pt x="66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" name="Google Shape;2299;p44">
              <a:extLst>
                <a:ext uri="{FF2B5EF4-FFF2-40B4-BE49-F238E27FC236}">
                  <a16:creationId xmlns:a16="http://schemas.microsoft.com/office/drawing/2014/main" id="{CA70F189-E2FD-DDDD-2755-1B372E1CDD8A}"/>
                </a:ext>
              </a:extLst>
            </p:cNvPr>
            <p:cNvSpPr/>
            <p:nvPr/>
          </p:nvSpPr>
          <p:spPr>
            <a:xfrm>
              <a:off x="6938393" y="2364073"/>
              <a:ext cx="29748" cy="31475"/>
            </a:xfrm>
            <a:custGeom>
              <a:avLst/>
              <a:gdLst/>
              <a:ahLst/>
              <a:cxnLst/>
              <a:rect l="l" t="t" r="r" b="b"/>
              <a:pathLst>
                <a:path w="55" h="58" extrusionOk="0">
                  <a:moveTo>
                    <a:pt x="28" y="0"/>
                  </a:moveTo>
                  <a:cubicBezTo>
                    <a:pt x="-9" y="0"/>
                    <a:pt x="-9" y="58"/>
                    <a:pt x="28" y="58"/>
                  </a:cubicBezTo>
                  <a:cubicBezTo>
                    <a:pt x="65" y="58"/>
                    <a:pt x="65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" name="Google Shape;2300;p44">
              <a:extLst>
                <a:ext uri="{FF2B5EF4-FFF2-40B4-BE49-F238E27FC236}">
                  <a16:creationId xmlns:a16="http://schemas.microsoft.com/office/drawing/2014/main" id="{0113E263-3898-CC41-CF13-118D268809DE}"/>
                </a:ext>
              </a:extLst>
            </p:cNvPr>
            <p:cNvSpPr/>
            <p:nvPr/>
          </p:nvSpPr>
          <p:spPr>
            <a:xfrm>
              <a:off x="7215322" y="2007537"/>
              <a:ext cx="30289" cy="31475"/>
            </a:xfrm>
            <a:custGeom>
              <a:avLst/>
              <a:gdLst/>
              <a:ahLst/>
              <a:cxnLst/>
              <a:rect l="l" t="t" r="r" b="b"/>
              <a:pathLst>
                <a:path w="56" h="58" extrusionOk="0">
                  <a:moveTo>
                    <a:pt x="28" y="0"/>
                  </a:moveTo>
                  <a:cubicBezTo>
                    <a:pt x="-9" y="0"/>
                    <a:pt x="-10" y="58"/>
                    <a:pt x="28" y="58"/>
                  </a:cubicBezTo>
                  <a:cubicBezTo>
                    <a:pt x="65" y="58"/>
                    <a:pt x="66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" name="Google Shape;2301;p44">
              <a:extLst>
                <a:ext uri="{FF2B5EF4-FFF2-40B4-BE49-F238E27FC236}">
                  <a16:creationId xmlns:a16="http://schemas.microsoft.com/office/drawing/2014/main" id="{023148E3-1CC7-1607-F393-19EA130884E6}"/>
                </a:ext>
              </a:extLst>
            </p:cNvPr>
            <p:cNvSpPr/>
            <p:nvPr/>
          </p:nvSpPr>
          <p:spPr>
            <a:xfrm>
              <a:off x="7302945" y="1892491"/>
              <a:ext cx="30830" cy="30933"/>
            </a:xfrm>
            <a:custGeom>
              <a:avLst/>
              <a:gdLst/>
              <a:ahLst/>
              <a:cxnLst/>
              <a:rect l="l" t="t" r="r" b="b"/>
              <a:pathLst>
                <a:path w="57" h="57" extrusionOk="0">
                  <a:moveTo>
                    <a:pt x="29" y="0"/>
                  </a:moveTo>
                  <a:cubicBezTo>
                    <a:pt x="-9" y="0"/>
                    <a:pt x="-9" y="57"/>
                    <a:pt x="29" y="57"/>
                  </a:cubicBezTo>
                  <a:cubicBezTo>
                    <a:pt x="66" y="57"/>
                    <a:pt x="66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" name="Google Shape;2302;p44">
              <a:extLst>
                <a:ext uri="{FF2B5EF4-FFF2-40B4-BE49-F238E27FC236}">
                  <a16:creationId xmlns:a16="http://schemas.microsoft.com/office/drawing/2014/main" id="{9310E163-5201-87BF-7F35-C3E93E80D89A}"/>
                </a:ext>
              </a:extLst>
            </p:cNvPr>
            <p:cNvSpPr/>
            <p:nvPr/>
          </p:nvSpPr>
          <p:spPr>
            <a:xfrm>
              <a:off x="7215322" y="1701470"/>
              <a:ext cx="30289" cy="31475"/>
            </a:xfrm>
            <a:custGeom>
              <a:avLst/>
              <a:gdLst/>
              <a:ahLst/>
              <a:cxnLst/>
              <a:rect l="l" t="t" r="r" b="b"/>
              <a:pathLst>
                <a:path w="56" h="58" extrusionOk="0">
                  <a:moveTo>
                    <a:pt x="28" y="0"/>
                  </a:moveTo>
                  <a:cubicBezTo>
                    <a:pt x="-9" y="0"/>
                    <a:pt x="-10" y="58"/>
                    <a:pt x="28" y="58"/>
                  </a:cubicBezTo>
                  <a:cubicBezTo>
                    <a:pt x="65" y="58"/>
                    <a:pt x="66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" name="Google Shape;2303;p44">
              <a:extLst>
                <a:ext uri="{FF2B5EF4-FFF2-40B4-BE49-F238E27FC236}">
                  <a16:creationId xmlns:a16="http://schemas.microsoft.com/office/drawing/2014/main" id="{91681817-1210-2633-EED6-8F530210A873}"/>
                </a:ext>
              </a:extLst>
            </p:cNvPr>
            <p:cNvSpPr/>
            <p:nvPr/>
          </p:nvSpPr>
          <p:spPr>
            <a:xfrm>
              <a:off x="7306190" y="1722634"/>
              <a:ext cx="30830" cy="30933"/>
            </a:xfrm>
            <a:custGeom>
              <a:avLst/>
              <a:gdLst/>
              <a:ahLst/>
              <a:cxnLst/>
              <a:rect l="l" t="t" r="r" b="b"/>
              <a:pathLst>
                <a:path w="57" h="57" extrusionOk="0">
                  <a:moveTo>
                    <a:pt x="29" y="0"/>
                  </a:moveTo>
                  <a:cubicBezTo>
                    <a:pt x="-9" y="0"/>
                    <a:pt x="-9" y="57"/>
                    <a:pt x="29" y="57"/>
                  </a:cubicBezTo>
                  <a:cubicBezTo>
                    <a:pt x="66" y="57"/>
                    <a:pt x="66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" name="Google Shape;2304;p44">
              <a:extLst>
                <a:ext uri="{FF2B5EF4-FFF2-40B4-BE49-F238E27FC236}">
                  <a16:creationId xmlns:a16="http://schemas.microsoft.com/office/drawing/2014/main" id="{48EF8DE4-7896-34DC-3D02-86C6F69B91DB}"/>
                </a:ext>
              </a:extLst>
            </p:cNvPr>
            <p:cNvSpPr/>
            <p:nvPr/>
          </p:nvSpPr>
          <p:spPr>
            <a:xfrm>
              <a:off x="7288882" y="1547894"/>
              <a:ext cx="29748" cy="31475"/>
            </a:xfrm>
            <a:custGeom>
              <a:avLst/>
              <a:gdLst/>
              <a:ahLst/>
              <a:cxnLst/>
              <a:rect l="l" t="t" r="r" b="b"/>
              <a:pathLst>
                <a:path w="55" h="58" extrusionOk="0">
                  <a:moveTo>
                    <a:pt x="28" y="0"/>
                  </a:moveTo>
                  <a:cubicBezTo>
                    <a:pt x="-9" y="0"/>
                    <a:pt x="-9" y="58"/>
                    <a:pt x="28" y="58"/>
                  </a:cubicBezTo>
                  <a:cubicBezTo>
                    <a:pt x="65" y="58"/>
                    <a:pt x="65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6" name="Google Shape;2305;p44">
              <a:extLst>
                <a:ext uri="{FF2B5EF4-FFF2-40B4-BE49-F238E27FC236}">
                  <a16:creationId xmlns:a16="http://schemas.microsoft.com/office/drawing/2014/main" id="{55C1E51D-776D-A0AB-E7B0-5599BC74454C}"/>
                </a:ext>
              </a:extLst>
            </p:cNvPr>
            <p:cNvSpPr/>
            <p:nvPr/>
          </p:nvSpPr>
          <p:spPr>
            <a:xfrm>
              <a:off x="7071449" y="1756280"/>
              <a:ext cx="30830" cy="30933"/>
            </a:xfrm>
            <a:custGeom>
              <a:avLst/>
              <a:gdLst/>
              <a:ahLst/>
              <a:cxnLst/>
              <a:rect l="l" t="t" r="r" b="b"/>
              <a:pathLst>
                <a:path w="57" h="57" extrusionOk="0">
                  <a:moveTo>
                    <a:pt x="29" y="0"/>
                  </a:moveTo>
                  <a:cubicBezTo>
                    <a:pt x="-9" y="0"/>
                    <a:pt x="-9" y="57"/>
                    <a:pt x="29" y="57"/>
                  </a:cubicBezTo>
                  <a:cubicBezTo>
                    <a:pt x="66" y="57"/>
                    <a:pt x="66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7" name="Google Shape;2306;p44">
              <a:extLst>
                <a:ext uri="{FF2B5EF4-FFF2-40B4-BE49-F238E27FC236}">
                  <a16:creationId xmlns:a16="http://schemas.microsoft.com/office/drawing/2014/main" id="{83C28A6A-AD72-50FF-97E3-B50F09216EEF}"/>
                </a:ext>
              </a:extLst>
            </p:cNvPr>
            <p:cNvSpPr/>
            <p:nvPr/>
          </p:nvSpPr>
          <p:spPr>
            <a:xfrm>
              <a:off x="6969223" y="1615185"/>
              <a:ext cx="30830" cy="31475"/>
            </a:xfrm>
            <a:custGeom>
              <a:avLst/>
              <a:gdLst/>
              <a:ahLst/>
              <a:cxnLst/>
              <a:rect l="l" t="t" r="r" b="b"/>
              <a:pathLst>
                <a:path w="57" h="58" extrusionOk="0">
                  <a:moveTo>
                    <a:pt x="29" y="0"/>
                  </a:moveTo>
                  <a:cubicBezTo>
                    <a:pt x="-9" y="0"/>
                    <a:pt x="-9" y="58"/>
                    <a:pt x="29" y="58"/>
                  </a:cubicBezTo>
                  <a:cubicBezTo>
                    <a:pt x="66" y="58"/>
                    <a:pt x="66" y="0"/>
                    <a:pt x="2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8" name="Google Shape;2307;p44">
              <a:extLst>
                <a:ext uri="{FF2B5EF4-FFF2-40B4-BE49-F238E27FC236}">
                  <a16:creationId xmlns:a16="http://schemas.microsoft.com/office/drawing/2014/main" id="{2A635416-B292-6845-EA34-B96F9D0CF2D7}"/>
                </a:ext>
              </a:extLst>
            </p:cNvPr>
            <p:cNvSpPr/>
            <p:nvPr/>
          </p:nvSpPr>
          <p:spPr>
            <a:xfrm>
              <a:off x="6918381" y="1783414"/>
              <a:ext cx="29748" cy="31475"/>
            </a:xfrm>
            <a:custGeom>
              <a:avLst/>
              <a:gdLst/>
              <a:ahLst/>
              <a:cxnLst/>
              <a:rect l="l" t="t" r="r" b="b"/>
              <a:pathLst>
                <a:path w="55" h="58" extrusionOk="0">
                  <a:moveTo>
                    <a:pt x="28" y="0"/>
                  </a:moveTo>
                  <a:cubicBezTo>
                    <a:pt x="-9" y="0"/>
                    <a:pt x="-9" y="58"/>
                    <a:pt x="28" y="58"/>
                  </a:cubicBezTo>
                  <a:cubicBezTo>
                    <a:pt x="65" y="58"/>
                    <a:pt x="65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9" name="Google Shape;2308;p44">
              <a:extLst>
                <a:ext uri="{FF2B5EF4-FFF2-40B4-BE49-F238E27FC236}">
                  <a16:creationId xmlns:a16="http://schemas.microsoft.com/office/drawing/2014/main" id="{BBF678DE-11B8-A070-2DB2-1A2809AE2F88}"/>
                </a:ext>
              </a:extLst>
            </p:cNvPr>
            <p:cNvSpPr/>
            <p:nvPr/>
          </p:nvSpPr>
          <p:spPr>
            <a:xfrm>
              <a:off x="7122832" y="1517504"/>
              <a:ext cx="29748" cy="31475"/>
            </a:xfrm>
            <a:custGeom>
              <a:avLst/>
              <a:gdLst/>
              <a:ahLst/>
              <a:cxnLst/>
              <a:rect l="l" t="t" r="r" b="b"/>
              <a:pathLst>
                <a:path w="55" h="58" extrusionOk="0">
                  <a:moveTo>
                    <a:pt x="28" y="0"/>
                  </a:moveTo>
                  <a:cubicBezTo>
                    <a:pt x="-9" y="0"/>
                    <a:pt x="-9" y="58"/>
                    <a:pt x="28" y="58"/>
                  </a:cubicBezTo>
                  <a:cubicBezTo>
                    <a:pt x="65" y="58"/>
                    <a:pt x="65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0" name="Google Shape;2309;p44">
              <a:extLst>
                <a:ext uri="{FF2B5EF4-FFF2-40B4-BE49-F238E27FC236}">
                  <a16:creationId xmlns:a16="http://schemas.microsoft.com/office/drawing/2014/main" id="{B9D2EA8C-EC13-17E3-F3D3-BC5162AB0574}"/>
                </a:ext>
              </a:extLst>
            </p:cNvPr>
            <p:cNvSpPr/>
            <p:nvPr/>
          </p:nvSpPr>
          <p:spPr>
            <a:xfrm>
              <a:off x="6793979" y="1603789"/>
              <a:ext cx="29748" cy="31475"/>
            </a:xfrm>
            <a:custGeom>
              <a:avLst/>
              <a:gdLst/>
              <a:ahLst/>
              <a:cxnLst/>
              <a:rect l="l" t="t" r="r" b="b"/>
              <a:pathLst>
                <a:path w="55" h="58" extrusionOk="0">
                  <a:moveTo>
                    <a:pt x="28" y="0"/>
                  </a:moveTo>
                  <a:cubicBezTo>
                    <a:pt x="-9" y="0"/>
                    <a:pt x="-9" y="58"/>
                    <a:pt x="28" y="58"/>
                  </a:cubicBezTo>
                  <a:cubicBezTo>
                    <a:pt x="65" y="58"/>
                    <a:pt x="65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1" name="Google Shape;2310;p44">
              <a:extLst>
                <a:ext uri="{FF2B5EF4-FFF2-40B4-BE49-F238E27FC236}">
                  <a16:creationId xmlns:a16="http://schemas.microsoft.com/office/drawing/2014/main" id="{9F736612-9021-C304-0FD8-6798DA9D44D3}"/>
                </a:ext>
              </a:extLst>
            </p:cNvPr>
            <p:cNvSpPr/>
            <p:nvPr/>
          </p:nvSpPr>
          <p:spPr>
            <a:xfrm>
              <a:off x="6696621" y="1730232"/>
              <a:ext cx="29748" cy="31475"/>
            </a:xfrm>
            <a:custGeom>
              <a:avLst/>
              <a:gdLst/>
              <a:ahLst/>
              <a:cxnLst/>
              <a:rect l="l" t="t" r="r" b="b"/>
              <a:pathLst>
                <a:path w="55" h="58" extrusionOk="0">
                  <a:moveTo>
                    <a:pt x="28" y="0"/>
                  </a:moveTo>
                  <a:cubicBezTo>
                    <a:pt x="-9" y="0"/>
                    <a:pt x="-9" y="58"/>
                    <a:pt x="28" y="58"/>
                  </a:cubicBezTo>
                  <a:cubicBezTo>
                    <a:pt x="65" y="58"/>
                    <a:pt x="65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2" name="Google Shape;2311;p44">
              <a:extLst>
                <a:ext uri="{FF2B5EF4-FFF2-40B4-BE49-F238E27FC236}">
                  <a16:creationId xmlns:a16="http://schemas.microsoft.com/office/drawing/2014/main" id="{C51689A4-4B0C-0FF3-37DE-8C663071545E}"/>
                </a:ext>
              </a:extLst>
            </p:cNvPr>
            <p:cNvSpPr/>
            <p:nvPr/>
          </p:nvSpPr>
          <p:spPr>
            <a:xfrm>
              <a:off x="6766935" y="1810547"/>
              <a:ext cx="30289" cy="31475"/>
            </a:xfrm>
            <a:custGeom>
              <a:avLst/>
              <a:gdLst/>
              <a:ahLst/>
              <a:cxnLst/>
              <a:rect l="l" t="t" r="r" b="b"/>
              <a:pathLst>
                <a:path w="56" h="58" extrusionOk="0">
                  <a:moveTo>
                    <a:pt x="28" y="0"/>
                  </a:moveTo>
                  <a:cubicBezTo>
                    <a:pt x="-9" y="0"/>
                    <a:pt x="-10" y="58"/>
                    <a:pt x="28" y="58"/>
                  </a:cubicBezTo>
                  <a:cubicBezTo>
                    <a:pt x="65" y="58"/>
                    <a:pt x="65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3" name="Google Shape;2312;p44">
              <a:extLst>
                <a:ext uri="{FF2B5EF4-FFF2-40B4-BE49-F238E27FC236}">
                  <a16:creationId xmlns:a16="http://schemas.microsoft.com/office/drawing/2014/main" id="{DD0A7A1A-70FF-ABDD-F584-90CBFC75AE1B}"/>
                </a:ext>
              </a:extLst>
            </p:cNvPr>
            <p:cNvSpPr/>
            <p:nvPr/>
          </p:nvSpPr>
          <p:spPr>
            <a:xfrm>
              <a:off x="7079562" y="2092737"/>
              <a:ext cx="30289" cy="30933"/>
            </a:xfrm>
            <a:custGeom>
              <a:avLst/>
              <a:gdLst/>
              <a:ahLst/>
              <a:cxnLst/>
              <a:rect l="l" t="t" r="r" b="b"/>
              <a:pathLst>
                <a:path w="56" h="57" extrusionOk="0">
                  <a:moveTo>
                    <a:pt x="28" y="0"/>
                  </a:moveTo>
                  <a:cubicBezTo>
                    <a:pt x="-9" y="0"/>
                    <a:pt x="-9" y="57"/>
                    <a:pt x="28" y="57"/>
                  </a:cubicBezTo>
                  <a:cubicBezTo>
                    <a:pt x="65" y="57"/>
                    <a:pt x="66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4" name="Google Shape;2313;p44">
              <a:extLst>
                <a:ext uri="{FF2B5EF4-FFF2-40B4-BE49-F238E27FC236}">
                  <a16:creationId xmlns:a16="http://schemas.microsoft.com/office/drawing/2014/main" id="{E9597640-DF01-C521-EF1B-B17D75CDB2AD}"/>
                </a:ext>
              </a:extLst>
            </p:cNvPr>
            <p:cNvSpPr/>
            <p:nvPr/>
          </p:nvSpPr>
          <p:spPr>
            <a:xfrm>
              <a:off x="7600427" y="1635264"/>
              <a:ext cx="30289" cy="31475"/>
            </a:xfrm>
            <a:custGeom>
              <a:avLst/>
              <a:gdLst/>
              <a:ahLst/>
              <a:cxnLst/>
              <a:rect l="l" t="t" r="r" b="b"/>
              <a:pathLst>
                <a:path w="56" h="58" extrusionOk="0">
                  <a:moveTo>
                    <a:pt x="28" y="0"/>
                  </a:moveTo>
                  <a:cubicBezTo>
                    <a:pt x="-9" y="0"/>
                    <a:pt x="-10" y="58"/>
                    <a:pt x="28" y="58"/>
                  </a:cubicBezTo>
                  <a:cubicBezTo>
                    <a:pt x="65" y="58"/>
                    <a:pt x="65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5" name="Google Shape;2314;p44">
              <a:extLst>
                <a:ext uri="{FF2B5EF4-FFF2-40B4-BE49-F238E27FC236}">
                  <a16:creationId xmlns:a16="http://schemas.microsoft.com/office/drawing/2014/main" id="{94E197D7-6A6C-2068-CD47-7400803FAB4F}"/>
                </a:ext>
              </a:extLst>
            </p:cNvPr>
            <p:cNvSpPr/>
            <p:nvPr/>
          </p:nvSpPr>
          <p:spPr>
            <a:xfrm>
              <a:off x="7693999" y="1499596"/>
              <a:ext cx="29748" cy="31475"/>
            </a:xfrm>
            <a:custGeom>
              <a:avLst/>
              <a:gdLst/>
              <a:ahLst/>
              <a:cxnLst/>
              <a:rect l="l" t="t" r="r" b="b"/>
              <a:pathLst>
                <a:path w="55" h="58" extrusionOk="0">
                  <a:moveTo>
                    <a:pt x="28" y="0"/>
                  </a:moveTo>
                  <a:cubicBezTo>
                    <a:pt x="-9" y="0"/>
                    <a:pt x="-9" y="58"/>
                    <a:pt x="28" y="58"/>
                  </a:cubicBezTo>
                  <a:cubicBezTo>
                    <a:pt x="65" y="58"/>
                    <a:pt x="65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6" name="Google Shape;2315;p44">
              <a:extLst>
                <a:ext uri="{FF2B5EF4-FFF2-40B4-BE49-F238E27FC236}">
                  <a16:creationId xmlns:a16="http://schemas.microsoft.com/office/drawing/2014/main" id="{440839A6-C4A0-87DE-3906-D5CD1E6B56E6}"/>
                </a:ext>
              </a:extLst>
            </p:cNvPr>
            <p:cNvSpPr/>
            <p:nvPr/>
          </p:nvSpPr>
          <p:spPr>
            <a:xfrm>
              <a:off x="7557698" y="1498510"/>
              <a:ext cx="29748" cy="31475"/>
            </a:xfrm>
            <a:custGeom>
              <a:avLst/>
              <a:gdLst/>
              <a:ahLst/>
              <a:cxnLst/>
              <a:rect l="l" t="t" r="r" b="b"/>
              <a:pathLst>
                <a:path w="55" h="58" extrusionOk="0">
                  <a:moveTo>
                    <a:pt x="28" y="0"/>
                  </a:moveTo>
                  <a:cubicBezTo>
                    <a:pt x="-9" y="0"/>
                    <a:pt x="-9" y="58"/>
                    <a:pt x="28" y="58"/>
                  </a:cubicBezTo>
                  <a:cubicBezTo>
                    <a:pt x="65" y="58"/>
                    <a:pt x="65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7" name="Google Shape;2316;p44">
              <a:extLst>
                <a:ext uri="{FF2B5EF4-FFF2-40B4-BE49-F238E27FC236}">
                  <a16:creationId xmlns:a16="http://schemas.microsoft.com/office/drawing/2014/main" id="{7AC9A19E-72B3-5121-B687-04E7F30E8349}"/>
                </a:ext>
              </a:extLst>
            </p:cNvPr>
            <p:cNvSpPr/>
            <p:nvPr/>
          </p:nvSpPr>
          <p:spPr>
            <a:xfrm>
              <a:off x="7455472" y="1642861"/>
              <a:ext cx="29748" cy="31475"/>
            </a:xfrm>
            <a:custGeom>
              <a:avLst/>
              <a:gdLst/>
              <a:ahLst/>
              <a:cxnLst/>
              <a:rect l="l" t="t" r="r" b="b"/>
              <a:pathLst>
                <a:path w="55" h="58" extrusionOk="0">
                  <a:moveTo>
                    <a:pt x="28" y="0"/>
                  </a:moveTo>
                  <a:cubicBezTo>
                    <a:pt x="-9" y="0"/>
                    <a:pt x="-9" y="58"/>
                    <a:pt x="28" y="58"/>
                  </a:cubicBezTo>
                  <a:cubicBezTo>
                    <a:pt x="65" y="58"/>
                    <a:pt x="65" y="0"/>
                    <a:pt x="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40317408"/>
      </p:ext>
    </p:extLst>
  </p:cSld>
  <p:clrMapOvr>
    <a:masterClrMapping/>
  </p:clrMapOvr>
</p:sld>
</file>

<file path=ppt/theme/theme1.xml><?xml version="1.0" encoding="utf-8"?>
<a:theme xmlns:a="http://schemas.openxmlformats.org/drawingml/2006/main" name="Spring Break - Pre-K by Slidesgo">
  <a:themeElements>
    <a:clrScheme name="Simple Light">
      <a:dk1>
        <a:srgbClr val="422809"/>
      </a:dk1>
      <a:lt1>
        <a:srgbClr val="FFF8E0"/>
      </a:lt1>
      <a:dk2>
        <a:srgbClr val="F9C73A"/>
      </a:dk2>
      <a:lt2>
        <a:srgbClr val="FE9800"/>
      </a:lt2>
      <a:accent1>
        <a:srgbClr val="F7554D"/>
      </a:accent1>
      <a:accent2>
        <a:srgbClr val="FCA3B8"/>
      </a:accent2>
      <a:accent3>
        <a:srgbClr val="E2718C"/>
      </a:accent3>
      <a:accent4>
        <a:srgbClr val="56B7A4"/>
      </a:accent4>
      <a:accent5>
        <a:srgbClr val="C4C058"/>
      </a:accent5>
      <a:accent6>
        <a:srgbClr val="FFFFFF"/>
      </a:accent6>
      <a:hlink>
        <a:srgbClr val="422809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5883</TotalTime>
  <Words>1321</Words>
  <Application>Microsoft Office PowerPoint</Application>
  <PresentationFormat>寬螢幕</PresentationFormat>
  <Paragraphs>137</Paragraphs>
  <Slides>13</Slides>
  <Notes>13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9" baseType="lpstr">
      <vt:lpstr>微軟正黑體</vt:lpstr>
      <vt:lpstr>Arial</vt:lpstr>
      <vt:lpstr>Calibri</vt:lpstr>
      <vt:lpstr>Nunito</vt:lpstr>
      <vt:lpstr>Open Sans</vt:lpstr>
      <vt:lpstr>Spring Break - Pre-K by Slidesgo</vt:lpstr>
      <vt:lpstr>舒緩肌筋膜疼痛症候群</vt:lpstr>
      <vt:lpstr>目錄 </vt:lpstr>
      <vt:lpstr>35歲，女性行政人員  長時間維持同姿勢  運動量不足  睡眠品質不佳，多夢  無先天疾病，有焦慮症病史</vt:lpstr>
      <vt:lpstr>有先請個案提前測試當下疼痛指數 參考量表如下圖 個案告知目前指數落在５ 平時就是４－6移動的感覺</vt:lpstr>
      <vt:lpstr>肌筋膜疼痛症候群定義</vt:lpstr>
      <vt:lpstr>常見臨床症狀</vt:lpstr>
      <vt:lpstr>照護措施</vt:lpstr>
      <vt:lpstr>芳療措施及諮詢</vt:lpstr>
      <vt:lpstr>芳療措施及諮詢</vt:lpstr>
      <vt:lpstr>芳療措施及諮詢</vt:lpstr>
      <vt:lpstr>芳療措施及諮詢</vt:lpstr>
      <vt:lpstr>這次個案的芳療過程帶給我莫大的樂趣，無論調配精油還是蒐集資料的過程，還有與個案的溝通、建議治癒方法，發現自己需要學習與練習的更多才能給個案帶來更多的幫助。</vt:lpstr>
      <vt:lpstr>謝謝各位的聆聽～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舒緩長期肌肉痠痛  </dc:title>
  <dc:creator>嘉鴻</dc:creator>
  <cp:lastModifiedBy>嘉鴻</cp:lastModifiedBy>
  <cp:revision>24</cp:revision>
  <dcterms:created xsi:type="dcterms:W3CDTF">2024-03-27T06:11:12Z</dcterms:created>
  <dcterms:modified xsi:type="dcterms:W3CDTF">2024-03-31T08:15:10Z</dcterms:modified>
</cp:coreProperties>
</file>