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haansoftxlsx"/>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22"/>
  </p:notesMasterIdLst>
  <p:sldIdLst>
    <p:sldId id="256" r:id="rId4"/>
    <p:sldId id="262" r:id="rId5"/>
    <p:sldId id="261" r:id="rId6"/>
    <p:sldId id="363" r:id="rId7"/>
    <p:sldId id="364" r:id="rId8"/>
    <p:sldId id="286" r:id="rId9"/>
    <p:sldId id="377" r:id="rId10"/>
    <p:sldId id="378" r:id="rId11"/>
    <p:sldId id="365" r:id="rId12"/>
    <p:sldId id="366" r:id="rId13"/>
    <p:sldId id="367" r:id="rId14"/>
    <p:sldId id="372" r:id="rId15"/>
    <p:sldId id="369" r:id="rId16"/>
    <p:sldId id="370" r:id="rId17"/>
    <p:sldId id="379" r:id="rId18"/>
    <p:sldId id="376" r:id="rId19"/>
    <p:sldId id="268" r:id="rId20"/>
    <p:sldId id="260" r:id="rId21"/>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6" userDrawn="1">
          <p15:clr>
            <a:srgbClr val="A4A3A4"/>
          </p15:clr>
        </p15:guide>
        <p15:guide id="2" pos="39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6" autoAdjust="0"/>
    <p:restoredTop sz="96215" autoAdjust="0"/>
  </p:normalViewPr>
  <p:slideViewPr>
    <p:cSldViewPr snapToGrid="0">
      <p:cViewPr varScale="1">
        <p:scale>
          <a:sx n="82" d="100"/>
          <a:sy n="82" d="100"/>
        </p:scale>
        <p:origin x="965" y="67"/>
      </p:cViewPr>
      <p:guideLst>
        <p:guide orient="horz" pos="2546"/>
        <p:guide pos="39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370234294983911E-2"/>
          <c:y val="0"/>
          <c:w val="0.96040689356511411"/>
          <c:h val="0.91274560597302234"/>
        </c:manualLayout>
      </c:layout>
      <c:barChart>
        <c:barDir val="col"/>
        <c:grouping val="stacked"/>
        <c:varyColors val="0"/>
        <c:ser>
          <c:idx val="0"/>
          <c:order val="0"/>
          <c:tx>
            <c:strRef>
              <c:f>Sheet1!$B$1</c:f>
              <c:strCache>
                <c:ptCount val="1"/>
                <c:pt idx="0">
                  <c:v>Series 1</c:v>
                </c:pt>
              </c:strCache>
            </c:strRef>
          </c:tx>
          <c:spPr>
            <a:solidFill>
              <a:schemeClr val="accent6"/>
            </a:solidFill>
            <a:ln w="50800">
              <a:noFill/>
            </a:ln>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6A30-4B82-A9A7-CE02DAF77C23}"/>
              </c:ext>
            </c:extLst>
          </c:dPt>
          <c:dPt>
            <c:idx val="1"/>
            <c:invertIfNegative val="0"/>
            <c:bubble3D val="0"/>
            <c:spPr>
              <a:solidFill>
                <a:schemeClr val="accent1"/>
              </a:solidFill>
              <a:ln w="508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6A30-4B82-A9A7-CE02DAF77C23}"/>
              </c:ext>
            </c:extLst>
          </c:dPt>
          <c:dPt>
            <c:idx val="2"/>
            <c:invertIfNegative val="0"/>
            <c:bubble3D val="0"/>
            <c:spPr>
              <a:solidFill>
                <a:schemeClr val="accent2"/>
              </a:solidFill>
              <a:ln w="508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4-6A30-4B82-A9A7-CE02DAF77C23}"/>
              </c:ext>
            </c:extLst>
          </c:dPt>
          <c:dPt>
            <c:idx val="3"/>
            <c:invertIfNegative val="0"/>
            <c:bubble3D val="0"/>
            <c:spPr>
              <a:solidFill>
                <a:schemeClr val="accent3"/>
              </a:solidFill>
              <a:ln w="508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6-6A30-4B82-A9A7-CE02DAF77C23}"/>
              </c:ext>
            </c:extLst>
          </c:dPt>
          <c:dPt>
            <c:idx val="4"/>
            <c:invertIfNegative val="0"/>
            <c:bubble3D val="0"/>
            <c:spPr>
              <a:solidFill>
                <a:schemeClr val="accent4"/>
              </a:solidFill>
              <a:ln w="508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8-6A30-4B82-A9A7-CE02DAF77C23}"/>
              </c:ext>
            </c:extLst>
          </c:dPt>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50</c:v>
                </c:pt>
                <c:pt idx="1">
                  <c:v>60</c:v>
                </c:pt>
                <c:pt idx="2">
                  <c:v>90</c:v>
                </c:pt>
                <c:pt idx="3">
                  <c:v>40</c:v>
                </c:pt>
                <c:pt idx="4">
                  <c:v>80</c:v>
                </c:pt>
              </c:numCache>
            </c:numRef>
          </c:val>
          <c:extLst>
            <c:ext xmlns:c16="http://schemas.microsoft.com/office/drawing/2014/chart" uri="{C3380CC4-5D6E-409C-BE32-E72D297353CC}">
              <c16:uniqueId val="{00000009-6A30-4B82-A9A7-CE02DAF77C23}"/>
            </c:ext>
          </c:extLst>
        </c:ser>
        <c:dLbls>
          <c:showLegendKey val="0"/>
          <c:showVal val="0"/>
          <c:showCatName val="0"/>
          <c:showSerName val="0"/>
          <c:showPercent val="0"/>
          <c:showBubbleSize val="0"/>
        </c:dLbls>
        <c:gapWidth val="80"/>
        <c:overlap val="100"/>
        <c:axId val="-975604784"/>
        <c:axId val="-975604240"/>
      </c:barChart>
      <c:catAx>
        <c:axId val="-975604784"/>
        <c:scaling>
          <c:orientation val="minMax"/>
        </c:scaling>
        <c:delete val="1"/>
        <c:axPos val="b"/>
        <c:numFmt formatCode="General" sourceLinked="0"/>
        <c:majorTickMark val="out"/>
        <c:minorTickMark val="none"/>
        <c:tickLblPos val="nextTo"/>
        <c:crossAx val="-975604240"/>
        <c:crosses val="autoZero"/>
        <c:auto val="1"/>
        <c:lblAlgn val="ctr"/>
        <c:lblOffset val="100"/>
        <c:noMultiLvlLbl val="0"/>
      </c:catAx>
      <c:valAx>
        <c:axId val="-975604240"/>
        <c:scaling>
          <c:orientation val="minMax"/>
        </c:scaling>
        <c:delete val="1"/>
        <c:axPos val="l"/>
        <c:numFmt formatCode="General" sourceLinked="1"/>
        <c:majorTickMark val="out"/>
        <c:minorTickMark val="none"/>
        <c:tickLblPos val="nextTo"/>
        <c:crossAx val="-975604784"/>
        <c:crosses val="autoZero"/>
        <c:crossBetween val="between"/>
      </c:valAx>
    </c:plotArea>
    <c:plotVisOnly val="1"/>
    <c:dispBlanksAs val="gap"/>
    <c:showDLblsOverMax val="0"/>
  </c:chart>
  <c:txPr>
    <a:bodyPr/>
    <a:lstStyle/>
    <a:p>
      <a:pPr>
        <a:defRPr sz="1800"/>
      </a:pPr>
      <a:endParaRPr lang="zh-TW"/>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E57A0-325A-461F-B589-7457E49B0259}" type="datetimeFigureOut">
              <a:rPr lang="ko-KR" altLang="en-US" smtClean="0"/>
              <a:t>2024-02-16</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87B2C-5980-4247-AB1A-4C2C82E0197F}" type="slidenum">
              <a:rPr lang="ko-KR" altLang="en-US" smtClean="0"/>
              <a:t>‹#›</a:t>
            </a:fld>
            <a:endParaRPr lang="ko-KR" altLang="en-US"/>
          </a:p>
        </p:txBody>
      </p:sp>
    </p:spTree>
    <p:extLst>
      <p:ext uri="{BB962C8B-B14F-4D97-AF65-F5344CB8AC3E}">
        <p14:creationId xmlns:p14="http://schemas.microsoft.com/office/powerpoint/2010/main" val="357104127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3D87B2C-5980-4247-AB1A-4C2C82E0197F}" type="slidenum">
              <a:rPr lang="ko-KR" altLang="en-US" smtClean="0"/>
              <a:t>4</a:t>
            </a:fld>
            <a:endParaRPr lang="ko-KR" altLang="en-US"/>
          </a:p>
        </p:txBody>
      </p:sp>
    </p:spTree>
    <p:extLst>
      <p:ext uri="{BB962C8B-B14F-4D97-AF65-F5344CB8AC3E}">
        <p14:creationId xmlns:p14="http://schemas.microsoft.com/office/powerpoint/2010/main" val="3169565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3D87B2C-5980-4247-AB1A-4C2C82E0197F}" type="slidenum">
              <a:rPr lang="ko-KR" altLang="en-US" smtClean="0"/>
              <a:t>11</a:t>
            </a:fld>
            <a:endParaRPr lang="ko-KR" altLang="en-US"/>
          </a:p>
        </p:txBody>
      </p:sp>
    </p:spTree>
    <p:extLst>
      <p:ext uri="{BB962C8B-B14F-4D97-AF65-F5344CB8AC3E}">
        <p14:creationId xmlns:p14="http://schemas.microsoft.com/office/powerpoint/2010/main" val="52297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3D87B2C-5980-4247-AB1A-4C2C82E0197F}"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377" rtl="0" eaLnBrk="1" fontAlgn="auto" latinLnBrk="0" hangingPunct="1">
                <a:lnSpc>
                  <a:spcPct val="100000"/>
                </a:lnSpc>
                <a:spcBef>
                  <a:spcPts val="0"/>
                </a:spcBef>
                <a:spcAft>
                  <a:spcPts val="0"/>
                </a:spcAft>
                <a:buClrTx/>
                <a:buSzTx/>
                <a:buFontTx/>
                <a:buNone/>
                <a:tabLst/>
                <a:defRPr/>
              </a:pPr>
              <a:t>12</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178301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3D87B2C-5980-4247-AB1A-4C2C82E0197F}"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3750690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gradFill flip="none" rotWithShape="1">
          <a:gsLst>
            <a:gs pos="0">
              <a:schemeClr val="accent1">
                <a:lumMod val="5000"/>
                <a:lumOff val="95000"/>
              </a:schemeClr>
            </a:gs>
            <a:gs pos="100000">
              <a:schemeClr val="accent1">
                <a:lumMod val="30000"/>
                <a:lumOff val="70000"/>
                <a:alpha val="12000"/>
              </a:schemeClr>
            </a:gs>
          </a:gsLst>
          <a:lin ang="2700000" scaled="1"/>
          <a:tileRect/>
        </a:gradFill>
        <a:effectLst/>
      </p:bgPr>
    </p:bg>
    <p:spTree>
      <p:nvGrpSpPr>
        <p:cNvPr id="1" name=""/>
        <p:cNvGrpSpPr/>
        <p:nvPr/>
      </p:nvGrpSpPr>
      <p:grpSpPr>
        <a:xfrm>
          <a:off x="0" y="0"/>
          <a:ext cx="0" cy="0"/>
          <a:chOff x="0" y="0"/>
          <a:chExt cx="0" cy="0"/>
        </a:xfrm>
      </p:grpSpPr>
      <p:sp>
        <p:nvSpPr>
          <p:cNvPr id="9" name="Text Placeholder 9"/>
          <p:cNvSpPr>
            <a:spLocks noGrp="1"/>
          </p:cNvSpPr>
          <p:nvPr userDrawn="1">
            <p:ph type="body" sz="quarter" idx="11" hasCustomPrompt="1"/>
          </p:nvPr>
        </p:nvSpPr>
        <p:spPr>
          <a:xfrm>
            <a:off x="4692313" y="3982458"/>
            <a:ext cx="7138736" cy="1586307"/>
          </a:xfrm>
          <a:prstGeom prst="rect">
            <a:avLst/>
          </a:prstGeom>
        </p:spPr>
        <p:txBody>
          <a:bodyPr anchor="b"/>
          <a:lstStyle>
            <a:lvl1pPr marL="0" indent="0" algn="r">
              <a:lnSpc>
                <a:spcPct val="80000"/>
              </a:lnSpc>
              <a:buNone/>
              <a:defRPr sz="5400" b="0" baseline="0">
                <a:solidFill>
                  <a:schemeClr val="tx1">
                    <a:lumMod val="85000"/>
                    <a:lumOff val="15000"/>
                  </a:schemeClr>
                </a:solidFill>
                <a:latin typeface="Arial" panose="020B0604020202020204" pitchFamily="34" charset="0"/>
                <a:cs typeface="Arial" pitchFamily="34" charset="0"/>
              </a:defRPr>
            </a:lvl1pPr>
          </a:lstStyle>
          <a:p>
            <a:pPr lvl="0"/>
            <a:r>
              <a:rPr lang="en-US" altLang="ko-KR" dirty="0"/>
              <a:t>Your Presentation Name Here</a:t>
            </a:r>
          </a:p>
        </p:txBody>
      </p:sp>
      <p:sp>
        <p:nvSpPr>
          <p:cNvPr id="10" name="Text Placeholder 9"/>
          <p:cNvSpPr>
            <a:spLocks noGrp="1"/>
          </p:cNvSpPr>
          <p:nvPr userDrawn="1">
            <p:ph type="body" sz="quarter" idx="12" hasCustomPrompt="1"/>
          </p:nvPr>
        </p:nvSpPr>
        <p:spPr>
          <a:xfrm>
            <a:off x="4692165" y="5612959"/>
            <a:ext cx="7138736" cy="432048"/>
          </a:xfrm>
          <a:prstGeom prst="rect">
            <a:avLst/>
          </a:prstGeom>
        </p:spPr>
        <p:txBody>
          <a:bodyPr anchor="ctr"/>
          <a:lstStyle>
            <a:lvl1pPr marL="0" indent="0" algn="r">
              <a:buNone/>
              <a:defRPr sz="1800" b="0" baseline="0">
                <a:solidFill>
                  <a:schemeClr val="tx1">
                    <a:lumMod val="85000"/>
                    <a:lumOff val="15000"/>
                  </a:schemeClr>
                </a:solidFill>
                <a:effectLst/>
                <a:latin typeface="Arial" panose="020B0604020202020204" pitchFamily="34" charset="0"/>
                <a:ea typeface="+mj-ea"/>
                <a:cs typeface="Arial" pitchFamily="34" charset="0"/>
              </a:defRPr>
            </a:lvl1pPr>
          </a:lstStyle>
          <a:p>
            <a:pPr lvl="0"/>
            <a:r>
              <a:rPr lang="en-US" altLang="ko-KR" dirty="0"/>
              <a:t>Insert your subtitle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705" y="606057"/>
            <a:ext cx="6127024" cy="5791414"/>
          </a:xfrm>
          <a:prstGeom prst="rect">
            <a:avLst/>
          </a:prstGeom>
        </p:spPr>
      </p:pic>
    </p:spTree>
    <p:extLst>
      <p:ext uri="{BB962C8B-B14F-4D97-AF65-F5344CB8AC3E}">
        <p14:creationId xmlns:p14="http://schemas.microsoft.com/office/powerpoint/2010/main" val="9367502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88912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810670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915022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04825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3442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72464734"/>
      </p:ext>
    </p:extLst>
  </p:cSld>
  <p:clrMapOvr>
    <a:masterClrMapping/>
  </p:clrMapOvr>
  <p:extLst mod="1">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endParaRPr lang="ko-KR" altLang="en-US" sz="1800">
              <a:solidFill>
                <a:schemeClr val="tx1"/>
              </a:solidFill>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249629245"/>
      </p:ext>
    </p:extLst>
  </p:cSld>
  <p:clrMapOvr>
    <a:masterClrMapping/>
  </p:clrMapOvr>
  <p:extLst mod="1">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321227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609022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3115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26" name="Freeform 25"/>
          <p:cNvSpPr/>
          <p:nvPr userDrawn="1"/>
        </p:nvSpPr>
        <p:spPr>
          <a:xfrm>
            <a:off x="-148" y="4492189"/>
            <a:ext cx="12192148" cy="2365811"/>
          </a:xfrm>
          <a:custGeom>
            <a:avLst/>
            <a:gdLst>
              <a:gd name="connsiteX0" fmla="*/ 6096001 w 12192148"/>
              <a:gd name="connsiteY0" fmla="*/ 0 h 2365811"/>
              <a:gd name="connsiteX1" fmla="*/ 12000061 w 12192148"/>
              <a:gd name="connsiteY1" fmla="*/ 1238125 h 2365811"/>
              <a:gd name="connsiteX2" fmla="*/ 12192148 w 12192148"/>
              <a:gd name="connsiteY2" fmla="*/ 1378623 h 2365811"/>
              <a:gd name="connsiteX3" fmla="*/ 12192148 w 12192148"/>
              <a:gd name="connsiteY3" fmla="*/ 2365811 h 2365811"/>
              <a:gd name="connsiteX4" fmla="*/ 0 w 12192148"/>
              <a:gd name="connsiteY4" fmla="*/ 2365811 h 2365811"/>
              <a:gd name="connsiteX5" fmla="*/ 0 w 12192148"/>
              <a:gd name="connsiteY5" fmla="*/ 1378515 h 2365811"/>
              <a:gd name="connsiteX6" fmla="*/ 191939 w 12192148"/>
              <a:gd name="connsiteY6" fmla="*/ 1238125 h 2365811"/>
              <a:gd name="connsiteX7" fmla="*/ 6096001 w 12192148"/>
              <a:gd name="connsiteY7" fmla="*/ 0 h 236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148" h="2365811">
                <a:moveTo>
                  <a:pt x="6096001" y="0"/>
                </a:moveTo>
                <a:cubicBezTo>
                  <a:pt x="8645451" y="0"/>
                  <a:pt x="10863039" y="500643"/>
                  <a:pt x="12000061" y="1238125"/>
                </a:cubicBezTo>
                <a:lnTo>
                  <a:pt x="12192148" y="1378623"/>
                </a:lnTo>
                <a:lnTo>
                  <a:pt x="12192148" y="2365811"/>
                </a:lnTo>
                <a:lnTo>
                  <a:pt x="0" y="2365811"/>
                </a:lnTo>
                <a:lnTo>
                  <a:pt x="0" y="1378515"/>
                </a:lnTo>
                <a:lnTo>
                  <a:pt x="191939" y="1238125"/>
                </a:lnTo>
                <a:cubicBezTo>
                  <a:pt x="1328962" y="500643"/>
                  <a:pt x="3546549" y="0"/>
                  <a:pt x="60960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lumMod val="85000"/>
                  <a:lumOff val="15000"/>
                </a:schemeClr>
              </a:solidFill>
            </a:endParaRPr>
          </a:p>
        </p:txBody>
      </p:sp>
      <p:sp>
        <p:nvSpPr>
          <p:cNvPr id="6" name="Text Placeholder 9"/>
          <p:cNvSpPr>
            <a:spLocks noGrp="1"/>
          </p:cNvSpPr>
          <p:nvPr>
            <p:ph type="body" sz="quarter" idx="10" hasCustomPrompt="1"/>
          </p:nvPr>
        </p:nvSpPr>
        <p:spPr>
          <a:xfrm>
            <a:off x="0" y="5213901"/>
            <a:ext cx="12192000" cy="576063"/>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789965"/>
            <a:ext cx="12192000" cy="288032"/>
          </a:xfrm>
          <a:prstGeom prst="rect">
            <a:avLst/>
          </a:prstGeom>
        </p:spPr>
        <p:txBody>
          <a:bodyPr anchor="ctr"/>
          <a:lstStyle>
            <a:lvl1pPr marL="0" indent="0" algn="ctr">
              <a:buNone/>
              <a:defRPr sz="18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6919" y="914400"/>
            <a:ext cx="3862165" cy="3650613"/>
          </a:xfrm>
          <a:prstGeom prst="rect">
            <a:avLst/>
          </a:prstGeom>
        </p:spPr>
      </p:pic>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4" y="1596858"/>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8"/>
            <a:ext cx="6188241" cy="677416"/>
          </a:xfrm>
          <a:prstGeom prst="rect">
            <a:avLst/>
          </a:prstGeom>
        </p:spPr>
        <p:txBody>
          <a:bodyPr anchor="ctr"/>
          <a:lstStyle>
            <a:lvl1pPr marL="0" indent="0" algn="l">
              <a:buNone/>
              <a:defRPr sz="54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4"/>
            <a:ext cx="6188241" cy="288032"/>
          </a:xfrm>
          <a:prstGeom prst="rect">
            <a:avLst/>
          </a:prstGeom>
        </p:spPr>
        <p:txBody>
          <a:bodyPr anchor="ctr"/>
          <a:lstStyle>
            <a:lvl1pPr marL="0" indent="0" algn="l">
              <a:buNone/>
              <a:defRPr sz="18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18" y="1945484"/>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0" y="3865196"/>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88"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89" y="2982823"/>
            <a:ext cx="566537" cy="668064"/>
          </a:xfrm>
          <a:prstGeom prst="rect">
            <a:avLst/>
          </a:prstGeom>
        </p:spPr>
      </p:pic>
    </p:spTree>
    <p:extLst>
      <p:ext uri="{BB962C8B-B14F-4D97-AF65-F5344CB8AC3E}">
        <p14:creationId xmlns:p14="http://schemas.microsoft.com/office/powerpoint/2010/main" val="35260155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nd slide layout">
    <p:spTree>
      <p:nvGrpSpPr>
        <p:cNvPr id="1" name=""/>
        <p:cNvGrpSpPr/>
        <p:nvPr/>
      </p:nvGrpSpPr>
      <p:grpSpPr>
        <a:xfrm>
          <a:off x="0" y="0"/>
          <a:ext cx="0" cy="0"/>
          <a:chOff x="0" y="0"/>
          <a:chExt cx="0" cy="0"/>
        </a:xfrm>
      </p:grpSpPr>
      <p:sp>
        <p:nvSpPr>
          <p:cNvPr id="2" name="Oval 1"/>
          <p:cNvSpPr/>
          <p:nvPr userDrawn="1"/>
        </p:nvSpPr>
        <p:spPr>
          <a:xfrm>
            <a:off x="3405815" y="738963"/>
            <a:ext cx="5380074" cy="53800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 Placeholder 9"/>
          <p:cNvSpPr>
            <a:spLocks noGrp="1"/>
          </p:cNvSpPr>
          <p:nvPr>
            <p:ph type="body" sz="quarter" idx="11" hasCustomPrompt="1"/>
          </p:nvPr>
        </p:nvSpPr>
        <p:spPr>
          <a:xfrm>
            <a:off x="-148" y="3589027"/>
            <a:ext cx="12192000" cy="288032"/>
          </a:xfrm>
          <a:prstGeom prst="rect">
            <a:avLst/>
          </a:prstGeom>
        </p:spPr>
        <p:txBody>
          <a:bodyPr anchor="ctr"/>
          <a:lstStyle>
            <a:lvl1pPr marL="0" indent="0" algn="ctr">
              <a:buNone/>
              <a:defRPr sz="18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161" y="898451"/>
            <a:ext cx="1610659" cy="180930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1307" y="2604723"/>
            <a:ext cx="1252880" cy="14074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2767535" y="1645673"/>
            <a:ext cx="904791" cy="1016382"/>
          </a:xfrm>
          <a:prstGeom prst="rect">
            <a:avLst/>
          </a:prstGeom>
        </p:spPr>
      </p:pic>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8746" y="898451"/>
            <a:ext cx="1297615" cy="145765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6785431" y="360943"/>
            <a:ext cx="904791" cy="1016382"/>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061987">
            <a:off x="8903399" y="2088375"/>
            <a:ext cx="606427" cy="681220"/>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061987">
            <a:off x="2591871" y="650640"/>
            <a:ext cx="517665" cy="581511"/>
          </a:xfrm>
          <a:prstGeom prst="rect">
            <a:avLst/>
          </a:prstGeom>
        </p:spPr>
      </p:pic>
      <p:sp>
        <p:nvSpPr>
          <p:cNvPr id="6" name="Text Placeholder 9"/>
          <p:cNvSpPr>
            <a:spLocks noGrp="1"/>
          </p:cNvSpPr>
          <p:nvPr>
            <p:ph type="body" sz="quarter" idx="10" hasCustomPrompt="1"/>
          </p:nvPr>
        </p:nvSpPr>
        <p:spPr>
          <a:xfrm>
            <a:off x="0" y="2896005"/>
            <a:ext cx="12192000" cy="576063"/>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Thank you</a:t>
            </a: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061987">
            <a:off x="5131889" y="4434320"/>
            <a:ext cx="1003670" cy="1127456"/>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01700" y="1075575"/>
            <a:ext cx="776127" cy="871848"/>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24626" y="3800030"/>
            <a:ext cx="1243348" cy="1396692"/>
          </a:xfrm>
          <a:prstGeom prst="rect">
            <a:avLst/>
          </a:prstGeom>
        </p:spPr>
      </p:pic>
    </p:spTree>
    <p:extLst>
      <p:ext uri="{BB962C8B-B14F-4D97-AF65-F5344CB8AC3E}">
        <p14:creationId xmlns:p14="http://schemas.microsoft.com/office/powerpoint/2010/main" val="40936168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81755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17589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2646006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3891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346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 id="2147483689" r:id="rId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54" r:id="rId3"/>
    <p:sldLayoutId id="2147483690" r:id="rId4"/>
    <p:sldLayoutId id="2147483704" r:id="rId5"/>
    <p:sldLayoutId id="2147483686" r:id="rId6"/>
    <p:sldLayoutId id="2147483711" r:id="rId7"/>
    <p:sldLayoutId id="2147483710" r:id="rId8"/>
    <p:sldLayoutId id="2147483698" r:id="rId9"/>
    <p:sldLayoutId id="2147483705" r:id="rId10"/>
    <p:sldLayoutId id="2147483700" r:id="rId11"/>
    <p:sldLayoutId id="2147483709" r:id="rId12"/>
    <p:sldLayoutId id="2147483707" r:id="rId13"/>
    <p:sldLayoutId id="2147483706" r:id="rId14"/>
    <p:sldLayoutId id="2147483702" r:id="rId15"/>
    <p:sldLayoutId id="2147483693" r:id="rId16"/>
    <p:sldLayoutId id="2147483656" r:id="rId17"/>
    <p:sldLayoutId id="2147483687" r:id="rId18"/>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2.jpeg"/><Relationship Id="rId5" Type="http://schemas.openxmlformats.org/officeDocument/2006/relationships/image" Target="../media/image41.jp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053264" y="2900107"/>
            <a:ext cx="7138736" cy="1586307"/>
          </a:xfrm>
        </p:spPr>
        <p:txBody>
          <a:bodyPr/>
          <a:lstStyle/>
          <a:p>
            <a:pPr lvl="0" algn="ctr" defTabSz="1371566">
              <a:lnSpc>
                <a:spcPct val="90000"/>
              </a:lnSpc>
              <a:spcBef>
                <a:spcPct val="0"/>
              </a:spcBef>
              <a:defRPr/>
            </a:pPr>
            <a:r>
              <a:rPr lang="zh-TW" altLang="en-US" sz="12500" b="1" dirty="0">
                <a:solidFill>
                  <a:srgbClr val="BC80E0">
                    <a:lumMod val="60000"/>
                    <a:lumOff val="40000"/>
                  </a:srgbClr>
                </a:solidFill>
                <a:latin typeface="微軟正黑體" pitchFamily="34" charset="-120"/>
                <a:ea typeface="微軟正黑體" pitchFamily="34" charset="-120"/>
                <a:cs typeface="+mn-cs"/>
              </a:rPr>
              <a:t>香氣發表</a:t>
            </a:r>
          </a:p>
          <a:p>
            <a:endParaRPr lang="en-US" sz="5400" dirty="0"/>
          </a:p>
        </p:txBody>
      </p:sp>
      <p:sp>
        <p:nvSpPr>
          <p:cNvPr id="7" name="副標題 1">
            <a:extLst>
              <a:ext uri="{FF2B5EF4-FFF2-40B4-BE49-F238E27FC236}">
                <a16:creationId xmlns:a16="http://schemas.microsoft.com/office/drawing/2014/main" id="{0011F0D2-0255-457F-81D7-04AFD313AD75}"/>
              </a:ext>
            </a:extLst>
          </p:cNvPr>
          <p:cNvSpPr txBox="1">
            <a:spLocks/>
          </p:cNvSpPr>
          <p:nvPr/>
        </p:nvSpPr>
        <p:spPr>
          <a:xfrm>
            <a:off x="270798" y="4045558"/>
            <a:ext cx="11650404" cy="2812442"/>
          </a:xfrm>
          <a:prstGeom prst="rect">
            <a:avLst/>
          </a:prstGeom>
        </p:spPr>
        <p:txBody>
          <a:bodyPr vert="horz" lIns="91440" tIns="45720" rIns="91440" bIns="45720" rtlCol="0" anchor="t">
            <a:normAutofit fontScale="92500" lnSpcReduction="10000"/>
          </a:bodyPr>
          <a:lstStyle>
            <a:lvl1pPr marL="0" indent="0" algn="r" defTabSz="685800" rtl="0" eaLnBrk="1" latinLnBrk="0" hangingPunct="1">
              <a:spcBef>
                <a:spcPts val="1500"/>
              </a:spcBef>
              <a:spcAft>
                <a:spcPts val="0"/>
              </a:spcAft>
              <a:buClr>
                <a:schemeClr val="accent1">
                  <a:lumMod val="75000"/>
                </a:schemeClr>
              </a:buClr>
              <a:buSzPct val="80000"/>
              <a:buFont typeface="Wingdings 3" charset="2"/>
              <a:buNone/>
              <a:defRPr sz="2700" kern="1200">
                <a:solidFill>
                  <a:schemeClr val="tx1">
                    <a:lumMod val="50000"/>
                    <a:lumOff val="50000"/>
                  </a:schemeClr>
                </a:solidFill>
                <a:latin typeface="+mn-lt"/>
                <a:ea typeface="+mn-ea"/>
                <a:cs typeface="+mn-cs"/>
              </a:defRPr>
            </a:lvl1pPr>
            <a:lvl2pPr marL="685800" indent="0" algn="ctr" defTabSz="685800" rtl="0" eaLnBrk="1" latinLnBrk="0" hangingPunct="1">
              <a:spcBef>
                <a:spcPts val="1500"/>
              </a:spcBef>
              <a:spcAft>
                <a:spcPts val="0"/>
              </a:spcAft>
              <a:buClr>
                <a:schemeClr val="accent1">
                  <a:lumMod val="75000"/>
                </a:schemeClr>
              </a:buClr>
              <a:buSzPct val="80000"/>
              <a:buFont typeface="Wingdings 3" charset="2"/>
              <a:buNone/>
              <a:defRPr sz="2400" kern="1200">
                <a:solidFill>
                  <a:schemeClr val="tx1">
                    <a:tint val="75000"/>
                  </a:schemeClr>
                </a:solidFill>
                <a:latin typeface="+mn-lt"/>
                <a:ea typeface="+mn-ea"/>
                <a:cs typeface="+mn-cs"/>
              </a:defRPr>
            </a:lvl2pPr>
            <a:lvl3pPr marL="1371600" indent="0" algn="ctr" defTabSz="685800" rtl="0" eaLnBrk="1" latinLnBrk="0" hangingPunct="1">
              <a:spcBef>
                <a:spcPts val="1500"/>
              </a:spcBef>
              <a:spcAft>
                <a:spcPts val="0"/>
              </a:spcAft>
              <a:buClr>
                <a:schemeClr val="accent1">
                  <a:lumMod val="75000"/>
                </a:schemeClr>
              </a:buClr>
              <a:buSzPct val="80000"/>
              <a:buFont typeface="Wingdings 3" charset="2"/>
              <a:buNone/>
              <a:defRPr sz="2100" kern="1200">
                <a:solidFill>
                  <a:schemeClr val="tx1">
                    <a:tint val="75000"/>
                  </a:schemeClr>
                </a:solidFill>
                <a:latin typeface="+mn-lt"/>
                <a:ea typeface="+mn-ea"/>
                <a:cs typeface="+mn-cs"/>
              </a:defRPr>
            </a:lvl3pPr>
            <a:lvl4pPr marL="2057400" indent="0" algn="ctr" defTabSz="685800" rtl="0" eaLnBrk="1" latinLnBrk="0" hangingPunct="1">
              <a:spcBef>
                <a:spcPts val="1500"/>
              </a:spcBef>
              <a:spcAft>
                <a:spcPts val="0"/>
              </a:spcAft>
              <a:buClr>
                <a:schemeClr val="accent1">
                  <a:lumMod val="75000"/>
                </a:schemeClr>
              </a:buClr>
              <a:buSzPct val="80000"/>
              <a:buFont typeface="Wingdings 3" charset="2"/>
              <a:buNone/>
              <a:defRPr sz="1800" kern="1200">
                <a:solidFill>
                  <a:schemeClr val="tx1">
                    <a:tint val="75000"/>
                  </a:schemeClr>
                </a:solidFill>
                <a:latin typeface="+mn-lt"/>
                <a:ea typeface="+mn-ea"/>
                <a:cs typeface="+mn-cs"/>
              </a:defRPr>
            </a:lvl4pPr>
            <a:lvl5pPr marL="2743200" indent="0" algn="ctr" defTabSz="685800" rtl="0" eaLnBrk="1" latinLnBrk="0" hangingPunct="1">
              <a:spcBef>
                <a:spcPts val="1500"/>
              </a:spcBef>
              <a:spcAft>
                <a:spcPts val="0"/>
              </a:spcAft>
              <a:buClr>
                <a:schemeClr val="accent1">
                  <a:lumMod val="75000"/>
                </a:schemeClr>
              </a:buClr>
              <a:buSzPct val="80000"/>
              <a:buFont typeface="Wingdings 3" charset="2"/>
              <a:buNone/>
              <a:defRPr sz="1800" kern="1200">
                <a:solidFill>
                  <a:schemeClr val="tx1">
                    <a:tint val="75000"/>
                  </a:schemeClr>
                </a:solidFill>
                <a:latin typeface="+mn-lt"/>
                <a:ea typeface="+mn-ea"/>
                <a:cs typeface="+mn-cs"/>
              </a:defRPr>
            </a:lvl5pPr>
            <a:lvl6pPr marL="3429000" indent="0" algn="ctr" defTabSz="685800" rtl="0" eaLnBrk="1" latinLnBrk="0" hangingPunct="1">
              <a:spcBef>
                <a:spcPts val="1500"/>
              </a:spcBef>
              <a:spcAft>
                <a:spcPts val="0"/>
              </a:spcAft>
              <a:buClr>
                <a:schemeClr val="accent1">
                  <a:lumMod val="75000"/>
                </a:schemeClr>
              </a:buClr>
              <a:buSzPct val="80000"/>
              <a:buFont typeface="Wingdings 3" charset="2"/>
              <a:buNone/>
              <a:defRPr sz="1800" kern="1200">
                <a:solidFill>
                  <a:schemeClr val="tx1">
                    <a:tint val="75000"/>
                  </a:schemeClr>
                </a:solidFill>
                <a:latin typeface="+mn-lt"/>
                <a:ea typeface="+mn-ea"/>
                <a:cs typeface="+mn-cs"/>
              </a:defRPr>
            </a:lvl6pPr>
            <a:lvl7pPr marL="4114800" indent="0" algn="ctr" defTabSz="685800" rtl="0" eaLnBrk="1" latinLnBrk="0" hangingPunct="1">
              <a:spcBef>
                <a:spcPts val="1500"/>
              </a:spcBef>
              <a:spcAft>
                <a:spcPts val="0"/>
              </a:spcAft>
              <a:buClr>
                <a:schemeClr val="accent1">
                  <a:lumMod val="75000"/>
                </a:schemeClr>
              </a:buClr>
              <a:buSzPct val="80000"/>
              <a:buFont typeface="Wingdings 3" charset="2"/>
              <a:buNone/>
              <a:defRPr sz="1800" kern="1200">
                <a:solidFill>
                  <a:schemeClr val="tx1">
                    <a:tint val="75000"/>
                  </a:schemeClr>
                </a:solidFill>
                <a:latin typeface="+mn-lt"/>
                <a:ea typeface="+mn-ea"/>
                <a:cs typeface="+mn-cs"/>
              </a:defRPr>
            </a:lvl7pPr>
            <a:lvl8pPr marL="4800600" indent="0" algn="ctr" defTabSz="685800" rtl="0" eaLnBrk="1" latinLnBrk="0" hangingPunct="1">
              <a:spcBef>
                <a:spcPts val="1500"/>
              </a:spcBef>
              <a:spcAft>
                <a:spcPts val="0"/>
              </a:spcAft>
              <a:buClr>
                <a:schemeClr val="accent1">
                  <a:lumMod val="75000"/>
                </a:schemeClr>
              </a:buClr>
              <a:buSzPct val="80000"/>
              <a:buFont typeface="Wingdings 3" charset="2"/>
              <a:buNone/>
              <a:defRPr sz="1800" kern="1200">
                <a:solidFill>
                  <a:schemeClr val="tx1">
                    <a:tint val="75000"/>
                  </a:schemeClr>
                </a:solidFill>
                <a:latin typeface="+mn-lt"/>
                <a:ea typeface="+mn-ea"/>
                <a:cs typeface="+mn-cs"/>
              </a:defRPr>
            </a:lvl8pPr>
            <a:lvl9pPr marL="5486400" indent="0" algn="ctr" defTabSz="685800" rtl="0" eaLnBrk="1" latinLnBrk="0" hangingPunct="1">
              <a:spcBef>
                <a:spcPts val="1500"/>
              </a:spcBef>
              <a:spcAft>
                <a:spcPts val="0"/>
              </a:spcAft>
              <a:buClr>
                <a:schemeClr val="accent1">
                  <a:lumMod val="75000"/>
                </a:schemeClr>
              </a:buClr>
              <a:buSzPct val="80000"/>
              <a:buFont typeface="Wingdings 3" charset="2"/>
              <a:buNone/>
              <a:defRPr sz="1800" kern="1200">
                <a:solidFill>
                  <a:schemeClr val="tx1">
                    <a:tint val="75000"/>
                  </a:schemeClr>
                </a:solidFill>
                <a:latin typeface="+mn-lt"/>
                <a:ea typeface="+mn-ea"/>
                <a:cs typeface="+mn-cs"/>
              </a:defRPr>
            </a:lvl9pPr>
          </a:lstStyle>
          <a:p>
            <a:pPr marL="0" marR="0" lvl="0" indent="0" algn="r" defTabSz="685800" rtl="0" eaLnBrk="1" fontAlgn="auto" latinLnBrk="0" hangingPunct="1">
              <a:lnSpc>
                <a:spcPct val="100000"/>
              </a:lnSpc>
              <a:spcBef>
                <a:spcPts val="1500"/>
              </a:spcBef>
              <a:spcAft>
                <a:spcPts val="0"/>
              </a:spcAft>
              <a:buClr>
                <a:srgbClr val="F496CB">
                  <a:lumMod val="75000"/>
                </a:srgbClr>
              </a:buClr>
              <a:buSzPct val="80000"/>
              <a:buFont typeface="Wingdings 3" charset="2"/>
              <a:buNone/>
              <a:tabLst/>
              <a:defRPr/>
            </a:pPr>
            <a:r>
              <a:rPr lang="zh-TW" altLang="en-US" sz="6100" b="1" dirty="0">
                <a:solidFill>
                  <a:srgbClr val="BC80E0">
                    <a:lumMod val="60000"/>
                    <a:lumOff val="40000"/>
                  </a:srgbClr>
                </a:solidFill>
                <a:latin typeface="微軟正黑體" pitchFamily="34" charset="-120"/>
                <a:ea typeface="微軟正黑體" pitchFamily="34" charset="-120"/>
              </a:rPr>
              <a:t>高階</a:t>
            </a:r>
            <a:r>
              <a:rPr kumimoji="0" lang="en-US" altLang="zh-TW" sz="6000" b="1" i="0" u="none" strike="noStrike" kern="1200" cap="none" spc="0" normalizeH="0" baseline="0" noProof="0" dirty="0">
                <a:ln>
                  <a:noFill/>
                </a:ln>
                <a:solidFill>
                  <a:srgbClr val="BC80E0">
                    <a:lumMod val="60000"/>
                    <a:lumOff val="40000"/>
                  </a:srgbClr>
                </a:solidFill>
                <a:effectLst/>
                <a:uLnTx/>
                <a:uFillTx/>
                <a:latin typeface="微軟正黑體" pitchFamily="34" charset="-120"/>
                <a:ea typeface="微軟正黑體" pitchFamily="34" charset="-120"/>
                <a:cs typeface="+mn-cs"/>
              </a:rPr>
              <a:t>98</a:t>
            </a:r>
            <a:r>
              <a:rPr kumimoji="0" lang="zh-TW" altLang="en-US" sz="6000" b="1" i="0" u="none" strike="noStrike" kern="1200" cap="none" spc="0" normalizeH="0" baseline="0" noProof="0" dirty="0">
                <a:ln>
                  <a:noFill/>
                </a:ln>
                <a:solidFill>
                  <a:srgbClr val="BC80E0">
                    <a:lumMod val="60000"/>
                    <a:lumOff val="40000"/>
                  </a:srgbClr>
                </a:solidFill>
                <a:effectLst/>
                <a:uLnTx/>
                <a:uFillTx/>
                <a:latin typeface="微軟正黑體" pitchFamily="34" charset="-120"/>
                <a:ea typeface="微軟正黑體" pitchFamily="34" charset="-120"/>
                <a:cs typeface="+mn-cs"/>
              </a:rPr>
              <a:t>期 張乃今</a:t>
            </a:r>
            <a:endParaRPr kumimoji="0" lang="en-US" altLang="zh-TW" sz="6000" b="1" i="0" u="none" strike="noStrike" kern="1200" cap="none" spc="0" normalizeH="0" baseline="0" noProof="0" dirty="0">
              <a:ln>
                <a:noFill/>
              </a:ln>
              <a:solidFill>
                <a:srgbClr val="BC80E0">
                  <a:lumMod val="60000"/>
                  <a:lumOff val="40000"/>
                </a:srgbClr>
              </a:solidFill>
              <a:effectLst/>
              <a:uLnTx/>
              <a:uFillTx/>
              <a:latin typeface="微軟正黑體" pitchFamily="34" charset="-120"/>
              <a:ea typeface="微軟正黑體" pitchFamily="34" charset="-120"/>
              <a:cs typeface="+mn-cs"/>
            </a:endParaRPr>
          </a:p>
          <a:p>
            <a:pPr marL="0" marR="0" lvl="0" indent="0" algn="r" defTabSz="685800" rtl="0" eaLnBrk="1" fontAlgn="auto" latinLnBrk="0" hangingPunct="1">
              <a:lnSpc>
                <a:spcPct val="100000"/>
              </a:lnSpc>
              <a:spcBef>
                <a:spcPts val="1500"/>
              </a:spcBef>
              <a:spcAft>
                <a:spcPts val="0"/>
              </a:spcAft>
              <a:buClr>
                <a:srgbClr val="F496CB">
                  <a:lumMod val="75000"/>
                </a:srgbClr>
              </a:buClr>
              <a:buSzPct val="80000"/>
              <a:buFont typeface="Wingdings 3" charset="2"/>
              <a:buNone/>
              <a:tabLst/>
              <a:defRPr/>
            </a:pPr>
            <a:endParaRPr kumimoji="0" lang="en-US" altLang="zh-TW" sz="2400" b="1" i="0" u="none" strike="noStrike" kern="1200" cap="none" spc="0" normalizeH="0" baseline="0" noProof="0" dirty="0">
              <a:ln>
                <a:noFill/>
              </a:ln>
              <a:solidFill>
                <a:sysClr val="windowText" lastClr="000000">
                  <a:lumMod val="75000"/>
                  <a:lumOff val="25000"/>
                </a:sysClr>
              </a:solidFill>
              <a:effectLst/>
              <a:uLnTx/>
              <a:uFillTx/>
              <a:latin typeface="微軟正黑體" pitchFamily="34" charset="-120"/>
              <a:ea typeface="微軟正黑體" pitchFamily="34" charset="-120"/>
              <a:cs typeface="+mn-cs"/>
            </a:endParaRPr>
          </a:p>
          <a:p>
            <a:pPr marL="0" marR="0" lvl="0" indent="0" algn="r" defTabSz="685800" rtl="0" eaLnBrk="1" fontAlgn="auto" latinLnBrk="0" hangingPunct="1">
              <a:lnSpc>
                <a:spcPct val="100000"/>
              </a:lnSpc>
              <a:spcBef>
                <a:spcPts val="1500"/>
              </a:spcBef>
              <a:spcAft>
                <a:spcPts val="0"/>
              </a:spcAft>
              <a:buClr>
                <a:srgbClr val="F496CB">
                  <a:lumMod val="75000"/>
                </a:srgbClr>
              </a:buClr>
              <a:buSzPct val="80000"/>
              <a:buFont typeface="Wingdings 3" charset="2"/>
              <a:buNone/>
              <a:tabLst/>
              <a:defRPr/>
            </a:pPr>
            <a:endParaRPr kumimoji="0" lang="en-US" altLang="zh-TW" sz="2400" b="1" i="0" u="none" strike="noStrike" kern="1200" cap="none" spc="0" normalizeH="0" baseline="0" noProof="0" dirty="0">
              <a:ln>
                <a:noFill/>
              </a:ln>
              <a:solidFill>
                <a:sysClr val="windowText" lastClr="000000">
                  <a:lumMod val="75000"/>
                  <a:lumOff val="25000"/>
                </a:sysClr>
              </a:solidFill>
              <a:effectLst/>
              <a:uLnTx/>
              <a:uFillTx/>
              <a:latin typeface="微軟正黑體" pitchFamily="34" charset="-120"/>
              <a:ea typeface="微軟正黑體" pitchFamily="34" charset="-120"/>
              <a:cs typeface="+mn-cs"/>
            </a:endParaRPr>
          </a:p>
          <a:p>
            <a:pPr marL="0" marR="0" lvl="0" indent="0" algn="r" defTabSz="685800" rtl="0" eaLnBrk="1" fontAlgn="auto" latinLnBrk="0" hangingPunct="1">
              <a:lnSpc>
                <a:spcPct val="100000"/>
              </a:lnSpc>
              <a:spcBef>
                <a:spcPts val="1500"/>
              </a:spcBef>
              <a:spcAft>
                <a:spcPts val="0"/>
              </a:spcAft>
              <a:buClr>
                <a:srgbClr val="F496CB">
                  <a:lumMod val="75000"/>
                </a:srgbClr>
              </a:buClr>
              <a:buSzPct val="80000"/>
              <a:buFont typeface="Wingdings 3" charset="2"/>
              <a:buNone/>
              <a:tabLst/>
              <a:defRPr/>
            </a:pPr>
            <a:r>
              <a:rPr kumimoji="0" lang="en-US" altLang="zh-TW" sz="5000" b="1" i="0" u="none" strike="noStrike" kern="1200" cap="none" spc="0" normalizeH="0" baseline="0" noProof="0" dirty="0">
                <a:ln>
                  <a:noFill/>
                </a:ln>
                <a:solidFill>
                  <a:srgbClr val="BC80E0">
                    <a:lumMod val="60000"/>
                    <a:lumOff val="40000"/>
                  </a:srgbClr>
                </a:solidFill>
                <a:effectLst/>
                <a:uLnTx/>
                <a:uFillTx/>
                <a:latin typeface="微軟正黑體" pitchFamily="34" charset="-120"/>
                <a:ea typeface="微軟正黑體" pitchFamily="34" charset="-120"/>
                <a:cs typeface="+mn-cs"/>
              </a:rPr>
              <a:t>2024/02/17</a:t>
            </a:r>
          </a:p>
          <a:p>
            <a:pPr marL="0" marR="0" lvl="0" indent="0" algn="r" defTabSz="685800" rtl="0" eaLnBrk="1" fontAlgn="auto" latinLnBrk="0" hangingPunct="1">
              <a:lnSpc>
                <a:spcPct val="100000"/>
              </a:lnSpc>
              <a:spcBef>
                <a:spcPts val="1500"/>
              </a:spcBef>
              <a:spcAft>
                <a:spcPts val="0"/>
              </a:spcAft>
              <a:buClr>
                <a:srgbClr val="F496CB">
                  <a:lumMod val="75000"/>
                </a:srgbClr>
              </a:buClr>
              <a:buSzPct val="80000"/>
              <a:buFont typeface="Wingdings 3" charset="2"/>
              <a:buNone/>
              <a:tabLst/>
              <a:defRPr/>
            </a:pPr>
            <a:endParaRPr kumimoji="0" lang="en-US" altLang="zh-TW" sz="4800" b="1" i="0" u="none" strike="noStrike" kern="1200" cap="none" spc="0" normalizeH="0" baseline="0" noProof="0" dirty="0">
              <a:ln>
                <a:noFill/>
              </a:ln>
              <a:solidFill>
                <a:sysClr val="windowText" lastClr="000000">
                  <a:lumMod val="75000"/>
                  <a:lumOff val="25000"/>
                </a:sysClr>
              </a:solidFill>
              <a:effectLst/>
              <a:uLnTx/>
              <a:uFillTx/>
              <a:latin typeface="微軟正黑體" pitchFamily="34" charset="-120"/>
              <a:ea typeface="微軟正黑體" pitchFamily="34" charset="-120"/>
              <a:cs typeface="+mn-cs"/>
            </a:endParaRPr>
          </a:p>
          <a:p>
            <a:pPr marL="0" marR="0" lvl="0" indent="0" algn="r" defTabSz="685800" rtl="0" eaLnBrk="1" fontAlgn="auto" latinLnBrk="0" hangingPunct="1">
              <a:lnSpc>
                <a:spcPct val="100000"/>
              </a:lnSpc>
              <a:spcBef>
                <a:spcPts val="1500"/>
              </a:spcBef>
              <a:spcAft>
                <a:spcPts val="0"/>
              </a:spcAft>
              <a:buClr>
                <a:srgbClr val="F496CB">
                  <a:lumMod val="75000"/>
                </a:srgbClr>
              </a:buClr>
              <a:buSzPct val="80000"/>
              <a:buFont typeface="Wingdings 3" charset="2"/>
              <a:buNone/>
              <a:tabLst/>
              <a:defRPr/>
            </a:pPr>
            <a:endParaRPr kumimoji="0" lang="en-US" altLang="zh-TW" sz="4800" b="1" i="0" u="none" strike="noStrike" kern="1200" cap="none" spc="0" normalizeH="0" baseline="0" noProof="0" dirty="0">
              <a:ln>
                <a:noFill/>
              </a:ln>
              <a:solidFill>
                <a:sysClr val="windowText" lastClr="000000">
                  <a:lumMod val="75000"/>
                  <a:lumOff val="25000"/>
                </a:sysClr>
              </a:solidFill>
              <a:effectLst/>
              <a:uLnTx/>
              <a:uFillTx/>
              <a:latin typeface="微軟正黑體" pitchFamily="34" charset="-120"/>
              <a:ea typeface="微軟正黑體" pitchFamily="34" charset="-120"/>
              <a:cs typeface="+mn-cs"/>
            </a:endParaRPr>
          </a:p>
          <a:p>
            <a:pPr marL="0" marR="0" lvl="0" indent="0" algn="r" defTabSz="685800" rtl="0" eaLnBrk="1" fontAlgn="auto" latinLnBrk="0" hangingPunct="1">
              <a:lnSpc>
                <a:spcPct val="100000"/>
              </a:lnSpc>
              <a:spcBef>
                <a:spcPts val="1500"/>
              </a:spcBef>
              <a:spcAft>
                <a:spcPts val="0"/>
              </a:spcAft>
              <a:buClr>
                <a:srgbClr val="F496CB">
                  <a:lumMod val="75000"/>
                </a:srgbClr>
              </a:buClr>
              <a:buSzPct val="80000"/>
              <a:buFont typeface="Wingdings 3" charset="2"/>
              <a:buNone/>
              <a:tabLst/>
              <a:defRPr/>
            </a:pPr>
            <a:endParaRPr kumimoji="0" lang="en-US" altLang="zh-TW" sz="4800" b="1" i="0" u="none" strike="noStrike" kern="1200" cap="none" spc="0" normalizeH="0" baseline="0" noProof="0" dirty="0">
              <a:ln>
                <a:noFill/>
              </a:ln>
              <a:solidFill>
                <a:sysClr val="windowText" lastClr="000000">
                  <a:lumMod val="75000"/>
                  <a:lumOff val="25000"/>
                </a:sysClr>
              </a:solidFill>
              <a:effectLst/>
              <a:uLnTx/>
              <a:uFillTx/>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403247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p:txBody>
          <a:bodyPr/>
          <a:lstStyle/>
          <a:p>
            <a:r>
              <a:rPr lang="zh-TW" altLang="en-US" dirty="0"/>
              <a:t>芳療措施</a:t>
            </a:r>
            <a:r>
              <a:rPr lang="en-US" altLang="zh-TW" dirty="0"/>
              <a:t>-</a:t>
            </a:r>
            <a:r>
              <a:rPr lang="zh-TW" altLang="en-US" dirty="0"/>
              <a:t>配方</a:t>
            </a:r>
            <a:r>
              <a:rPr lang="en-US" altLang="zh-TW" dirty="0"/>
              <a:t>1</a:t>
            </a:r>
            <a:r>
              <a:rPr lang="en-US" altLang="zh-TW" sz="2500" dirty="0"/>
              <a:t>(Week 1)</a:t>
            </a:r>
            <a:endParaRPr lang="en-US" altLang="ko-KR" sz="2500" dirty="0"/>
          </a:p>
        </p:txBody>
      </p:sp>
      <p:grpSp>
        <p:nvGrpSpPr>
          <p:cNvPr id="3" name="Group 43">
            <a:extLst>
              <a:ext uri="{FF2B5EF4-FFF2-40B4-BE49-F238E27FC236}">
                <a16:creationId xmlns:a16="http://schemas.microsoft.com/office/drawing/2014/main" id="{967A330E-28E2-405C-80AD-BBD25213345E}"/>
              </a:ext>
            </a:extLst>
          </p:cNvPr>
          <p:cNvGrpSpPr/>
          <p:nvPr/>
        </p:nvGrpSpPr>
        <p:grpSpPr>
          <a:xfrm>
            <a:off x="5732705" y="1939008"/>
            <a:ext cx="676755" cy="4244411"/>
            <a:chOff x="1586627" y="2037526"/>
            <a:chExt cx="676755" cy="4244411"/>
          </a:xfrm>
        </p:grpSpPr>
        <p:sp>
          <p:nvSpPr>
            <p:cNvPr id="4" name="Oval 44">
              <a:extLst>
                <a:ext uri="{FF2B5EF4-FFF2-40B4-BE49-F238E27FC236}">
                  <a16:creationId xmlns:a16="http://schemas.microsoft.com/office/drawing/2014/main" id="{F294D65C-D8E6-4F14-AEAC-C6DD3A6AD23B}"/>
                </a:ext>
              </a:extLst>
            </p:cNvPr>
            <p:cNvSpPr/>
            <p:nvPr/>
          </p:nvSpPr>
          <p:spPr>
            <a:xfrm>
              <a:off x="1586627" y="5600615"/>
              <a:ext cx="676755" cy="681322"/>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Arial"/>
                  <a:cs typeface="+mn-cs"/>
                </a:rPr>
                <a:t>濃度</a:t>
              </a:r>
              <a:endParaRPr kumimoji="0" lang="ko-KR" altLang="en-US" sz="1800" b="1" i="0" u="none" strike="noStrike" kern="1200" cap="none" spc="0" normalizeH="0" baseline="0" noProof="0" dirty="0">
                <a:ln>
                  <a:noFill/>
                </a:ln>
                <a:solidFill>
                  <a:prstClr val="black"/>
                </a:solidFill>
                <a:effectLst/>
                <a:uLnTx/>
                <a:uFillTx/>
                <a:latin typeface="Arial"/>
                <a:cs typeface="+mn-cs"/>
              </a:endParaRPr>
            </a:p>
          </p:txBody>
        </p:sp>
        <p:grpSp>
          <p:nvGrpSpPr>
            <p:cNvPr id="5" name="Group 45">
              <a:extLst>
                <a:ext uri="{FF2B5EF4-FFF2-40B4-BE49-F238E27FC236}">
                  <a16:creationId xmlns:a16="http://schemas.microsoft.com/office/drawing/2014/main" id="{96B8B73C-442A-424F-B3DD-8C2657994924}"/>
                </a:ext>
              </a:extLst>
            </p:cNvPr>
            <p:cNvGrpSpPr/>
            <p:nvPr/>
          </p:nvGrpSpPr>
          <p:grpSpPr>
            <a:xfrm>
              <a:off x="1636972" y="2037526"/>
              <a:ext cx="576064" cy="3479706"/>
              <a:chOff x="1475656" y="2132856"/>
              <a:chExt cx="576064" cy="3924188"/>
            </a:xfrm>
          </p:grpSpPr>
          <p:sp>
            <p:nvSpPr>
              <p:cNvPr id="6" name="Rounded Rectangle 46">
                <a:extLst>
                  <a:ext uri="{FF2B5EF4-FFF2-40B4-BE49-F238E27FC236}">
                    <a16:creationId xmlns:a16="http://schemas.microsoft.com/office/drawing/2014/main" id="{CD81DA8F-D1C4-442B-8319-861C5736373A}"/>
                  </a:ext>
                </a:extLst>
              </p:cNvPr>
              <p:cNvSpPr/>
              <p:nvPr/>
            </p:nvSpPr>
            <p:spPr>
              <a:xfrm>
                <a:off x="1475656" y="2132856"/>
                <a:ext cx="576064" cy="3924188"/>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Arial"/>
                    <a:cs typeface="+mn-cs"/>
                  </a:rPr>
                  <a:t>5%</a:t>
                </a:r>
                <a:endParaRPr kumimoji="0" lang="ko-KR" altLang="en-US" sz="1600" b="0" i="0" u="none" strike="noStrike" kern="1200" cap="none" spc="0" normalizeH="0" baseline="0" noProof="0" dirty="0">
                  <a:ln>
                    <a:noFill/>
                  </a:ln>
                  <a:solidFill>
                    <a:prstClr val="black"/>
                  </a:solidFill>
                  <a:effectLst/>
                  <a:uLnTx/>
                  <a:uFillTx/>
                  <a:latin typeface="Arial"/>
                  <a:cs typeface="+mn-cs"/>
                </a:endParaRPr>
              </a:p>
            </p:txBody>
          </p:sp>
          <p:cxnSp>
            <p:nvCxnSpPr>
              <p:cNvPr id="7" name="Straight Connector 47">
                <a:extLst>
                  <a:ext uri="{FF2B5EF4-FFF2-40B4-BE49-F238E27FC236}">
                    <a16:creationId xmlns:a16="http://schemas.microsoft.com/office/drawing/2014/main" id="{41FF1E67-6210-4F66-AE4F-7E64C0EE821B}"/>
                  </a:ext>
                </a:extLst>
              </p:cNvPr>
              <p:cNvCxnSpPr>
                <a:cxnSpLocks/>
              </p:cNvCxnSpPr>
              <p:nvPr/>
            </p:nvCxnSpPr>
            <p:spPr>
              <a:xfrm>
                <a:off x="1765430" y="4044448"/>
                <a:ext cx="0" cy="1904832"/>
              </a:xfrm>
              <a:prstGeom prst="line">
                <a:avLst/>
              </a:prstGeom>
              <a:ln w="444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8" name="Group 20">
            <a:extLst>
              <a:ext uri="{FF2B5EF4-FFF2-40B4-BE49-F238E27FC236}">
                <a16:creationId xmlns:a16="http://schemas.microsoft.com/office/drawing/2014/main" id="{881F7BE1-BC4F-439C-AD42-12BB7EC145D5}"/>
              </a:ext>
            </a:extLst>
          </p:cNvPr>
          <p:cNvGrpSpPr/>
          <p:nvPr/>
        </p:nvGrpSpPr>
        <p:grpSpPr>
          <a:xfrm>
            <a:off x="1818947" y="1977647"/>
            <a:ext cx="676755" cy="4205771"/>
            <a:chOff x="1586627" y="2076165"/>
            <a:chExt cx="676755" cy="4205771"/>
          </a:xfrm>
        </p:grpSpPr>
        <p:sp>
          <p:nvSpPr>
            <p:cNvPr id="9" name="Oval 3">
              <a:extLst>
                <a:ext uri="{FF2B5EF4-FFF2-40B4-BE49-F238E27FC236}">
                  <a16:creationId xmlns:a16="http://schemas.microsoft.com/office/drawing/2014/main" id="{DC10019D-F0D2-4CF6-8E86-DA3B2ADAA29D}"/>
                </a:ext>
              </a:extLst>
            </p:cNvPr>
            <p:cNvSpPr/>
            <p:nvPr/>
          </p:nvSpPr>
          <p:spPr>
            <a:xfrm>
              <a:off x="1586627" y="5605181"/>
              <a:ext cx="676755" cy="676755"/>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Arial"/>
                  <a:cs typeface="+mn-cs"/>
                </a:rPr>
                <a:t>絲柏</a:t>
              </a:r>
              <a:endParaRPr kumimoji="0" lang="ko-KR" altLang="en-US" sz="1800" b="1" i="0" u="none" strike="noStrike" kern="1200" cap="none" spc="0" normalizeH="0" baseline="0" noProof="0" dirty="0">
                <a:ln>
                  <a:noFill/>
                </a:ln>
                <a:solidFill>
                  <a:prstClr val="black"/>
                </a:solidFill>
                <a:effectLst/>
                <a:uLnTx/>
                <a:uFillTx/>
                <a:latin typeface="Arial"/>
                <a:cs typeface="+mn-cs"/>
              </a:endParaRPr>
            </a:p>
          </p:txBody>
        </p:sp>
        <p:grpSp>
          <p:nvGrpSpPr>
            <p:cNvPr id="10" name="Group 19">
              <a:extLst>
                <a:ext uri="{FF2B5EF4-FFF2-40B4-BE49-F238E27FC236}">
                  <a16:creationId xmlns:a16="http://schemas.microsoft.com/office/drawing/2014/main" id="{CAE14F52-7F1C-4370-BC2D-1796BBA41D3D}"/>
                </a:ext>
              </a:extLst>
            </p:cNvPr>
            <p:cNvGrpSpPr/>
            <p:nvPr/>
          </p:nvGrpSpPr>
          <p:grpSpPr>
            <a:xfrm>
              <a:off x="1653394" y="2076165"/>
              <a:ext cx="576064" cy="3479706"/>
              <a:chOff x="1492078" y="2176431"/>
              <a:chExt cx="576064" cy="3924188"/>
            </a:xfrm>
          </p:grpSpPr>
          <p:sp>
            <p:nvSpPr>
              <p:cNvPr id="11" name="Rounded Rectangle 2">
                <a:extLst>
                  <a:ext uri="{FF2B5EF4-FFF2-40B4-BE49-F238E27FC236}">
                    <a16:creationId xmlns:a16="http://schemas.microsoft.com/office/drawing/2014/main" id="{83FAF988-6F90-4F94-B786-6A93E6BCC6B4}"/>
                  </a:ext>
                </a:extLst>
              </p:cNvPr>
              <p:cNvSpPr/>
              <p:nvPr/>
            </p:nvSpPr>
            <p:spPr>
              <a:xfrm>
                <a:off x="1492078" y="2176431"/>
                <a:ext cx="576064" cy="3924188"/>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err="1">
                    <a:ln>
                      <a:noFill/>
                    </a:ln>
                    <a:solidFill>
                      <a:prstClr val="black"/>
                    </a:solidFill>
                    <a:effectLst/>
                    <a:uLnTx/>
                    <a:uFillTx/>
                    <a:latin typeface="Arial"/>
                    <a:cs typeface="+mn-cs"/>
                  </a:rPr>
                  <a:t>5d</a:t>
                </a: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cxnSp>
            <p:nvCxnSpPr>
              <p:cNvPr id="12" name="Straight Connector 4">
                <a:extLst>
                  <a:ext uri="{FF2B5EF4-FFF2-40B4-BE49-F238E27FC236}">
                    <a16:creationId xmlns:a16="http://schemas.microsoft.com/office/drawing/2014/main" id="{FFD14697-883D-48ED-A08D-4F896B3D38DC}"/>
                  </a:ext>
                </a:extLst>
              </p:cNvPr>
              <p:cNvCxnSpPr>
                <a:cxnSpLocks/>
              </p:cNvCxnSpPr>
              <p:nvPr/>
            </p:nvCxnSpPr>
            <p:spPr>
              <a:xfrm flipH="1">
                <a:off x="1765430" y="4120280"/>
                <a:ext cx="14680" cy="1828999"/>
              </a:xfrm>
              <a:prstGeom prst="line">
                <a:avLst/>
              </a:prstGeom>
              <a:ln w="444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13" name="Group 27">
            <a:extLst>
              <a:ext uri="{FF2B5EF4-FFF2-40B4-BE49-F238E27FC236}">
                <a16:creationId xmlns:a16="http://schemas.microsoft.com/office/drawing/2014/main" id="{BA47D3CB-FD2F-4364-BC98-58FBDF5EF33B}"/>
              </a:ext>
            </a:extLst>
          </p:cNvPr>
          <p:cNvGrpSpPr/>
          <p:nvPr/>
        </p:nvGrpSpPr>
        <p:grpSpPr>
          <a:xfrm>
            <a:off x="2797387" y="1977646"/>
            <a:ext cx="676755" cy="4205772"/>
            <a:chOff x="1586627" y="2076164"/>
            <a:chExt cx="676755" cy="4205772"/>
          </a:xfrm>
        </p:grpSpPr>
        <p:sp>
          <p:nvSpPr>
            <p:cNvPr id="14" name="Oval 28">
              <a:extLst>
                <a:ext uri="{FF2B5EF4-FFF2-40B4-BE49-F238E27FC236}">
                  <a16:creationId xmlns:a16="http://schemas.microsoft.com/office/drawing/2014/main" id="{75A853D4-FEDD-4C2A-895D-023747F904B7}"/>
                </a:ext>
              </a:extLst>
            </p:cNvPr>
            <p:cNvSpPr/>
            <p:nvPr/>
          </p:nvSpPr>
          <p:spPr>
            <a:xfrm>
              <a:off x="1586627" y="5605181"/>
              <a:ext cx="676755" cy="676755"/>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Arial"/>
                  <a:cs typeface="+mn-cs"/>
                </a:rPr>
                <a:t>杜松</a:t>
              </a:r>
              <a:endParaRPr kumimoji="0" lang="ko-KR" altLang="en-US" sz="1800" b="1" i="0" u="none" strike="noStrike" kern="1200" cap="none" spc="0" normalizeH="0" baseline="0" noProof="0" dirty="0">
                <a:ln>
                  <a:noFill/>
                </a:ln>
                <a:solidFill>
                  <a:prstClr val="black"/>
                </a:solidFill>
                <a:effectLst/>
                <a:uLnTx/>
                <a:uFillTx/>
                <a:latin typeface="Arial"/>
                <a:cs typeface="+mn-cs"/>
              </a:endParaRPr>
            </a:p>
          </p:txBody>
        </p:sp>
        <p:grpSp>
          <p:nvGrpSpPr>
            <p:cNvPr id="15" name="Group 29">
              <a:extLst>
                <a:ext uri="{FF2B5EF4-FFF2-40B4-BE49-F238E27FC236}">
                  <a16:creationId xmlns:a16="http://schemas.microsoft.com/office/drawing/2014/main" id="{1EDB4790-E4AB-4D21-B679-8C23ABE48541}"/>
                </a:ext>
              </a:extLst>
            </p:cNvPr>
            <p:cNvGrpSpPr/>
            <p:nvPr/>
          </p:nvGrpSpPr>
          <p:grpSpPr>
            <a:xfrm>
              <a:off x="1636972" y="2076164"/>
              <a:ext cx="576064" cy="3441067"/>
              <a:chOff x="1475656" y="2176429"/>
              <a:chExt cx="576064" cy="3880613"/>
            </a:xfrm>
          </p:grpSpPr>
          <p:sp>
            <p:nvSpPr>
              <p:cNvPr id="16" name="Rounded Rectangle 30">
                <a:extLst>
                  <a:ext uri="{FF2B5EF4-FFF2-40B4-BE49-F238E27FC236}">
                    <a16:creationId xmlns:a16="http://schemas.microsoft.com/office/drawing/2014/main" id="{E398832D-E94A-43A1-BAFC-80E7C73C801C}"/>
                  </a:ext>
                </a:extLst>
              </p:cNvPr>
              <p:cNvSpPr/>
              <p:nvPr/>
            </p:nvSpPr>
            <p:spPr>
              <a:xfrm>
                <a:off x="1475656" y="2176429"/>
                <a:ext cx="576064" cy="3880613"/>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err="1">
                    <a:ln>
                      <a:noFill/>
                    </a:ln>
                    <a:solidFill>
                      <a:prstClr val="black"/>
                    </a:solidFill>
                    <a:effectLst/>
                    <a:uLnTx/>
                    <a:uFillTx/>
                    <a:latin typeface="Arial"/>
                    <a:cs typeface="+mn-cs"/>
                  </a:rPr>
                  <a:t>3d</a:t>
                </a: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cxnSp>
            <p:nvCxnSpPr>
              <p:cNvPr id="17" name="Straight Connector 31">
                <a:extLst>
                  <a:ext uri="{FF2B5EF4-FFF2-40B4-BE49-F238E27FC236}">
                    <a16:creationId xmlns:a16="http://schemas.microsoft.com/office/drawing/2014/main" id="{8834CBAA-2C6E-41AB-975F-803F49CA52A1}"/>
                  </a:ext>
                </a:extLst>
              </p:cNvPr>
              <p:cNvCxnSpPr>
                <a:cxnSpLocks/>
              </p:cNvCxnSpPr>
              <p:nvPr/>
            </p:nvCxnSpPr>
            <p:spPr>
              <a:xfrm flipH="1">
                <a:off x="1765430" y="4820876"/>
                <a:ext cx="5598" cy="1128404"/>
              </a:xfrm>
              <a:prstGeom prst="line">
                <a:avLst/>
              </a:prstGeom>
              <a:ln w="444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18" name="Group 32">
            <a:extLst>
              <a:ext uri="{FF2B5EF4-FFF2-40B4-BE49-F238E27FC236}">
                <a16:creationId xmlns:a16="http://schemas.microsoft.com/office/drawing/2014/main" id="{E5D4609D-3C21-48AD-BBAF-04263C096277}"/>
              </a:ext>
            </a:extLst>
          </p:cNvPr>
          <p:cNvGrpSpPr/>
          <p:nvPr/>
        </p:nvGrpSpPr>
        <p:grpSpPr>
          <a:xfrm>
            <a:off x="3775827" y="1939008"/>
            <a:ext cx="676755" cy="4244410"/>
            <a:chOff x="1586627" y="2037526"/>
            <a:chExt cx="676755" cy="4244410"/>
          </a:xfrm>
        </p:grpSpPr>
        <p:sp>
          <p:nvSpPr>
            <p:cNvPr id="19" name="Oval 33">
              <a:extLst>
                <a:ext uri="{FF2B5EF4-FFF2-40B4-BE49-F238E27FC236}">
                  <a16:creationId xmlns:a16="http://schemas.microsoft.com/office/drawing/2014/main" id="{57B83F51-F991-48F3-B155-4D618E5C60E6}"/>
                </a:ext>
              </a:extLst>
            </p:cNvPr>
            <p:cNvSpPr/>
            <p:nvPr/>
          </p:nvSpPr>
          <p:spPr>
            <a:xfrm>
              <a:off x="1586627" y="5605181"/>
              <a:ext cx="676755" cy="676755"/>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Arial"/>
                  <a:cs typeface="+mn-cs"/>
                </a:rPr>
                <a:t>天    竺葵</a:t>
              </a:r>
              <a:endParaRPr kumimoji="0" lang="ko-KR" altLang="en-US" sz="1600" b="1" i="0" u="none" strike="noStrike" kern="1200" cap="none" spc="0" normalizeH="0" baseline="0" noProof="0" dirty="0">
                <a:ln>
                  <a:noFill/>
                </a:ln>
                <a:solidFill>
                  <a:prstClr val="black"/>
                </a:solidFill>
                <a:effectLst/>
                <a:uLnTx/>
                <a:uFillTx/>
                <a:latin typeface="Arial"/>
                <a:cs typeface="+mn-cs"/>
              </a:endParaRPr>
            </a:p>
          </p:txBody>
        </p:sp>
        <p:grpSp>
          <p:nvGrpSpPr>
            <p:cNvPr id="20" name="Group 34">
              <a:extLst>
                <a:ext uri="{FF2B5EF4-FFF2-40B4-BE49-F238E27FC236}">
                  <a16:creationId xmlns:a16="http://schemas.microsoft.com/office/drawing/2014/main" id="{5F47B52E-A8CB-4107-840D-3922920474A8}"/>
                </a:ext>
              </a:extLst>
            </p:cNvPr>
            <p:cNvGrpSpPr/>
            <p:nvPr/>
          </p:nvGrpSpPr>
          <p:grpSpPr>
            <a:xfrm>
              <a:off x="1636972" y="2037526"/>
              <a:ext cx="576064" cy="3479706"/>
              <a:chOff x="1475656" y="2132856"/>
              <a:chExt cx="576064" cy="3924188"/>
            </a:xfrm>
          </p:grpSpPr>
          <p:sp>
            <p:nvSpPr>
              <p:cNvPr id="21" name="Rounded Rectangle 35">
                <a:extLst>
                  <a:ext uri="{FF2B5EF4-FFF2-40B4-BE49-F238E27FC236}">
                    <a16:creationId xmlns:a16="http://schemas.microsoft.com/office/drawing/2014/main" id="{F09D6E1C-89B5-41CE-B21A-D58961AFC987}"/>
                  </a:ext>
                </a:extLst>
              </p:cNvPr>
              <p:cNvSpPr/>
              <p:nvPr/>
            </p:nvSpPr>
            <p:spPr>
              <a:xfrm>
                <a:off x="1475656" y="2132856"/>
                <a:ext cx="576064" cy="3924188"/>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err="1">
                    <a:ln>
                      <a:noFill/>
                    </a:ln>
                    <a:solidFill>
                      <a:prstClr val="black"/>
                    </a:solidFill>
                    <a:effectLst/>
                    <a:uLnTx/>
                    <a:uFillTx/>
                    <a:latin typeface="Arial"/>
                    <a:cs typeface="+mn-cs"/>
                  </a:rPr>
                  <a:t>2d</a:t>
                </a: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cxnSp>
            <p:nvCxnSpPr>
              <p:cNvPr id="22" name="Straight Connector 36">
                <a:extLst>
                  <a:ext uri="{FF2B5EF4-FFF2-40B4-BE49-F238E27FC236}">
                    <a16:creationId xmlns:a16="http://schemas.microsoft.com/office/drawing/2014/main" id="{D961BC97-BCF9-4EBD-876E-E55FA7A0B628}"/>
                  </a:ext>
                </a:extLst>
              </p:cNvPr>
              <p:cNvCxnSpPr>
                <a:cxnSpLocks/>
              </p:cNvCxnSpPr>
              <p:nvPr/>
            </p:nvCxnSpPr>
            <p:spPr>
              <a:xfrm>
                <a:off x="1765430" y="5209090"/>
                <a:ext cx="0" cy="740190"/>
              </a:xfrm>
              <a:prstGeom prst="line">
                <a:avLst/>
              </a:prstGeom>
              <a:ln w="444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23" name="Group 38">
            <a:extLst>
              <a:ext uri="{FF2B5EF4-FFF2-40B4-BE49-F238E27FC236}">
                <a16:creationId xmlns:a16="http://schemas.microsoft.com/office/drawing/2014/main" id="{6125ABD5-912F-48BD-B4F7-DE8C7B082C5E}"/>
              </a:ext>
            </a:extLst>
          </p:cNvPr>
          <p:cNvGrpSpPr/>
          <p:nvPr/>
        </p:nvGrpSpPr>
        <p:grpSpPr>
          <a:xfrm>
            <a:off x="4754267" y="1939008"/>
            <a:ext cx="676755" cy="4244410"/>
            <a:chOff x="1586627" y="2037526"/>
            <a:chExt cx="676755" cy="4244410"/>
          </a:xfrm>
        </p:grpSpPr>
        <p:sp>
          <p:nvSpPr>
            <p:cNvPr id="24" name="Oval 39">
              <a:extLst>
                <a:ext uri="{FF2B5EF4-FFF2-40B4-BE49-F238E27FC236}">
                  <a16:creationId xmlns:a16="http://schemas.microsoft.com/office/drawing/2014/main" id="{B68B74A6-F404-448C-8FDF-6485D7442565}"/>
                </a:ext>
              </a:extLst>
            </p:cNvPr>
            <p:cNvSpPr/>
            <p:nvPr/>
          </p:nvSpPr>
          <p:spPr>
            <a:xfrm>
              <a:off x="1586627" y="5605181"/>
              <a:ext cx="676755" cy="676755"/>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Arial"/>
                  <a:cs typeface="+mn-cs"/>
                </a:rPr>
                <a:t>荷荷巴油</a:t>
              </a:r>
              <a:endParaRPr kumimoji="0" lang="ko-KR" altLang="en-US" sz="1800" b="1" i="0" u="none" strike="noStrike" kern="1200" cap="none" spc="0" normalizeH="0" baseline="0" noProof="0" dirty="0">
                <a:ln>
                  <a:noFill/>
                </a:ln>
                <a:solidFill>
                  <a:prstClr val="black"/>
                </a:solidFill>
                <a:effectLst/>
                <a:uLnTx/>
                <a:uFillTx/>
                <a:latin typeface="Arial"/>
                <a:cs typeface="+mn-cs"/>
              </a:endParaRPr>
            </a:p>
          </p:txBody>
        </p:sp>
        <p:grpSp>
          <p:nvGrpSpPr>
            <p:cNvPr id="25" name="Group 40">
              <a:extLst>
                <a:ext uri="{FF2B5EF4-FFF2-40B4-BE49-F238E27FC236}">
                  <a16:creationId xmlns:a16="http://schemas.microsoft.com/office/drawing/2014/main" id="{9E9EECEC-500C-451A-B111-7557756347B1}"/>
                </a:ext>
              </a:extLst>
            </p:cNvPr>
            <p:cNvGrpSpPr/>
            <p:nvPr/>
          </p:nvGrpSpPr>
          <p:grpSpPr>
            <a:xfrm>
              <a:off x="1636972" y="2037526"/>
              <a:ext cx="576064" cy="3479706"/>
              <a:chOff x="1475656" y="2132856"/>
              <a:chExt cx="576064" cy="3924188"/>
            </a:xfrm>
          </p:grpSpPr>
          <p:sp>
            <p:nvSpPr>
              <p:cNvPr id="26" name="Rounded Rectangle 41">
                <a:extLst>
                  <a:ext uri="{FF2B5EF4-FFF2-40B4-BE49-F238E27FC236}">
                    <a16:creationId xmlns:a16="http://schemas.microsoft.com/office/drawing/2014/main" id="{D13AB774-10A5-49C7-AC3A-9DF7525B009A}"/>
                  </a:ext>
                </a:extLst>
              </p:cNvPr>
              <p:cNvSpPr/>
              <p:nvPr/>
            </p:nvSpPr>
            <p:spPr>
              <a:xfrm>
                <a:off x="1475656" y="2132856"/>
                <a:ext cx="576064" cy="3924188"/>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black"/>
                  </a:solidFill>
                  <a:effectLst/>
                  <a:uLnTx/>
                  <a:uFillTx/>
                  <a:latin typeface="Arial"/>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rial"/>
                    <a:cs typeface="+mn-cs"/>
                  </a:rPr>
                  <a:t> </a:t>
                </a:r>
                <a:r>
                  <a:rPr kumimoji="0" lang="en-US" altLang="zh-TW" sz="1800" b="0" i="0" u="none" strike="noStrike" kern="1200" cap="none" spc="0" normalizeH="0" baseline="0" noProof="0" dirty="0">
                    <a:ln>
                      <a:noFill/>
                    </a:ln>
                    <a:solidFill>
                      <a:prstClr val="black"/>
                    </a:solidFill>
                    <a:effectLst/>
                    <a:uLnTx/>
                    <a:uFillTx/>
                    <a:latin typeface="Arial"/>
                    <a:cs typeface="+mn-cs"/>
                  </a:rPr>
                  <a:t>10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rial"/>
                    <a:cs typeface="+mn-cs"/>
                  </a:rPr>
                  <a:t> </a:t>
                </a:r>
                <a:r>
                  <a:rPr kumimoji="0" lang="en-US" altLang="ko-KR" sz="1800" b="0" i="0" u="none" strike="noStrike" kern="1200" cap="none" spc="0" normalizeH="0" baseline="0" noProof="0" dirty="0">
                    <a:ln>
                      <a:noFill/>
                    </a:ln>
                    <a:solidFill>
                      <a:prstClr val="black"/>
                    </a:solidFill>
                    <a:effectLst/>
                    <a:uLnTx/>
                    <a:uFillTx/>
                    <a:latin typeface="Arial"/>
                    <a:cs typeface="+mn-cs"/>
                  </a:rPr>
                  <a:t>ml</a:t>
                </a: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cxnSp>
            <p:nvCxnSpPr>
              <p:cNvPr id="27" name="Straight Connector 42">
                <a:extLst>
                  <a:ext uri="{FF2B5EF4-FFF2-40B4-BE49-F238E27FC236}">
                    <a16:creationId xmlns:a16="http://schemas.microsoft.com/office/drawing/2014/main" id="{DB0A6CD0-51A5-4494-AC6F-24904FBE5C79}"/>
                  </a:ext>
                </a:extLst>
              </p:cNvPr>
              <p:cNvCxnSpPr>
                <a:cxnSpLocks/>
              </p:cNvCxnSpPr>
              <p:nvPr/>
            </p:nvCxnSpPr>
            <p:spPr>
              <a:xfrm>
                <a:off x="1765430" y="2357127"/>
                <a:ext cx="0" cy="3592153"/>
              </a:xfrm>
              <a:prstGeom prst="line">
                <a:avLst/>
              </a:prstGeom>
              <a:ln w="444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grpSp>
      </p:grpSp>
      <p:graphicFrame>
        <p:nvGraphicFramePr>
          <p:cNvPr id="33" name="Table 7173">
            <a:extLst>
              <a:ext uri="{FF2B5EF4-FFF2-40B4-BE49-F238E27FC236}">
                <a16:creationId xmlns:a16="http://schemas.microsoft.com/office/drawing/2014/main" id="{81486597-026B-4624-8F7A-60C7165C6BEF}"/>
              </a:ext>
            </a:extLst>
          </p:cNvPr>
          <p:cNvGraphicFramePr>
            <a:graphicFrameLocks noGrp="1"/>
          </p:cNvGraphicFramePr>
          <p:nvPr>
            <p:extLst/>
          </p:nvPr>
        </p:nvGraphicFramePr>
        <p:xfrm>
          <a:off x="1055992" y="2007074"/>
          <a:ext cx="208280" cy="3396708"/>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317709">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34" name="TextBox 33">
            <a:extLst>
              <a:ext uri="{FF2B5EF4-FFF2-40B4-BE49-F238E27FC236}">
                <a16:creationId xmlns:a16="http://schemas.microsoft.com/office/drawing/2014/main" id="{CA8AFB5C-BA2D-46BB-BF53-6B46C1E24E0E}"/>
              </a:ext>
            </a:extLst>
          </p:cNvPr>
          <p:cNvSpPr txBox="1"/>
          <p:nvPr/>
        </p:nvSpPr>
        <p:spPr>
          <a:xfrm>
            <a:off x="1055992" y="1980112"/>
            <a:ext cx="504056"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Arial"/>
                <a:cs typeface="Arial" pitchFamily="34" charset="0"/>
              </a:rPr>
              <a:t>100</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35" name="TextBox 34">
            <a:extLst>
              <a:ext uri="{FF2B5EF4-FFF2-40B4-BE49-F238E27FC236}">
                <a16:creationId xmlns:a16="http://schemas.microsoft.com/office/drawing/2014/main" id="{27526111-BECD-4533-A49B-3A12C1A0B854}"/>
              </a:ext>
            </a:extLst>
          </p:cNvPr>
          <p:cNvSpPr txBox="1"/>
          <p:nvPr/>
        </p:nvSpPr>
        <p:spPr>
          <a:xfrm>
            <a:off x="1055992" y="2324354"/>
            <a:ext cx="504056"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Arial"/>
                <a:cs typeface="Arial" pitchFamily="34" charset="0"/>
              </a:rPr>
              <a:t>90</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36" name="TextBox 35">
            <a:extLst>
              <a:ext uri="{FF2B5EF4-FFF2-40B4-BE49-F238E27FC236}">
                <a16:creationId xmlns:a16="http://schemas.microsoft.com/office/drawing/2014/main" id="{0EAB105B-A836-4B41-96E3-288D76900938}"/>
              </a:ext>
            </a:extLst>
          </p:cNvPr>
          <p:cNvSpPr txBox="1"/>
          <p:nvPr/>
        </p:nvSpPr>
        <p:spPr>
          <a:xfrm>
            <a:off x="1055992" y="2668596"/>
            <a:ext cx="504056"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Arial"/>
                <a:cs typeface="Arial" pitchFamily="34" charset="0"/>
              </a:rPr>
              <a:t>80</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37" name="TextBox 36">
            <a:extLst>
              <a:ext uri="{FF2B5EF4-FFF2-40B4-BE49-F238E27FC236}">
                <a16:creationId xmlns:a16="http://schemas.microsoft.com/office/drawing/2014/main" id="{547F4E6F-223C-440E-B93C-DF602F86AEB3}"/>
              </a:ext>
            </a:extLst>
          </p:cNvPr>
          <p:cNvSpPr txBox="1"/>
          <p:nvPr/>
        </p:nvSpPr>
        <p:spPr>
          <a:xfrm>
            <a:off x="1055992" y="3012838"/>
            <a:ext cx="504056"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Arial"/>
                <a:cs typeface="Arial" pitchFamily="34" charset="0"/>
              </a:rPr>
              <a:t>70</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38" name="TextBox 37">
            <a:extLst>
              <a:ext uri="{FF2B5EF4-FFF2-40B4-BE49-F238E27FC236}">
                <a16:creationId xmlns:a16="http://schemas.microsoft.com/office/drawing/2014/main" id="{19D62508-AD67-43CB-9D79-293C5B534D61}"/>
              </a:ext>
            </a:extLst>
          </p:cNvPr>
          <p:cNvSpPr txBox="1"/>
          <p:nvPr/>
        </p:nvSpPr>
        <p:spPr>
          <a:xfrm>
            <a:off x="1055992" y="3357080"/>
            <a:ext cx="504056"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Arial"/>
                <a:cs typeface="Arial" pitchFamily="34" charset="0"/>
              </a:rPr>
              <a:t>60</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39" name="TextBox 38">
            <a:extLst>
              <a:ext uri="{FF2B5EF4-FFF2-40B4-BE49-F238E27FC236}">
                <a16:creationId xmlns:a16="http://schemas.microsoft.com/office/drawing/2014/main" id="{49F06832-E003-4125-9265-DDF13F79A397}"/>
              </a:ext>
            </a:extLst>
          </p:cNvPr>
          <p:cNvSpPr txBox="1"/>
          <p:nvPr/>
        </p:nvSpPr>
        <p:spPr>
          <a:xfrm>
            <a:off x="1055992" y="3701322"/>
            <a:ext cx="504056"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Arial"/>
                <a:cs typeface="Arial" pitchFamily="34" charset="0"/>
              </a:rPr>
              <a:t>50</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40" name="TextBox 39">
            <a:extLst>
              <a:ext uri="{FF2B5EF4-FFF2-40B4-BE49-F238E27FC236}">
                <a16:creationId xmlns:a16="http://schemas.microsoft.com/office/drawing/2014/main" id="{88155A44-1990-4644-AA60-355FC8F01CF4}"/>
              </a:ext>
            </a:extLst>
          </p:cNvPr>
          <p:cNvSpPr txBox="1"/>
          <p:nvPr/>
        </p:nvSpPr>
        <p:spPr>
          <a:xfrm>
            <a:off x="1055992" y="4045564"/>
            <a:ext cx="504056"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Arial"/>
                <a:cs typeface="Arial" pitchFamily="34" charset="0"/>
              </a:rPr>
              <a:t>40</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41" name="TextBox 40">
            <a:extLst>
              <a:ext uri="{FF2B5EF4-FFF2-40B4-BE49-F238E27FC236}">
                <a16:creationId xmlns:a16="http://schemas.microsoft.com/office/drawing/2014/main" id="{43237D11-CCA6-4CA7-AC4B-45F27A2C7818}"/>
              </a:ext>
            </a:extLst>
          </p:cNvPr>
          <p:cNvSpPr txBox="1"/>
          <p:nvPr/>
        </p:nvSpPr>
        <p:spPr>
          <a:xfrm>
            <a:off x="1055992" y="4389806"/>
            <a:ext cx="504056"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Arial"/>
                <a:cs typeface="Arial" pitchFamily="34" charset="0"/>
              </a:rPr>
              <a:t>30</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42" name="TextBox 41">
            <a:extLst>
              <a:ext uri="{FF2B5EF4-FFF2-40B4-BE49-F238E27FC236}">
                <a16:creationId xmlns:a16="http://schemas.microsoft.com/office/drawing/2014/main" id="{A79FB1D5-A405-447B-8C03-68C0512027F8}"/>
              </a:ext>
            </a:extLst>
          </p:cNvPr>
          <p:cNvSpPr txBox="1"/>
          <p:nvPr/>
        </p:nvSpPr>
        <p:spPr>
          <a:xfrm>
            <a:off x="1055992" y="4734048"/>
            <a:ext cx="504056"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Arial"/>
                <a:cs typeface="Arial" pitchFamily="34" charset="0"/>
              </a:rPr>
              <a:t>20</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43" name="TextBox 42">
            <a:extLst>
              <a:ext uri="{FF2B5EF4-FFF2-40B4-BE49-F238E27FC236}">
                <a16:creationId xmlns:a16="http://schemas.microsoft.com/office/drawing/2014/main" id="{E204BBFB-B421-40AF-9E03-23E74690CA83}"/>
              </a:ext>
            </a:extLst>
          </p:cNvPr>
          <p:cNvSpPr txBox="1"/>
          <p:nvPr/>
        </p:nvSpPr>
        <p:spPr>
          <a:xfrm>
            <a:off x="1055992" y="5078287"/>
            <a:ext cx="504056"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Arial"/>
                <a:cs typeface="Arial" pitchFamily="34" charset="0"/>
              </a:rPr>
              <a:t>10</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grpSp>
        <p:nvGrpSpPr>
          <p:cNvPr id="44" name="Group 26">
            <a:extLst>
              <a:ext uri="{FF2B5EF4-FFF2-40B4-BE49-F238E27FC236}">
                <a16:creationId xmlns:a16="http://schemas.microsoft.com/office/drawing/2014/main" id="{559D0E17-C4E2-4D85-B3BC-B2800F447125}"/>
              </a:ext>
            </a:extLst>
          </p:cNvPr>
          <p:cNvGrpSpPr/>
          <p:nvPr/>
        </p:nvGrpSpPr>
        <p:grpSpPr>
          <a:xfrm>
            <a:off x="7820168" y="1939008"/>
            <a:ext cx="3940015" cy="475867"/>
            <a:chOff x="5796136" y="1719559"/>
            <a:chExt cx="2925491" cy="475867"/>
          </a:xfrm>
        </p:grpSpPr>
        <p:sp>
          <p:nvSpPr>
            <p:cNvPr id="45" name="TextBox 44">
              <a:extLst>
                <a:ext uri="{FF2B5EF4-FFF2-40B4-BE49-F238E27FC236}">
                  <a16:creationId xmlns:a16="http://schemas.microsoft.com/office/drawing/2014/main" id="{50CF2A82-618A-4FB0-A0B6-B68C1E664E35}"/>
                </a:ext>
              </a:extLst>
            </p:cNvPr>
            <p:cNvSpPr txBox="1"/>
            <p:nvPr/>
          </p:nvSpPr>
          <p:spPr>
            <a:xfrm>
              <a:off x="6093214" y="1719559"/>
              <a:ext cx="2628413"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消水腫首選，收斂過多體液</a:t>
              </a:r>
              <a:endParaRPr kumimoji="0" lang="ko-KR"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46" name="TextBox 45">
              <a:extLst>
                <a:ext uri="{FF2B5EF4-FFF2-40B4-BE49-F238E27FC236}">
                  <a16:creationId xmlns:a16="http://schemas.microsoft.com/office/drawing/2014/main" id="{465D0591-8E92-4FD4-9B77-2B6F6E40AA9A}"/>
                </a:ext>
              </a:extLst>
            </p:cNvPr>
            <p:cNvSpPr txBox="1"/>
            <p:nvPr/>
          </p:nvSpPr>
          <p:spPr>
            <a:xfrm>
              <a:off x="5796136" y="1918427"/>
              <a:ext cx="2628414" cy="276999"/>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 </a:t>
              </a:r>
            </a:p>
          </p:txBody>
        </p:sp>
      </p:grpSp>
      <p:sp>
        <p:nvSpPr>
          <p:cNvPr id="47" name="TextBox 46">
            <a:extLst>
              <a:ext uri="{FF2B5EF4-FFF2-40B4-BE49-F238E27FC236}">
                <a16:creationId xmlns:a16="http://schemas.microsoft.com/office/drawing/2014/main" id="{E08517CD-0751-4C47-9071-D67974A97423}"/>
              </a:ext>
            </a:extLst>
          </p:cNvPr>
          <p:cNvSpPr txBox="1"/>
          <p:nvPr/>
        </p:nvSpPr>
        <p:spPr>
          <a:xfrm>
            <a:off x="6905836" y="5757909"/>
            <a:ext cx="914332"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FFD302"/>
                </a:solidFill>
                <a:effectLst/>
                <a:uLnTx/>
                <a:uFillTx/>
                <a:latin typeface="Arial"/>
                <a:cs typeface="Arial" pitchFamily="34" charset="0"/>
              </a:rPr>
              <a:t>建議</a:t>
            </a:r>
            <a:endParaRPr kumimoji="0" lang="ko-KR" altLang="en-US" sz="2800" b="1" i="0" u="none" strike="noStrike" kern="1200" cap="none" spc="0" normalizeH="0" baseline="0" noProof="0" dirty="0">
              <a:ln>
                <a:noFill/>
              </a:ln>
              <a:solidFill>
                <a:srgbClr val="FFD302"/>
              </a:solidFill>
              <a:effectLst/>
              <a:uLnTx/>
              <a:uFillTx/>
              <a:latin typeface="Arial"/>
              <a:cs typeface="Arial" pitchFamily="34" charset="0"/>
            </a:endParaRPr>
          </a:p>
        </p:txBody>
      </p:sp>
      <p:sp>
        <p:nvSpPr>
          <p:cNvPr id="49" name="TextBox 48">
            <a:extLst>
              <a:ext uri="{FF2B5EF4-FFF2-40B4-BE49-F238E27FC236}">
                <a16:creationId xmlns:a16="http://schemas.microsoft.com/office/drawing/2014/main" id="{74AB91D7-AB74-4F90-BD73-1FF60AA7BAF0}"/>
              </a:ext>
            </a:extLst>
          </p:cNvPr>
          <p:cNvSpPr txBox="1"/>
          <p:nvPr/>
        </p:nvSpPr>
        <p:spPr>
          <a:xfrm>
            <a:off x="8226157" y="2896950"/>
            <a:ext cx="3539913"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支援腎功能健康，排毒消水腫</a:t>
            </a:r>
            <a:endParaRPr kumimoji="0" lang="ko-KR"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51" name="TextBox 50">
            <a:extLst>
              <a:ext uri="{FF2B5EF4-FFF2-40B4-BE49-F238E27FC236}">
                <a16:creationId xmlns:a16="http://schemas.microsoft.com/office/drawing/2014/main" id="{9B4D36BA-7ABD-4711-BCF0-771439CEE792}"/>
              </a:ext>
            </a:extLst>
          </p:cNvPr>
          <p:cNvSpPr txBox="1"/>
          <p:nvPr/>
        </p:nvSpPr>
        <p:spPr>
          <a:xfrm>
            <a:off x="6910692" y="1903920"/>
            <a:ext cx="914332"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FFD302"/>
                </a:solidFill>
                <a:effectLst/>
                <a:uLnTx/>
                <a:uFillTx/>
                <a:latin typeface="Arial"/>
                <a:cs typeface="Arial" pitchFamily="34" charset="0"/>
              </a:rPr>
              <a:t>絲柏</a:t>
            </a:r>
            <a:endParaRPr kumimoji="0" lang="ko-KR" altLang="en-US" sz="2800" b="1" i="0" u="none" strike="noStrike" kern="1200" cap="none" spc="0" normalizeH="0" baseline="0" noProof="0" dirty="0">
              <a:ln>
                <a:noFill/>
              </a:ln>
              <a:solidFill>
                <a:srgbClr val="FFD302"/>
              </a:solidFill>
              <a:effectLst/>
              <a:uLnTx/>
              <a:uFillTx/>
              <a:latin typeface="Arial"/>
              <a:cs typeface="Arial" pitchFamily="34" charset="0"/>
            </a:endParaRPr>
          </a:p>
        </p:txBody>
      </p:sp>
      <p:sp>
        <p:nvSpPr>
          <p:cNvPr id="53" name="TextBox 52">
            <a:extLst>
              <a:ext uri="{FF2B5EF4-FFF2-40B4-BE49-F238E27FC236}">
                <a16:creationId xmlns:a16="http://schemas.microsoft.com/office/drawing/2014/main" id="{60937F8C-6E94-4304-901D-56C8B3ADD57C}"/>
              </a:ext>
            </a:extLst>
          </p:cNvPr>
          <p:cNvSpPr txBox="1"/>
          <p:nvPr/>
        </p:nvSpPr>
        <p:spPr>
          <a:xfrm>
            <a:off x="8220268" y="3802237"/>
            <a:ext cx="3539913"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幫助淋巴循環</a:t>
            </a:r>
            <a:endParaRPr kumimoji="0" lang="ko-KR"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55" name="TextBox 54">
            <a:extLst>
              <a:ext uri="{FF2B5EF4-FFF2-40B4-BE49-F238E27FC236}">
                <a16:creationId xmlns:a16="http://schemas.microsoft.com/office/drawing/2014/main" id="{8FF33CB3-5296-4608-8123-F2B21DDEB9F4}"/>
              </a:ext>
            </a:extLst>
          </p:cNvPr>
          <p:cNvSpPr txBox="1"/>
          <p:nvPr/>
        </p:nvSpPr>
        <p:spPr>
          <a:xfrm>
            <a:off x="6910692" y="2803464"/>
            <a:ext cx="914332"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12E6E6"/>
                </a:solidFill>
                <a:effectLst/>
                <a:uLnTx/>
                <a:uFillTx/>
                <a:latin typeface="Arial"/>
                <a:cs typeface="Arial" pitchFamily="34" charset="0"/>
              </a:rPr>
              <a:t>杜松</a:t>
            </a:r>
            <a:endParaRPr kumimoji="0" lang="ko-KR" altLang="en-US" sz="2800" b="1" i="0" u="none" strike="noStrike" kern="1200" cap="none" spc="0" normalizeH="0" baseline="0" noProof="0" dirty="0">
              <a:ln>
                <a:noFill/>
              </a:ln>
              <a:solidFill>
                <a:srgbClr val="12E6E6"/>
              </a:solidFill>
              <a:effectLst/>
              <a:uLnTx/>
              <a:uFillTx/>
              <a:latin typeface="Arial"/>
              <a:cs typeface="Arial" pitchFamily="34" charset="0"/>
            </a:endParaRPr>
          </a:p>
        </p:txBody>
      </p:sp>
      <p:sp>
        <p:nvSpPr>
          <p:cNvPr id="57" name="TextBox 56">
            <a:extLst>
              <a:ext uri="{FF2B5EF4-FFF2-40B4-BE49-F238E27FC236}">
                <a16:creationId xmlns:a16="http://schemas.microsoft.com/office/drawing/2014/main" id="{45DF7829-6527-41BA-8581-15552CF055AC}"/>
              </a:ext>
            </a:extLst>
          </p:cNvPr>
          <p:cNvSpPr txBox="1"/>
          <p:nvPr/>
        </p:nvSpPr>
        <p:spPr>
          <a:xfrm>
            <a:off x="8220268" y="4684422"/>
            <a:ext cx="3539913" cy="70788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早晚各塗一次，由腳踝往心臟方向按摩</a:t>
            </a:r>
            <a:endParaRPr kumimoji="0" lang="ko-KR"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59" name="TextBox 58">
            <a:extLst>
              <a:ext uri="{FF2B5EF4-FFF2-40B4-BE49-F238E27FC236}">
                <a16:creationId xmlns:a16="http://schemas.microsoft.com/office/drawing/2014/main" id="{6C5B1DAE-B635-48CA-A117-DF169F34E265}"/>
              </a:ext>
            </a:extLst>
          </p:cNvPr>
          <p:cNvSpPr txBox="1"/>
          <p:nvPr/>
        </p:nvSpPr>
        <p:spPr>
          <a:xfrm>
            <a:off x="6910691" y="3703008"/>
            <a:ext cx="1309577"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FFD302"/>
                </a:solidFill>
                <a:effectLst/>
                <a:uLnTx/>
                <a:uFillTx/>
                <a:latin typeface="Arial"/>
                <a:cs typeface="Arial" pitchFamily="34" charset="0"/>
              </a:rPr>
              <a:t>天竺葵</a:t>
            </a:r>
            <a:endParaRPr kumimoji="0" lang="ko-KR" altLang="en-US" sz="2800" b="1" i="0" u="none" strike="noStrike" kern="1200" cap="none" spc="0" normalizeH="0" baseline="0" noProof="0" dirty="0">
              <a:ln>
                <a:noFill/>
              </a:ln>
              <a:solidFill>
                <a:srgbClr val="FFD302"/>
              </a:solidFill>
              <a:effectLst/>
              <a:uLnTx/>
              <a:uFillTx/>
              <a:latin typeface="Arial"/>
              <a:cs typeface="Arial" pitchFamily="34" charset="0"/>
            </a:endParaRPr>
          </a:p>
        </p:txBody>
      </p:sp>
      <p:sp>
        <p:nvSpPr>
          <p:cNvPr id="61" name="TextBox 60">
            <a:extLst>
              <a:ext uri="{FF2B5EF4-FFF2-40B4-BE49-F238E27FC236}">
                <a16:creationId xmlns:a16="http://schemas.microsoft.com/office/drawing/2014/main" id="{66DD6F8B-FADF-4AC2-BA66-113CBADBFE82}"/>
              </a:ext>
            </a:extLst>
          </p:cNvPr>
          <p:cNvSpPr txBox="1"/>
          <p:nvPr/>
        </p:nvSpPr>
        <p:spPr>
          <a:xfrm>
            <a:off x="8220270" y="5613590"/>
            <a:ext cx="3539913" cy="1200329"/>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(1)</a:t>
            </a:r>
            <a:r>
              <a:rPr kumimoji="0" lang="zh-TW"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多深呼吸 </a:t>
            </a:r>
            <a:r>
              <a:rPr kumimoji="0" lang="en-US" altLang="zh-TW"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(2)</a:t>
            </a:r>
            <a:r>
              <a:rPr kumimoji="0" lang="zh-TW"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充足睡眠 </a:t>
            </a:r>
            <a:endParaRPr kumimoji="0" lang="en-US" altLang="zh-TW"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(3)</a:t>
            </a:r>
            <a:r>
              <a:rPr kumimoji="0" lang="zh-TW"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按摩        </a:t>
            </a:r>
            <a:r>
              <a:rPr kumimoji="0" lang="zh-TW" altLang="en-US" sz="3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 </a:t>
            </a:r>
            <a:r>
              <a:rPr kumimoji="0" lang="en-US" altLang="zh-TW"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(4)</a:t>
            </a:r>
            <a:r>
              <a:rPr kumimoji="0" lang="zh-TW"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泡澡</a:t>
            </a:r>
            <a:endParaRPr kumimoji="0" lang="en-US" altLang="zh-TW"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(5)</a:t>
            </a:r>
            <a:r>
              <a:rPr kumimoji="0" lang="zh-TW"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運動        </a:t>
            </a:r>
            <a:r>
              <a:rPr kumimoji="0" lang="en-US" altLang="zh-TW"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(6)</a:t>
            </a:r>
            <a:r>
              <a:rPr kumimoji="0" lang="zh-TW"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乾刷法</a:t>
            </a:r>
            <a:endParaRPr kumimoji="0" lang="en-US" altLang="zh-TW"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2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63" name="TextBox 62">
            <a:extLst>
              <a:ext uri="{FF2B5EF4-FFF2-40B4-BE49-F238E27FC236}">
                <a16:creationId xmlns:a16="http://schemas.microsoft.com/office/drawing/2014/main" id="{2AD0C5F1-C541-4B25-953E-4EC7335D9E43}"/>
              </a:ext>
            </a:extLst>
          </p:cNvPr>
          <p:cNvSpPr txBox="1"/>
          <p:nvPr/>
        </p:nvSpPr>
        <p:spPr>
          <a:xfrm>
            <a:off x="6910692" y="4602552"/>
            <a:ext cx="914332" cy="95410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12E6E6"/>
                </a:solidFill>
                <a:effectLst/>
                <a:uLnTx/>
                <a:uFillTx/>
                <a:latin typeface="Arial"/>
                <a:cs typeface="Arial" pitchFamily="34" charset="0"/>
              </a:rPr>
              <a:t>使用</a:t>
            </a:r>
            <a:endParaRPr kumimoji="0" lang="en-US" altLang="zh-TW" sz="2800" b="1" i="0" u="none" strike="noStrike" kern="1200" cap="none" spc="0" normalizeH="0" baseline="0" noProof="0" dirty="0">
              <a:ln>
                <a:noFill/>
              </a:ln>
              <a:solidFill>
                <a:srgbClr val="12E6E6"/>
              </a:solidFill>
              <a:effectLst/>
              <a:uLnTx/>
              <a:uFillTx/>
              <a:latin typeface="Arial"/>
              <a:cs typeface="Arial"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12E6E6"/>
                </a:solidFill>
                <a:effectLst/>
                <a:uLnTx/>
                <a:uFillTx/>
                <a:latin typeface="Arial"/>
                <a:cs typeface="Arial" pitchFamily="34" charset="0"/>
              </a:rPr>
              <a:t>方法</a:t>
            </a:r>
            <a:endParaRPr kumimoji="0" lang="ko-KR" altLang="en-US" sz="2800" b="1" i="0" u="none" strike="noStrike" kern="1200" cap="none" spc="0" normalizeH="0" baseline="0" noProof="0" dirty="0">
              <a:ln>
                <a:noFill/>
              </a:ln>
              <a:solidFill>
                <a:srgbClr val="12E6E6"/>
              </a:solidFill>
              <a:effectLst/>
              <a:uLnTx/>
              <a:uFillTx/>
              <a:latin typeface="Arial"/>
              <a:cs typeface="Arial" pitchFamily="34" charset="0"/>
            </a:endParaRPr>
          </a:p>
        </p:txBody>
      </p:sp>
    </p:spTree>
    <p:extLst>
      <p:ext uri="{BB962C8B-B14F-4D97-AF65-F5344CB8AC3E}">
        <p14:creationId xmlns:p14="http://schemas.microsoft.com/office/powerpoint/2010/main" val="16749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76480" y="5140175"/>
            <a:ext cx="3037104" cy="150810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2300" b="0" i="0" u="none" strike="noStrike" kern="1200" cap="none" spc="0" normalizeH="0" baseline="0" noProof="0" dirty="0">
                <a:ln>
                  <a:noFill/>
                </a:ln>
                <a:solidFill>
                  <a:prstClr val="white"/>
                </a:solidFill>
                <a:effectLst/>
                <a:uLnTx/>
                <a:uFillTx/>
                <a:latin typeface="Arial"/>
                <a:cs typeface="Arial" pitchFamily="34" charset="0"/>
              </a:rPr>
              <a:t>左大腿</a:t>
            </a:r>
            <a:r>
              <a:rPr kumimoji="0" lang="en-US" altLang="zh-TW" sz="2300" b="0" i="0" u="none" strike="noStrike" kern="1200" cap="none" spc="0" normalizeH="0" baseline="0" noProof="0" dirty="0">
                <a:ln>
                  <a:noFill/>
                </a:ln>
                <a:solidFill>
                  <a:prstClr val="white"/>
                </a:solidFill>
                <a:effectLst/>
                <a:uLnTx/>
                <a:uFillTx/>
                <a:latin typeface="Arial"/>
                <a:cs typeface="Arial" pitchFamily="34" charset="0"/>
              </a:rPr>
              <a:t>:47 CM</a:t>
            </a:r>
          </a:p>
          <a:p>
            <a:pPr>
              <a:defRPr/>
            </a:pPr>
            <a:r>
              <a:rPr lang="zh-TW" altLang="en-US" sz="2300" dirty="0">
                <a:solidFill>
                  <a:prstClr val="white"/>
                </a:solidFill>
                <a:cs typeface="Arial" pitchFamily="34" charset="0"/>
              </a:rPr>
              <a:t>右大腿</a:t>
            </a:r>
            <a:r>
              <a:rPr lang="en-US" altLang="zh-TW" sz="2300" dirty="0">
                <a:solidFill>
                  <a:prstClr val="white"/>
                </a:solidFill>
                <a:cs typeface="Arial" pitchFamily="34" charset="0"/>
              </a:rPr>
              <a:t>:48 CM</a:t>
            </a:r>
          </a:p>
          <a:p>
            <a:pPr marL="0" marR="0" lvl="0" indent="0" algn="l" defTabSz="914377" rtl="0" eaLnBrk="1" fontAlgn="auto" latinLnBrk="0" hangingPunct="1">
              <a:lnSpc>
                <a:spcPct val="100000"/>
              </a:lnSpc>
              <a:spcBef>
                <a:spcPts val="0"/>
              </a:spcBef>
              <a:spcAft>
                <a:spcPts val="0"/>
              </a:spcAft>
              <a:buClrTx/>
              <a:buSzTx/>
              <a:buFontTx/>
              <a:buNone/>
              <a:tabLst/>
              <a:defRPr/>
            </a:pPr>
            <a:r>
              <a:rPr lang="zh-TW" altLang="en-US" sz="2300" dirty="0">
                <a:solidFill>
                  <a:prstClr val="white"/>
                </a:solidFill>
                <a:latin typeface="Arial"/>
                <a:cs typeface="Arial" pitchFamily="34" charset="0"/>
              </a:rPr>
              <a:t>左小腿</a:t>
            </a:r>
            <a:r>
              <a:rPr lang="en-US" altLang="zh-TW" sz="2300" dirty="0">
                <a:solidFill>
                  <a:prstClr val="white"/>
                </a:solidFill>
                <a:latin typeface="Arial"/>
                <a:cs typeface="Arial" pitchFamily="34" charset="0"/>
              </a:rPr>
              <a:t>:33.5 CM</a:t>
            </a:r>
          </a:p>
          <a:p>
            <a:pPr marL="0" marR="0" lvl="0" indent="0" algn="l" defTabSz="914377" rtl="0" eaLnBrk="1" fontAlgn="auto" latinLnBrk="0" hangingPunct="1">
              <a:lnSpc>
                <a:spcPct val="100000"/>
              </a:lnSpc>
              <a:spcBef>
                <a:spcPts val="0"/>
              </a:spcBef>
              <a:spcAft>
                <a:spcPts val="0"/>
              </a:spcAft>
              <a:buClrTx/>
              <a:buSzTx/>
              <a:buFontTx/>
              <a:buNone/>
              <a:tabLst/>
              <a:defRPr/>
            </a:pPr>
            <a:r>
              <a:rPr lang="zh-TW" altLang="en-US" sz="2300" dirty="0">
                <a:solidFill>
                  <a:prstClr val="white"/>
                </a:solidFill>
                <a:latin typeface="Arial"/>
                <a:cs typeface="Arial" pitchFamily="34" charset="0"/>
              </a:rPr>
              <a:t>右小腿</a:t>
            </a:r>
            <a:r>
              <a:rPr lang="en-US" altLang="zh-TW" sz="2300" dirty="0">
                <a:solidFill>
                  <a:prstClr val="white"/>
                </a:solidFill>
                <a:latin typeface="Arial"/>
                <a:cs typeface="Arial" pitchFamily="34" charset="0"/>
              </a:rPr>
              <a:t>:33.5 CM</a:t>
            </a:r>
            <a:endParaRPr kumimoji="0" lang="ko-KR" altLang="en-US" sz="2300" b="0" i="0" u="none" strike="noStrike" kern="1200" cap="none" spc="0" normalizeH="0" baseline="0" noProof="0" dirty="0">
              <a:ln>
                <a:noFill/>
              </a:ln>
              <a:solidFill>
                <a:prstClr val="white"/>
              </a:solidFill>
              <a:effectLst/>
              <a:uLnTx/>
              <a:uFillTx/>
              <a:latin typeface="Arial"/>
              <a:cs typeface="Arial" pitchFamily="34" charset="0"/>
            </a:endParaRPr>
          </a:p>
        </p:txBody>
      </p:sp>
      <p:sp>
        <p:nvSpPr>
          <p:cNvPr id="25" name="Text Placeholder 10"/>
          <p:cNvSpPr txBox="1">
            <a:spLocks/>
          </p:cNvSpPr>
          <p:nvPr/>
        </p:nvSpPr>
        <p:spPr>
          <a:xfrm>
            <a:off x="8309087" y="1055098"/>
            <a:ext cx="3158226" cy="1060843"/>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1" hangingPunct="1">
              <a:lnSpc>
                <a:spcPct val="110000"/>
              </a:lnSpc>
              <a:spcBef>
                <a:spcPct val="20000"/>
              </a:spcBef>
              <a:spcAft>
                <a:spcPts val="0"/>
              </a:spcAft>
              <a:buClrTx/>
              <a:buSzTx/>
              <a:buFont typeface="Arial" pitchFamily="34" charset="0"/>
              <a:buNone/>
              <a:tabLst/>
              <a:defRPr/>
            </a:pPr>
            <a:r>
              <a:rPr kumimoji="0" lang="zh-TW" altLang="en-US" sz="3600" b="1" i="0" u="none" strike="noStrike" kern="1200" cap="none" spc="0" normalizeH="0" baseline="0" noProof="0" dirty="0">
                <a:ln>
                  <a:noFill/>
                </a:ln>
                <a:solidFill>
                  <a:prstClr val="white"/>
                </a:solidFill>
                <a:effectLst/>
                <a:uLnTx/>
                <a:uFillTx/>
                <a:latin typeface="Arial"/>
                <a:cs typeface="Arial" pitchFamily="34" charset="0"/>
              </a:rPr>
              <a:t>使用前測量</a:t>
            </a:r>
            <a:endParaRPr kumimoji="0" lang="en-US" altLang="zh-TW" sz="3600" b="1" i="0" u="none" strike="noStrike" kern="1200" cap="none" spc="0" normalizeH="0" baseline="0" noProof="0" dirty="0">
              <a:ln>
                <a:noFill/>
              </a:ln>
              <a:solidFill>
                <a:prstClr val="white"/>
              </a:solidFill>
              <a:effectLst/>
              <a:uLnTx/>
              <a:uFillTx/>
              <a:latin typeface="Arial"/>
              <a:cs typeface="Arial" pitchFamily="34" charset="0"/>
            </a:endParaRPr>
          </a:p>
          <a:p>
            <a:pPr marL="0" marR="0" lvl="0" indent="0" algn="r" defTabSz="914400" rtl="0" eaLnBrk="1" fontAlgn="auto" latinLnBrk="1" hangingPunct="1">
              <a:lnSpc>
                <a:spcPct val="110000"/>
              </a:lnSpc>
              <a:spcBef>
                <a:spcPct val="20000"/>
              </a:spcBef>
              <a:spcAft>
                <a:spcPts val="0"/>
              </a:spcAft>
              <a:buClrTx/>
              <a:buSzTx/>
              <a:buFont typeface="Arial" pitchFamily="34" charset="0"/>
              <a:buNone/>
              <a:tabLst/>
              <a:defRPr/>
            </a:pPr>
            <a:r>
              <a:rPr kumimoji="0" lang="en-US" altLang="zh-TW" sz="3600" b="1" i="0" u="none" strike="noStrike" kern="1200" cap="none" spc="0" normalizeH="0" baseline="0" noProof="0" dirty="0">
                <a:ln>
                  <a:noFill/>
                </a:ln>
                <a:solidFill>
                  <a:prstClr val="white"/>
                </a:solidFill>
                <a:effectLst/>
                <a:uLnTx/>
                <a:uFillTx/>
                <a:latin typeface="Arial"/>
                <a:cs typeface="Arial" pitchFamily="34" charset="0"/>
              </a:rPr>
              <a:t>Week 1</a:t>
            </a:r>
          </a:p>
          <a:p>
            <a:pPr marL="0" marR="0" lvl="0" indent="0" algn="r" defTabSz="914400" rtl="0" eaLnBrk="1" fontAlgn="auto" latinLnBrk="1" hangingPunct="1">
              <a:lnSpc>
                <a:spcPct val="110000"/>
              </a:lnSpc>
              <a:spcBef>
                <a:spcPct val="20000"/>
              </a:spcBef>
              <a:spcAft>
                <a:spcPts val="0"/>
              </a:spcAft>
              <a:buClrTx/>
              <a:buSzTx/>
              <a:buFont typeface="Arial" pitchFamily="34" charset="0"/>
              <a:buNone/>
              <a:tabLst/>
              <a:defRPr/>
            </a:pPr>
            <a:endParaRPr lang="en-US" altLang="ko-KR" sz="3600" b="1" dirty="0">
              <a:solidFill>
                <a:prstClr val="white"/>
              </a:solidFill>
              <a:latin typeface="Arial"/>
              <a:cs typeface="Arial" pitchFamily="34" charset="0"/>
            </a:endParaRPr>
          </a:p>
          <a:p>
            <a:pPr marL="0" marR="0" lvl="0" indent="0" algn="r" defTabSz="914400" rtl="0" eaLnBrk="1" fontAlgn="auto" latinLnBrk="1" hangingPunct="1">
              <a:lnSpc>
                <a:spcPct val="110000"/>
              </a:lnSpc>
              <a:spcBef>
                <a:spcPct val="20000"/>
              </a:spcBef>
              <a:spcAft>
                <a:spcPts val="0"/>
              </a:spcAft>
              <a:buClrTx/>
              <a:buSzTx/>
              <a:buFont typeface="Arial" pitchFamily="34" charset="0"/>
              <a:buNone/>
              <a:tabLst/>
              <a:defRPr/>
            </a:pPr>
            <a:endParaRPr kumimoji="0" lang="en-US" altLang="ko-KR" sz="3600" b="1" i="0" u="none" strike="noStrike" kern="1200" cap="none" spc="0" normalizeH="0" baseline="0" noProof="0" dirty="0">
              <a:ln>
                <a:noFill/>
              </a:ln>
              <a:solidFill>
                <a:prstClr val="white"/>
              </a:solidFill>
              <a:effectLst/>
              <a:uLnTx/>
              <a:uFillTx/>
              <a:latin typeface="Arial"/>
              <a:cs typeface="Arial" pitchFamily="34" charset="0"/>
            </a:endParaRPr>
          </a:p>
        </p:txBody>
      </p:sp>
      <p:pic>
        <p:nvPicPr>
          <p:cNvPr id="8" name="圖片版面配置區 7">
            <a:extLst>
              <a:ext uri="{FF2B5EF4-FFF2-40B4-BE49-F238E27FC236}">
                <a16:creationId xmlns:a16="http://schemas.microsoft.com/office/drawing/2014/main" id="{8EEC1825-C3A5-40A6-B7B9-775F20D5690F}"/>
              </a:ext>
            </a:extLst>
          </p:cNvPr>
          <p:cNvPicPr>
            <a:picLocks noGrp="1" noChangeAspect="1"/>
          </p:cNvPicPr>
          <p:nvPr>
            <p:ph type="pic" idx="15"/>
          </p:nvPr>
        </p:nvPicPr>
        <p:blipFill>
          <a:blip r:embed="rId3" cstate="print">
            <a:extLst>
              <a:ext uri="{28A0092B-C50C-407E-A947-70E740481C1C}">
                <a14:useLocalDpi xmlns:a14="http://schemas.microsoft.com/office/drawing/2010/main" val="0"/>
              </a:ext>
            </a:extLst>
          </a:blip>
          <a:srcRect t="3158" b="3158"/>
          <a:stretch>
            <a:fillRect/>
          </a:stretch>
        </p:blipFill>
        <p:spPr>
          <a:xfrm>
            <a:off x="0" y="-38278"/>
            <a:ext cx="3134882" cy="5178453"/>
          </a:xfrm>
        </p:spPr>
      </p:pic>
      <p:pic>
        <p:nvPicPr>
          <p:cNvPr id="10" name="圖片版面配置區 9">
            <a:extLst>
              <a:ext uri="{FF2B5EF4-FFF2-40B4-BE49-F238E27FC236}">
                <a16:creationId xmlns:a16="http://schemas.microsoft.com/office/drawing/2014/main" id="{9E0D0AC8-905C-4433-89E8-63234F7D9E5A}"/>
              </a:ext>
            </a:extLst>
          </p:cNvPr>
          <p:cNvPicPr>
            <a:picLocks noGrp="1" noChangeAspect="1"/>
          </p:cNvPicPr>
          <p:nvPr>
            <p:ph type="pic" idx="16"/>
          </p:nvPr>
        </p:nvPicPr>
        <p:blipFill>
          <a:blip r:embed="rId4" cstate="print">
            <a:extLst>
              <a:ext uri="{28A0092B-C50C-407E-A947-70E740481C1C}">
                <a14:useLocalDpi xmlns:a14="http://schemas.microsoft.com/office/drawing/2010/main" val="0"/>
              </a:ext>
            </a:extLst>
          </a:blip>
          <a:srcRect t="11722" b="11722"/>
          <a:stretch>
            <a:fillRect/>
          </a:stretch>
        </p:blipFill>
        <p:spPr>
          <a:xfrm>
            <a:off x="6550090" y="1716926"/>
            <a:ext cx="2832048" cy="3617983"/>
          </a:xfrm>
        </p:spPr>
      </p:pic>
      <p:pic>
        <p:nvPicPr>
          <p:cNvPr id="12" name="圖片版面配置區 11">
            <a:extLst>
              <a:ext uri="{FF2B5EF4-FFF2-40B4-BE49-F238E27FC236}">
                <a16:creationId xmlns:a16="http://schemas.microsoft.com/office/drawing/2014/main" id="{2178DBCE-2764-4179-886D-2A0E1007B6B9}"/>
              </a:ext>
            </a:extLst>
          </p:cNvPr>
          <p:cNvPicPr>
            <a:picLocks noGrp="1" noChangeAspect="1"/>
          </p:cNvPicPr>
          <p:nvPr>
            <p:ph type="pic" idx="17"/>
          </p:nvPr>
        </p:nvPicPr>
        <p:blipFill>
          <a:blip r:embed="rId5" cstate="print">
            <a:extLst>
              <a:ext uri="{28A0092B-C50C-407E-A947-70E740481C1C}">
                <a14:useLocalDpi xmlns:a14="http://schemas.microsoft.com/office/drawing/2010/main" val="0"/>
              </a:ext>
            </a:extLst>
          </a:blip>
          <a:srcRect t="3158" b="3158"/>
          <a:stretch>
            <a:fillRect/>
          </a:stretch>
        </p:blipFill>
        <p:spPr>
          <a:xfrm>
            <a:off x="3134882" y="-1"/>
            <a:ext cx="3415208" cy="5140175"/>
          </a:xfrm>
        </p:spPr>
      </p:pic>
      <p:pic>
        <p:nvPicPr>
          <p:cNvPr id="16" name="圖片 15">
            <a:extLst>
              <a:ext uri="{FF2B5EF4-FFF2-40B4-BE49-F238E27FC236}">
                <a16:creationId xmlns:a16="http://schemas.microsoft.com/office/drawing/2014/main" id="{C5CF8538-F8DB-48CA-854B-837D2BC509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82138" y="1716925"/>
            <a:ext cx="2847061" cy="3617983"/>
          </a:xfrm>
          <a:prstGeom prst="rect">
            <a:avLst/>
          </a:prstGeom>
        </p:spPr>
      </p:pic>
      <p:sp>
        <p:nvSpPr>
          <p:cNvPr id="17" name="文字方塊 16">
            <a:extLst>
              <a:ext uri="{FF2B5EF4-FFF2-40B4-BE49-F238E27FC236}">
                <a16:creationId xmlns:a16="http://schemas.microsoft.com/office/drawing/2014/main" id="{BBEE8618-0008-4DF2-9EB9-7E4B697FC332}"/>
              </a:ext>
            </a:extLst>
          </p:cNvPr>
          <p:cNvSpPr txBox="1"/>
          <p:nvPr/>
        </p:nvSpPr>
        <p:spPr>
          <a:xfrm>
            <a:off x="7695633" y="4326380"/>
            <a:ext cx="1906554" cy="369332"/>
          </a:xfrm>
          <a:prstGeom prst="rect">
            <a:avLst/>
          </a:prstGeom>
          <a:noFill/>
        </p:spPr>
        <p:txBody>
          <a:bodyPr wrap="square" rtlCol="0">
            <a:spAutoFit/>
          </a:bodyPr>
          <a:lstStyle/>
          <a:p>
            <a:r>
              <a:rPr lang="zh-TW" altLang="en-US" dirty="0"/>
              <a:t>左小腿 </a:t>
            </a:r>
            <a:r>
              <a:rPr lang="en-US" altLang="zh-TW" dirty="0"/>
              <a:t>33.5 CM</a:t>
            </a:r>
            <a:endParaRPr lang="zh-TW" altLang="en-US" dirty="0"/>
          </a:p>
        </p:txBody>
      </p:sp>
      <p:sp>
        <p:nvSpPr>
          <p:cNvPr id="26" name="文字方塊 25">
            <a:extLst>
              <a:ext uri="{FF2B5EF4-FFF2-40B4-BE49-F238E27FC236}">
                <a16:creationId xmlns:a16="http://schemas.microsoft.com/office/drawing/2014/main" id="{E9A4EF84-20C8-4D03-8C74-D4EF5B9F6368}"/>
              </a:ext>
            </a:extLst>
          </p:cNvPr>
          <p:cNvSpPr txBox="1"/>
          <p:nvPr/>
        </p:nvSpPr>
        <p:spPr>
          <a:xfrm>
            <a:off x="9852391" y="4965577"/>
            <a:ext cx="1906554" cy="369332"/>
          </a:xfrm>
          <a:prstGeom prst="rect">
            <a:avLst/>
          </a:prstGeom>
          <a:noFill/>
        </p:spPr>
        <p:txBody>
          <a:bodyPr wrap="square" rtlCol="0">
            <a:spAutoFit/>
          </a:bodyPr>
          <a:lstStyle/>
          <a:p>
            <a:r>
              <a:rPr lang="zh-TW" altLang="en-US" dirty="0"/>
              <a:t>右小腿 </a:t>
            </a:r>
            <a:r>
              <a:rPr lang="en-US" altLang="zh-TW" dirty="0"/>
              <a:t>33.5 CM</a:t>
            </a:r>
            <a:endParaRPr lang="zh-TW" altLang="en-US" dirty="0"/>
          </a:p>
        </p:txBody>
      </p:sp>
      <p:sp>
        <p:nvSpPr>
          <p:cNvPr id="27" name="文字方塊 26">
            <a:extLst>
              <a:ext uri="{FF2B5EF4-FFF2-40B4-BE49-F238E27FC236}">
                <a16:creationId xmlns:a16="http://schemas.microsoft.com/office/drawing/2014/main" id="{9309B12F-5F36-473A-AB56-14BEDCD27F99}"/>
              </a:ext>
            </a:extLst>
          </p:cNvPr>
          <p:cNvSpPr txBox="1"/>
          <p:nvPr/>
        </p:nvSpPr>
        <p:spPr>
          <a:xfrm>
            <a:off x="4866694" y="4326380"/>
            <a:ext cx="1906554" cy="369332"/>
          </a:xfrm>
          <a:prstGeom prst="rect">
            <a:avLst/>
          </a:prstGeom>
          <a:noFill/>
        </p:spPr>
        <p:txBody>
          <a:bodyPr wrap="square" rtlCol="0">
            <a:spAutoFit/>
          </a:bodyPr>
          <a:lstStyle/>
          <a:p>
            <a:r>
              <a:rPr lang="zh-TW" altLang="en-US" dirty="0"/>
              <a:t>右大腿 </a:t>
            </a:r>
            <a:r>
              <a:rPr lang="en-US" altLang="zh-TW" dirty="0"/>
              <a:t>48 CM</a:t>
            </a:r>
            <a:endParaRPr lang="zh-TW" altLang="en-US" dirty="0"/>
          </a:p>
        </p:txBody>
      </p:sp>
      <p:sp>
        <p:nvSpPr>
          <p:cNvPr id="28" name="文字方塊 27">
            <a:extLst>
              <a:ext uri="{FF2B5EF4-FFF2-40B4-BE49-F238E27FC236}">
                <a16:creationId xmlns:a16="http://schemas.microsoft.com/office/drawing/2014/main" id="{1188FAD1-E1E8-4CF1-A191-2400A9563E71}"/>
              </a:ext>
            </a:extLst>
          </p:cNvPr>
          <p:cNvSpPr txBox="1"/>
          <p:nvPr/>
        </p:nvSpPr>
        <p:spPr>
          <a:xfrm>
            <a:off x="1517679" y="4770842"/>
            <a:ext cx="1906554" cy="369332"/>
          </a:xfrm>
          <a:prstGeom prst="rect">
            <a:avLst/>
          </a:prstGeom>
          <a:noFill/>
        </p:spPr>
        <p:txBody>
          <a:bodyPr wrap="square" rtlCol="0">
            <a:spAutoFit/>
          </a:bodyPr>
          <a:lstStyle/>
          <a:p>
            <a:r>
              <a:rPr lang="zh-TW" altLang="en-US" dirty="0"/>
              <a:t>左大腿 </a:t>
            </a:r>
            <a:r>
              <a:rPr lang="en-US" altLang="zh-TW" dirty="0"/>
              <a:t>47 CM</a:t>
            </a:r>
            <a:endParaRPr lang="zh-TW" altLang="en-US" dirty="0"/>
          </a:p>
        </p:txBody>
      </p:sp>
    </p:spTree>
    <p:extLst>
      <p:ext uri="{BB962C8B-B14F-4D97-AF65-F5344CB8AC3E}">
        <p14:creationId xmlns:p14="http://schemas.microsoft.com/office/powerpoint/2010/main" val="500826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712634" y="5140175"/>
            <a:ext cx="3037104" cy="150810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2300" b="0" i="0" u="none" strike="noStrike" kern="1200" cap="none" spc="0" normalizeH="0" baseline="0" noProof="0" dirty="0">
                <a:ln>
                  <a:noFill/>
                </a:ln>
                <a:solidFill>
                  <a:prstClr val="white"/>
                </a:solidFill>
                <a:effectLst/>
                <a:uLnTx/>
                <a:uFillTx/>
                <a:latin typeface="Arial"/>
                <a:cs typeface="Arial" pitchFamily="34" charset="0"/>
              </a:rPr>
              <a:t>左大腿</a:t>
            </a:r>
            <a:r>
              <a:rPr kumimoji="0" lang="en-US" altLang="zh-TW" sz="2300" b="0" i="0" u="none" strike="noStrike" kern="1200" cap="none" spc="0" normalizeH="0" baseline="0" noProof="0" dirty="0">
                <a:ln>
                  <a:noFill/>
                </a:ln>
                <a:solidFill>
                  <a:prstClr val="white"/>
                </a:solidFill>
                <a:effectLst/>
                <a:uLnTx/>
                <a:uFillTx/>
                <a:latin typeface="Arial"/>
                <a:cs typeface="Arial" pitchFamily="34" charset="0"/>
              </a:rPr>
              <a:t>: 45</a:t>
            </a:r>
            <a:r>
              <a:rPr kumimoji="0" lang="zh-TW" altLang="en-US" sz="2300" b="0" i="0" u="none" strike="noStrike" kern="1200" cap="none" spc="0" normalizeH="0" baseline="0" noProof="0" dirty="0">
                <a:ln>
                  <a:noFill/>
                </a:ln>
                <a:solidFill>
                  <a:prstClr val="white"/>
                </a:solidFill>
                <a:effectLst/>
                <a:uLnTx/>
                <a:uFillTx/>
                <a:latin typeface="Arial"/>
                <a:cs typeface="Arial" pitchFamily="34" charset="0"/>
              </a:rPr>
              <a:t> </a:t>
            </a:r>
            <a:r>
              <a:rPr kumimoji="0" lang="en-US" altLang="zh-TW" sz="2300" b="0" i="0" u="none" strike="noStrike" kern="1200" cap="none" spc="0" normalizeH="0" baseline="0" noProof="0" dirty="0">
                <a:ln>
                  <a:noFill/>
                </a:ln>
                <a:solidFill>
                  <a:prstClr val="white"/>
                </a:solidFill>
                <a:effectLst/>
                <a:uLnTx/>
                <a:uFillTx/>
                <a:latin typeface="Arial"/>
                <a:cs typeface="Arial" pitchFamily="34" charset="0"/>
              </a:rPr>
              <a:t>CM</a:t>
            </a:r>
          </a:p>
          <a:p>
            <a:pPr>
              <a:defRPr/>
            </a:pPr>
            <a:r>
              <a:rPr lang="zh-TW" altLang="en-US" sz="2300" dirty="0">
                <a:solidFill>
                  <a:prstClr val="white"/>
                </a:solidFill>
                <a:cs typeface="Arial" pitchFamily="34" charset="0"/>
              </a:rPr>
              <a:t>右大腿</a:t>
            </a:r>
            <a:r>
              <a:rPr lang="en-US" altLang="zh-TW" sz="2300" dirty="0">
                <a:solidFill>
                  <a:prstClr val="white"/>
                </a:solidFill>
                <a:cs typeface="Arial" pitchFamily="34" charset="0"/>
              </a:rPr>
              <a:t>: 46</a:t>
            </a:r>
            <a:r>
              <a:rPr lang="zh-TW" altLang="en-US" sz="2300" dirty="0">
                <a:solidFill>
                  <a:prstClr val="white"/>
                </a:solidFill>
                <a:cs typeface="Arial" pitchFamily="34" charset="0"/>
              </a:rPr>
              <a:t> </a:t>
            </a:r>
            <a:r>
              <a:rPr lang="en-US" altLang="zh-TW" sz="2300" dirty="0">
                <a:solidFill>
                  <a:prstClr val="white"/>
                </a:solidFill>
                <a:cs typeface="Arial" pitchFamily="34" charset="0"/>
              </a:rPr>
              <a:t>CM</a:t>
            </a:r>
          </a:p>
          <a:p>
            <a:pPr lvl="0">
              <a:defRPr/>
            </a:pPr>
            <a:r>
              <a:rPr kumimoji="0" lang="zh-TW" altLang="en-US" sz="2300" b="0" i="0" u="none" strike="noStrike" kern="1200" cap="none" spc="0" normalizeH="0" baseline="0" noProof="0" dirty="0">
                <a:ln>
                  <a:noFill/>
                </a:ln>
                <a:solidFill>
                  <a:prstClr val="white"/>
                </a:solidFill>
                <a:effectLst/>
                <a:uLnTx/>
                <a:uFillTx/>
                <a:latin typeface="Arial"/>
                <a:cs typeface="Arial" pitchFamily="34" charset="0"/>
              </a:rPr>
              <a:t>左小腿</a:t>
            </a:r>
            <a:r>
              <a:rPr kumimoji="0" lang="en-US" altLang="zh-TW" sz="2300" b="0" i="0" u="none" strike="noStrike" kern="1200" cap="none" spc="0" normalizeH="0" baseline="0" noProof="0" dirty="0">
                <a:ln>
                  <a:noFill/>
                </a:ln>
                <a:solidFill>
                  <a:prstClr val="white"/>
                </a:solidFill>
                <a:effectLst/>
                <a:uLnTx/>
                <a:uFillTx/>
                <a:latin typeface="Arial"/>
                <a:cs typeface="Arial" pitchFamily="34" charset="0"/>
              </a:rPr>
              <a:t>: </a:t>
            </a:r>
            <a:r>
              <a:rPr lang="en-US" altLang="zh-TW" sz="2300" dirty="0">
                <a:solidFill>
                  <a:prstClr val="white"/>
                </a:solidFill>
                <a:cs typeface="Arial" pitchFamily="34" charset="0"/>
              </a:rPr>
              <a:t>33</a:t>
            </a:r>
            <a:r>
              <a:rPr kumimoji="0" lang="en-US" altLang="zh-TW" sz="2300" b="0" i="0" u="none" strike="noStrike" kern="1200" cap="none" spc="0" normalizeH="0" baseline="0" noProof="0" dirty="0">
                <a:ln>
                  <a:noFill/>
                </a:ln>
                <a:solidFill>
                  <a:prstClr val="white"/>
                </a:solidFill>
                <a:effectLst/>
                <a:uLnTx/>
                <a:uFillTx/>
                <a:latin typeface="Arial"/>
                <a:cs typeface="Arial" pitchFamily="34" charset="0"/>
              </a:rPr>
              <a:t>CM</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2300" b="0" i="0" u="none" strike="noStrike" kern="1200" cap="none" spc="0" normalizeH="0" baseline="0" noProof="0" dirty="0">
                <a:ln>
                  <a:noFill/>
                </a:ln>
                <a:solidFill>
                  <a:prstClr val="white"/>
                </a:solidFill>
                <a:effectLst/>
                <a:uLnTx/>
                <a:uFillTx/>
                <a:latin typeface="Arial"/>
                <a:cs typeface="Arial" pitchFamily="34" charset="0"/>
              </a:rPr>
              <a:t>右小腿</a:t>
            </a:r>
            <a:r>
              <a:rPr kumimoji="0" lang="en-US" altLang="zh-TW" sz="2300" b="0" i="0" u="none" strike="noStrike" kern="1200" cap="none" spc="0" normalizeH="0" baseline="0" noProof="0" dirty="0">
                <a:ln>
                  <a:noFill/>
                </a:ln>
                <a:solidFill>
                  <a:prstClr val="white"/>
                </a:solidFill>
                <a:effectLst/>
                <a:uLnTx/>
                <a:uFillTx/>
                <a:latin typeface="Arial"/>
                <a:cs typeface="Arial" pitchFamily="34" charset="0"/>
              </a:rPr>
              <a:t>: 33</a:t>
            </a:r>
            <a:r>
              <a:rPr kumimoji="0" lang="zh-TW" altLang="en-US" sz="2300" b="0" i="0" u="none" strike="noStrike" kern="1200" cap="none" spc="0" normalizeH="0" baseline="0" noProof="0" dirty="0">
                <a:ln>
                  <a:noFill/>
                </a:ln>
                <a:solidFill>
                  <a:prstClr val="white"/>
                </a:solidFill>
                <a:effectLst/>
                <a:uLnTx/>
                <a:uFillTx/>
                <a:latin typeface="Arial"/>
                <a:cs typeface="Arial" pitchFamily="34" charset="0"/>
              </a:rPr>
              <a:t> </a:t>
            </a:r>
            <a:r>
              <a:rPr kumimoji="0" lang="en-US" altLang="zh-TW" sz="2300" b="0" i="0" u="none" strike="noStrike" kern="1200" cap="none" spc="0" normalizeH="0" baseline="0" noProof="0" dirty="0">
                <a:ln>
                  <a:noFill/>
                </a:ln>
                <a:solidFill>
                  <a:prstClr val="white"/>
                </a:solidFill>
                <a:effectLst/>
                <a:uLnTx/>
                <a:uFillTx/>
                <a:latin typeface="Arial"/>
                <a:cs typeface="Arial" pitchFamily="34" charset="0"/>
              </a:rPr>
              <a:t>CM</a:t>
            </a:r>
            <a:endParaRPr kumimoji="0" lang="ko-KR" altLang="en-US" sz="2300" b="0" i="0" u="none" strike="noStrike" kern="1200" cap="none" spc="0" normalizeH="0" baseline="0" noProof="0" dirty="0">
              <a:ln>
                <a:noFill/>
              </a:ln>
              <a:solidFill>
                <a:prstClr val="white"/>
              </a:solidFill>
              <a:effectLst/>
              <a:uLnTx/>
              <a:uFillTx/>
              <a:latin typeface="Arial"/>
              <a:cs typeface="Arial" pitchFamily="34" charset="0"/>
            </a:endParaRPr>
          </a:p>
        </p:txBody>
      </p:sp>
      <p:sp>
        <p:nvSpPr>
          <p:cNvPr id="25" name="Text Placeholder 10"/>
          <p:cNvSpPr txBox="1">
            <a:spLocks/>
          </p:cNvSpPr>
          <p:nvPr/>
        </p:nvSpPr>
        <p:spPr>
          <a:xfrm>
            <a:off x="8479491" y="905517"/>
            <a:ext cx="3158226" cy="1060843"/>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1" hangingPunct="1">
              <a:lnSpc>
                <a:spcPct val="110000"/>
              </a:lnSpc>
              <a:spcBef>
                <a:spcPct val="20000"/>
              </a:spcBef>
              <a:spcAft>
                <a:spcPts val="0"/>
              </a:spcAft>
              <a:buClrTx/>
              <a:buSzTx/>
              <a:buFont typeface="Arial" pitchFamily="34" charset="0"/>
              <a:buNone/>
              <a:tabLst/>
              <a:defRPr/>
            </a:pPr>
            <a:r>
              <a:rPr kumimoji="0" lang="zh-TW" altLang="en-US" sz="3600" b="1" i="0" u="none" strike="noStrike" kern="1200" cap="none" spc="0" normalizeH="0" baseline="0" noProof="0" dirty="0">
                <a:ln>
                  <a:noFill/>
                </a:ln>
                <a:solidFill>
                  <a:prstClr val="white"/>
                </a:solidFill>
                <a:effectLst/>
                <a:uLnTx/>
                <a:uFillTx/>
                <a:latin typeface="Arial"/>
                <a:cs typeface="Arial" pitchFamily="34" charset="0"/>
              </a:rPr>
              <a:t>使用後測量</a:t>
            </a:r>
            <a:endParaRPr kumimoji="0" lang="en-US" altLang="zh-TW" sz="3600" b="1" i="0" u="none" strike="noStrike" kern="1200" cap="none" spc="0" normalizeH="0" baseline="0" noProof="0" dirty="0">
              <a:ln>
                <a:noFill/>
              </a:ln>
              <a:solidFill>
                <a:prstClr val="white"/>
              </a:solidFill>
              <a:effectLst/>
              <a:uLnTx/>
              <a:uFillTx/>
              <a:latin typeface="Arial"/>
              <a:cs typeface="Arial" pitchFamily="34" charset="0"/>
            </a:endParaRPr>
          </a:p>
          <a:p>
            <a:pPr marL="0" marR="0" lvl="0" indent="0" algn="r" defTabSz="914400" rtl="0" eaLnBrk="1" fontAlgn="auto" latinLnBrk="1" hangingPunct="1">
              <a:lnSpc>
                <a:spcPct val="110000"/>
              </a:lnSpc>
              <a:spcBef>
                <a:spcPct val="20000"/>
              </a:spcBef>
              <a:spcAft>
                <a:spcPts val="0"/>
              </a:spcAft>
              <a:buClrTx/>
              <a:buSzTx/>
              <a:buFont typeface="Arial" pitchFamily="34" charset="0"/>
              <a:buNone/>
              <a:tabLst/>
              <a:defRPr/>
            </a:pPr>
            <a:r>
              <a:rPr kumimoji="0" lang="en-US" altLang="zh-TW" sz="3600" b="1" i="0" u="none" strike="noStrike" kern="1200" cap="none" spc="0" normalizeH="0" baseline="0" noProof="0" dirty="0">
                <a:ln>
                  <a:noFill/>
                </a:ln>
                <a:solidFill>
                  <a:prstClr val="white"/>
                </a:solidFill>
                <a:effectLst/>
                <a:uLnTx/>
                <a:uFillTx/>
                <a:latin typeface="Arial"/>
                <a:cs typeface="Arial" pitchFamily="34" charset="0"/>
              </a:rPr>
              <a:t>Week 1</a:t>
            </a:r>
            <a:endParaRPr kumimoji="0" lang="en-US" altLang="ko-KR" sz="3600" b="1" i="0" u="none" strike="noStrike" kern="1200" cap="none" spc="0" normalizeH="0" baseline="0" noProof="0" dirty="0">
              <a:ln>
                <a:noFill/>
              </a:ln>
              <a:solidFill>
                <a:prstClr val="white"/>
              </a:solidFill>
              <a:effectLst/>
              <a:uLnTx/>
              <a:uFillTx/>
              <a:latin typeface="Arial"/>
              <a:cs typeface="Arial" pitchFamily="34" charset="0"/>
            </a:endParaRPr>
          </a:p>
          <a:p>
            <a:pPr marL="0" marR="0" lvl="0" indent="0" algn="r" defTabSz="914400" rtl="0" eaLnBrk="1" fontAlgn="auto" latinLnBrk="1" hangingPunct="1">
              <a:lnSpc>
                <a:spcPct val="110000"/>
              </a:lnSpc>
              <a:spcBef>
                <a:spcPct val="20000"/>
              </a:spcBef>
              <a:spcAft>
                <a:spcPts val="0"/>
              </a:spcAft>
              <a:buClrTx/>
              <a:buSzTx/>
              <a:buFont typeface="Arial" pitchFamily="34" charset="0"/>
              <a:buNone/>
              <a:tabLst/>
              <a:defRPr/>
            </a:pPr>
            <a:endParaRPr kumimoji="0" lang="en-US" altLang="ko-KR" sz="36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17" name="文字方塊 16">
            <a:extLst>
              <a:ext uri="{FF2B5EF4-FFF2-40B4-BE49-F238E27FC236}">
                <a16:creationId xmlns:a16="http://schemas.microsoft.com/office/drawing/2014/main" id="{BBEE8618-0008-4DF2-9EB9-7E4B697FC332}"/>
              </a:ext>
            </a:extLst>
          </p:cNvPr>
          <p:cNvSpPr txBox="1"/>
          <p:nvPr/>
        </p:nvSpPr>
        <p:spPr>
          <a:xfrm>
            <a:off x="7238433" y="5767817"/>
            <a:ext cx="1906554" cy="36933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rial"/>
                <a:cs typeface="+mn-cs"/>
              </a:rPr>
              <a:t>左小腿 </a:t>
            </a:r>
            <a:r>
              <a:rPr kumimoji="0" lang="en-US" altLang="zh-TW" sz="1800" b="0" i="0" u="none" strike="noStrike" kern="1200" cap="none" spc="0" normalizeH="0" baseline="0" noProof="0" dirty="0">
                <a:ln>
                  <a:noFill/>
                </a:ln>
                <a:solidFill>
                  <a:prstClr val="black"/>
                </a:solidFill>
                <a:effectLst/>
                <a:uLnTx/>
                <a:uFillTx/>
                <a:latin typeface="Arial"/>
                <a:cs typeface="+mn-cs"/>
              </a:rPr>
              <a:t>33</a:t>
            </a:r>
            <a:r>
              <a:rPr kumimoji="0" lang="zh-TW" altLang="en-US" sz="1800" b="0" i="0" u="none" strike="noStrike" kern="1200" cap="none" spc="0" normalizeH="0" baseline="0" noProof="0" dirty="0">
                <a:ln>
                  <a:noFill/>
                </a:ln>
                <a:solidFill>
                  <a:prstClr val="black"/>
                </a:solidFill>
                <a:effectLst/>
                <a:uLnTx/>
                <a:uFillTx/>
                <a:latin typeface="Arial"/>
                <a:cs typeface="+mn-cs"/>
              </a:rPr>
              <a:t> </a:t>
            </a:r>
            <a:r>
              <a:rPr kumimoji="0" lang="en-US" altLang="zh-TW" sz="1800" b="0" i="0" u="none" strike="noStrike" kern="1200" cap="none" spc="0" normalizeH="0" baseline="0" noProof="0" dirty="0">
                <a:ln>
                  <a:noFill/>
                </a:ln>
                <a:solidFill>
                  <a:prstClr val="black"/>
                </a:solidFill>
                <a:effectLst/>
                <a:uLnTx/>
                <a:uFillTx/>
                <a:latin typeface="Arial"/>
                <a:cs typeface="+mn-cs"/>
              </a:rPr>
              <a:t>CM</a:t>
            </a:r>
            <a:endParaRPr kumimoji="0" lang="zh-TW" altLang="en-US" sz="1800" b="0" i="0" u="none" strike="noStrike" kern="1200" cap="none" spc="0" normalizeH="0" baseline="0" noProof="0" dirty="0">
              <a:ln>
                <a:noFill/>
              </a:ln>
              <a:solidFill>
                <a:prstClr val="black"/>
              </a:solidFill>
              <a:effectLst/>
              <a:uLnTx/>
              <a:uFillTx/>
              <a:latin typeface="Arial"/>
              <a:cs typeface="+mn-cs"/>
            </a:endParaRPr>
          </a:p>
        </p:txBody>
      </p:sp>
      <p:sp>
        <p:nvSpPr>
          <p:cNvPr id="26" name="文字方塊 25">
            <a:extLst>
              <a:ext uri="{FF2B5EF4-FFF2-40B4-BE49-F238E27FC236}">
                <a16:creationId xmlns:a16="http://schemas.microsoft.com/office/drawing/2014/main" id="{E9A4EF84-20C8-4D03-8C74-D4EF5B9F6368}"/>
              </a:ext>
            </a:extLst>
          </p:cNvPr>
          <p:cNvSpPr txBox="1"/>
          <p:nvPr/>
        </p:nvSpPr>
        <p:spPr>
          <a:xfrm>
            <a:off x="10074055" y="5583151"/>
            <a:ext cx="1906554" cy="36933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rial"/>
                <a:cs typeface="+mn-cs"/>
              </a:rPr>
              <a:t>右小腿 </a:t>
            </a:r>
            <a:r>
              <a:rPr kumimoji="0" lang="en-US" altLang="zh-TW" sz="1800" b="0" i="0" u="none" strike="noStrike" kern="1200" cap="none" spc="0" normalizeH="0" baseline="0" noProof="0" dirty="0">
                <a:ln>
                  <a:noFill/>
                </a:ln>
                <a:solidFill>
                  <a:prstClr val="black"/>
                </a:solidFill>
                <a:effectLst/>
                <a:uLnTx/>
                <a:uFillTx/>
                <a:latin typeface="Arial"/>
                <a:cs typeface="+mn-cs"/>
              </a:rPr>
              <a:t>33</a:t>
            </a:r>
            <a:r>
              <a:rPr kumimoji="0" lang="zh-TW" altLang="en-US" sz="1800" b="0" i="0" u="none" strike="noStrike" kern="1200" cap="none" spc="0" normalizeH="0" baseline="0" noProof="0" dirty="0">
                <a:ln>
                  <a:noFill/>
                </a:ln>
                <a:solidFill>
                  <a:prstClr val="black"/>
                </a:solidFill>
                <a:effectLst/>
                <a:uLnTx/>
                <a:uFillTx/>
                <a:latin typeface="Arial"/>
                <a:cs typeface="+mn-cs"/>
              </a:rPr>
              <a:t> </a:t>
            </a:r>
            <a:r>
              <a:rPr kumimoji="0" lang="en-US" altLang="zh-TW" sz="1800" b="0" i="0" u="none" strike="noStrike" kern="1200" cap="none" spc="0" normalizeH="0" baseline="0" noProof="0" dirty="0">
                <a:ln>
                  <a:noFill/>
                </a:ln>
                <a:solidFill>
                  <a:prstClr val="black"/>
                </a:solidFill>
                <a:effectLst/>
                <a:uLnTx/>
                <a:uFillTx/>
                <a:latin typeface="Arial"/>
                <a:cs typeface="+mn-cs"/>
              </a:rPr>
              <a:t>CM</a:t>
            </a:r>
            <a:endParaRPr kumimoji="0" lang="zh-TW" altLang="en-US" sz="1800" b="0" i="0" u="none" strike="noStrike" kern="1200" cap="none" spc="0" normalizeH="0" baseline="0" noProof="0" dirty="0">
              <a:ln>
                <a:noFill/>
              </a:ln>
              <a:solidFill>
                <a:prstClr val="black"/>
              </a:solidFill>
              <a:effectLst/>
              <a:uLnTx/>
              <a:uFillTx/>
              <a:latin typeface="Arial"/>
              <a:cs typeface="+mn-cs"/>
            </a:endParaRPr>
          </a:p>
        </p:txBody>
      </p:sp>
      <p:sp>
        <p:nvSpPr>
          <p:cNvPr id="27" name="文字方塊 26">
            <a:extLst>
              <a:ext uri="{FF2B5EF4-FFF2-40B4-BE49-F238E27FC236}">
                <a16:creationId xmlns:a16="http://schemas.microsoft.com/office/drawing/2014/main" id="{9309B12F-5F36-473A-AB56-14BEDCD27F99}"/>
              </a:ext>
            </a:extLst>
          </p:cNvPr>
          <p:cNvSpPr txBox="1"/>
          <p:nvPr/>
        </p:nvSpPr>
        <p:spPr>
          <a:xfrm>
            <a:off x="4022945" y="4828834"/>
            <a:ext cx="1906554" cy="36933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rial"/>
                <a:cs typeface="+mn-cs"/>
              </a:rPr>
              <a:t>右大腿 </a:t>
            </a:r>
            <a:r>
              <a:rPr kumimoji="0" lang="en-US" altLang="zh-TW" sz="1800" b="0" i="0" u="none" strike="noStrike" kern="1200" cap="none" spc="0" normalizeH="0" baseline="0" noProof="0" dirty="0">
                <a:ln>
                  <a:noFill/>
                </a:ln>
                <a:solidFill>
                  <a:prstClr val="black"/>
                </a:solidFill>
                <a:effectLst/>
                <a:uLnTx/>
                <a:uFillTx/>
                <a:latin typeface="Arial"/>
                <a:cs typeface="+mn-cs"/>
              </a:rPr>
              <a:t>46</a:t>
            </a:r>
            <a:r>
              <a:rPr kumimoji="0" lang="zh-TW" altLang="en-US" sz="1800" b="0" i="0" u="none" strike="noStrike" kern="1200" cap="none" spc="0" normalizeH="0" baseline="0" noProof="0" dirty="0">
                <a:ln>
                  <a:noFill/>
                </a:ln>
                <a:solidFill>
                  <a:prstClr val="black"/>
                </a:solidFill>
                <a:effectLst/>
                <a:uLnTx/>
                <a:uFillTx/>
                <a:latin typeface="Arial"/>
                <a:cs typeface="+mn-cs"/>
              </a:rPr>
              <a:t> </a:t>
            </a:r>
            <a:r>
              <a:rPr kumimoji="0" lang="en-US" altLang="zh-TW" sz="1800" b="0" i="0" u="none" strike="noStrike" kern="1200" cap="none" spc="0" normalizeH="0" baseline="0" noProof="0" dirty="0">
                <a:ln>
                  <a:noFill/>
                </a:ln>
                <a:solidFill>
                  <a:prstClr val="black"/>
                </a:solidFill>
                <a:effectLst/>
                <a:uLnTx/>
                <a:uFillTx/>
                <a:latin typeface="Arial"/>
                <a:cs typeface="+mn-cs"/>
              </a:rPr>
              <a:t>CM</a:t>
            </a:r>
            <a:endParaRPr kumimoji="0" lang="zh-TW" altLang="en-US" sz="1800" b="0" i="0" u="none" strike="noStrike" kern="1200" cap="none" spc="0" normalizeH="0" baseline="0" noProof="0" dirty="0">
              <a:ln>
                <a:noFill/>
              </a:ln>
              <a:solidFill>
                <a:prstClr val="black"/>
              </a:solidFill>
              <a:effectLst/>
              <a:uLnTx/>
              <a:uFillTx/>
              <a:latin typeface="Arial"/>
              <a:cs typeface="+mn-cs"/>
            </a:endParaRPr>
          </a:p>
        </p:txBody>
      </p:sp>
      <p:sp>
        <p:nvSpPr>
          <p:cNvPr id="28" name="文字方塊 27">
            <a:extLst>
              <a:ext uri="{FF2B5EF4-FFF2-40B4-BE49-F238E27FC236}">
                <a16:creationId xmlns:a16="http://schemas.microsoft.com/office/drawing/2014/main" id="{1188FAD1-E1E8-4CF1-A191-2400A9563E71}"/>
              </a:ext>
            </a:extLst>
          </p:cNvPr>
          <p:cNvSpPr txBox="1"/>
          <p:nvPr/>
        </p:nvSpPr>
        <p:spPr>
          <a:xfrm>
            <a:off x="1277909" y="4770843"/>
            <a:ext cx="1906554" cy="36933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rial"/>
                <a:cs typeface="+mn-cs"/>
              </a:rPr>
              <a:t>左大腿 </a:t>
            </a:r>
            <a:r>
              <a:rPr kumimoji="0" lang="en-US" altLang="zh-TW" sz="1800" b="0" i="0" u="none" strike="noStrike" kern="1200" cap="none" spc="0" normalizeH="0" baseline="0" noProof="0" dirty="0">
                <a:ln>
                  <a:noFill/>
                </a:ln>
                <a:solidFill>
                  <a:prstClr val="black"/>
                </a:solidFill>
                <a:effectLst/>
                <a:uLnTx/>
                <a:uFillTx/>
                <a:latin typeface="Arial"/>
                <a:cs typeface="+mn-cs"/>
              </a:rPr>
              <a:t>45</a:t>
            </a:r>
            <a:r>
              <a:rPr kumimoji="0" lang="zh-TW" altLang="en-US" sz="1800" b="0" i="0" u="none" strike="noStrike" kern="1200" cap="none" spc="0" normalizeH="0" baseline="0" noProof="0" dirty="0">
                <a:ln>
                  <a:noFill/>
                </a:ln>
                <a:solidFill>
                  <a:prstClr val="black"/>
                </a:solidFill>
                <a:effectLst/>
                <a:uLnTx/>
                <a:uFillTx/>
                <a:latin typeface="Arial"/>
                <a:cs typeface="+mn-cs"/>
              </a:rPr>
              <a:t> </a:t>
            </a:r>
            <a:r>
              <a:rPr kumimoji="0" lang="en-US" altLang="zh-TW" sz="1800" b="0" i="0" u="none" strike="noStrike" kern="1200" cap="none" spc="0" normalizeH="0" baseline="0" noProof="0" dirty="0">
                <a:ln>
                  <a:noFill/>
                </a:ln>
                <a:solidFill>
                  <a:prstClr val="black"/>
                </a:solidFill>
                <a:effectLst/>
                <a:uLnTx/>
                <a:uFillTx/>
                <a:latin typeface="Arial"/>
                <a:cs typeface="+mn-cs"/>
              </a:rPr>
              <a:t>CM</a:t>
            </a:r>
            <a:endParaRPr kumimoji="0" lang="zh-TW" altLang="en-US" sz="1800" b="0" i="0" u="none" strike="noStrike" kern="1200" cap="none" spc="0" normalizeH="0" baseline="0" noProof="0" dirty="0">
              <a:ln>
                <a:noFill/>
              </a:ln>
              <a:solidFill>
                <a:prstClr val="black"/>
              </a:solidFill>
              <a:effectLst/>
              <a:uLnTx/>
              <a:uFillTx/>
              <a:latin typeface="Arial"/>
              <a:cs typeface="+mn-cs"/>
            </a:endParaRPr>
          </a:p>
        </p:txBody>
      </p:sp>
      <p:pic>
        <p:nvPicPr>
          <p:cNvPr id="9" name="圖片版面配置區 8">
            <a:extLst>
              <a:ext uri="{FF2B5EF4-FFF2-40B4-BE49-F238E27FC236}">
                <a16:creationId xmlns:a16="http://schemas.microsoft.com/office/drawing/2014/main" id="{09A90CE5-0BCF-4C35-A82F-C1A63137B824}"/>
              </a:ext>
            </a:extLst>
          </p:cNvPr>
          <p:cNvPicPr>
            <a:picLocks noGrp="1" noChangeAspect="1"/>
          </p:cNvPicPr>
          <p:nvPr>
            <p:ph type="pic" idx="15"/>
          </p:nvPr>
        </p:nvPicPr>
        <p:blipFill>
          <a:blip r:embed="rId3" cstate="print">
            <a:extLst>
              <a:ext uri="{28A0092B-C50C-407E-A947-70E740481C1C}">
                <a14:useLocalDpi xmlns:a14="http://schemas.microsoft.com/office/drawing/2010/main" val="0"/>
              </a:ext>
            </a:extLst>
          </a:blip>
          <a:srcRect l="19999" r="19999"/>
          <a:stretch>
            <a:fillRect/>
          </a:stretch>
        </p:blipFill>
        <p:spPr>
          <a:xfrm>
            <a:off x="1" y="0"/>
            <a:ext cx="3037104" cy="4512549"/>
          </a:xfrm>
        </p:spPr>
      </p:pic>
      <p:pic>
        <p:nvPicPr>
          <p:cNvPr id="15" name="圖片版面配置區 14">
            <a:extLst>
              <a:ext uri="{FF2B5EF4-FFF2-40B4-BE49-F238E27FC236}">
                <a16:creationId xmlns:a16="http://schemas.microsoft.com/office/drawing/2014/main" id="{7657BA14-7B5F-4657-BA5C-3ACCD096E397}"/>
              </a:ext>
            </a:extLst>
          </p:cNvPr>
          <p:cNvPicPr>
            <a:picLocks noGrp="1" noChangeAspect="1"/>
          </p:cNvPicPr>
          <p:nvPr>
            <p:ph type="pic" idx="17"/>
          </p:nvPr>
        </p:nvPicPr>
        <p:blipFill>
          <a:blip r:embed="rId4" cstate="print">
            <a:extLst>
              <a:ext uri="{28A0092B-C50C-407E-A947-70E740481C1C}">
                <a14:useLocalDpi xmlns:a14="http://schemas.microsoft.com/office/drawing/2010/main" val="0"/>
              </a:ext>
            </a:extLst>
          </a:blip>
          <a:srcRect l="13989" r="13989"/>
          <a:stretch>
            <a:fillRect/>
          </a:stretch>
        </p:blipFill>
        <p:spPr>
          <a:xfrm>
            <a:off x="6195332" y="1806933"/>
            <a:ext cx="3158226" cy="3898900"/>
          </a:xfrm>
        </p:spPr>
      </p:pic>
      <p:pic>
        <p:nvPicPr>
          <p:cNvPr id="13" name="圖片版面配置區 12">
            <a:extLst>
              <a:ext uri="{FF2B5EF4-FFF2-40B4-BE49-F238E27FC236}">
                <a16:creationId xmlns:a16="http://schemas.microsoft.com/office/drawing/2014/main" id="{2175A3E3-4B35-42BA-8C17-0620E2BC0FBA}"/>
              </a:ext>
            </a:extLst>
          </p:cNvPr>
          <p:cNvPicPr>
            <a:picLocks noGrp="1" noChangeAspect="1"/>
          </p:cNvPicPr>
          <p:nvPr>
            <p:ph type="pic" idx="16"/>
          </p:nvPr>
        </p:nvPicPr>
        <p:blipFill>
          <a:blip r:embed="rId5">
            <a:extLst>
              <a:ext uri="{28A0092B-C50C-407E-A947-70E740481C1C}">
                <a14:useLocalDpi xmlns:a14="http://schemas.microsoft.com/office/drawing/2010/main" val="0"/>
              </a:ext>
            </a:extLst>
          </a:blip>
          <a:srcRect l="22330" r="22330"/>
          <a:stretch>
            <a:fillRect/>
          </a:stretch>
        </p:blipFill>
        <p:spPr>
          <a:xfrm>
            <a:off x="3037106" y="0"/>
            <a:ext cx="3158226" cy="4690499"/>
          </a:xfrm>
        </p:spPr>
      </p:pic>
      <p:pic>
        <p:nvPicPr>
          <p:cNvPr id="19" name="圖片 18">
            <a:extLst>
              <a:ext uri="{FF2B5EF4-FFF2-40B4-BE49-F238E27FC236}">
                <a16:creationId xmlns:a16="http://schemas.microsoft.com/office/drawing/2014/main" id="{E94EFF50-7A25-4269-BE4E-4FF26CB138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7973" y="1934901"/>
            <a:ext cx="2874026" cy="3516783"/>
          </a:xfrm>
          <a:prstGeom prst="rect">
            <a:avLst/>
          </a:prstGeom>
        </p:spPr>
      </p:pic>
    </p:spTree>
    <p:extLst>
      <p:ext uri="{BB962C8B-B14F-4D97-AF65-F5344CB8AC3E}">
        <p14:creationId xmlns:p14="http://schemas.microsoft.com/office/powerpoint/2010/main" val="183972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p:txBody>
          <a:bodyPr/>
          <a:lstStyle/>
          <a:p>
            <a:r>
              <a:rPr lang="zh-TW" altLang="en-US" dirty="0"/>
              <a:t>芳療措施</a:t>
            </a:r>
            <a:r>
              <a:rPr lang="en-US" altLang="zh-TW" dirty="0"/>
              <a:t>-</a:t>
            </a:r>
            <a:r>
              <a:rPr lang="zh-TW" altLang="en-US" dirty="0"/>
              <a:t>配方</a:t>
            </a:r>
            <a:r>
              <a:rPr lang="en-US" altLang="zh-TW" dirty="0"/>
              <a:t>2</a:t>
            </a:r>
            <a:r>
              <a:rPr lang="en-US" altLang="zh-TW" sz="2500" dirty="0"/>
              <a:t>(Week 2)</a:t>
            </a:r>
            <a:endParaRPr lang="en-US" altLang="ko-KR" sz="2500" dirty="0"/>
          </a:p>
        </p:txBody>
      </p:sp>
      <p:grpSp>
        <p:nvGrpSpPr>
          <p:cNvPr id="3" name="Group 43">
            <a:extLst>
              <a:ext uri="{FF2B5EF4-FFF2-40B4-BE49-F238E27FC236}">
                <a16:creationId xmlns:a16="http://schemas.microsoft.com/office/drawing/2014/main" id="{967A330E-28E2-405C-80AD-BBD25213345E}"/>
              </a:ext>
            </a:extLst>
          </p:cNvPr>
          <p:cNvGrpSpPr/>
          <p:nvPr/>
        </p:nvGrpSpPr>
        <p:grpSpPr>
          <a:xfrm>
            <a:off x="5732705" y="1939008"/>
            <a:ext cx="676755" cy="4244411"/>
            <a:chOff x="1586627" y="2037526"/>
            <a:chExt cx="676755" cy="4244411"/>
          </a:xfrm>
        </p:grpSpPr>
        <p:sp>
          <p:nvSpPr>
            <p:cNvPr id="4" name="Oval 44">
              <a:extLst>
                <a:ext uri="{FF2B5EF4-FFF2-40B4-BE49-F238E27FC236}">
                  <a16:creationId xmlns:a16="http://schemas.microsoft.com/office/drawing/2014/main" id="{F294D65C-D8E6-4F14-AEAC-C6DD3A6AD23B}"/>
                </a:ext>
              </a:extLst>
            </p:cNvPr>
            <p:cNvSpPr/>
            <p:nvPr/>
          </p:nvSpPr>
          <p:spPr>
            <a:xfrm>
              <a:off x="1586627" y="5600615"/>
              <a:ext cx="676755" cy="681322"/>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Arial"/>
                  <a:cs typeface="+mn-cs"/>
                </a:rPr>
                <a:t>濃度</a:t>
              </a:r>
              <a:endParaRPr kumimoji="0" lang="ko-KR" altLang="en-US" sz="1800" b="1" i="0" u="none" strike="noStrike" kern="1200" cap="none" spc="0" normalizeH="0" baseline="0" noProof="0" dirty="0">
                <a:ln>
                  <a:noFill/>
                </a:ln>
                <a:solidFill>
                  <a:prstClr val="black"/>
                </a:solidFill>
                <a:effectLst/>
                <a:uLnTx/>
                <a:uFillTx/>
                <a:latin typeface="Arial"/>
                <a:cs typeface="+mn-cs"/>
              </a:endParaRPr>
            </a:p>
          </p:txBody>
        </p:sp>
        <p:grpSp>
          <p:nvGrpSpPr>
            <p:cNvPr id="5" name="Group 45">
              <a:extLst>
                <a:ext uri="{FF2B5EF4-FFF2-40B4-BE49-F238E27FC236}">
                  <a16:creationId xmlns:a16="http://schemas.microsoft.com/office/drawing/2014/main" id="{96B8B73C-442A-424F-B3DD-8C2657994924}"/>
                </a:ext>
              </a:extLst>
            </p:cNvPr>
            <p:cNvGrpSpPr/>
            <p:nvPr/>
          </p:nvGrpSpPr>
          <p:grpSpPr>
            <a:xfrm>
              <a:off x="1636972" y="2037526"/>
              <a:ext cx="576064" cy="3479706"/>
              <a:chOff x="1475656" y="2132856"/>
              <a:chExt cx="576064" cy="3924188"/>
            </a:xfrm>
          </p:grpSpPr>
          <p:sp>
            <p:nvSpPr>
              <p:cNvPr id="6" name="Rounded Rectangle 46">
                <a:extLst>
                  <a:ext uri="{FF2B5EF4-FFF2-40B4-BE49-F238E27FC236}">
                    <a16:creationId xmlns:a16="http://schemas.microsoft.com/office/drawing/2014/main" id="{CD81DA8F-D1C4-442B-8319-861C5736373A}"/>
                  </a:ext>
                </a:extLst>
              </p:cNvPr>
              <p:cNvSpPr/>
              <p:nvPr/>
            </p:nvSpPr>
            <p:spPr>
              <a:xfrm>
                <a:off x="1475656" y="2132856"/>
                <a:ext cx="576064" cy="3924188"/>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Arial"/>
                    <a:cs typeface="+mn-cs"/>
                  </a:rPr>
                  <a:t>5%</a:t>
                </a:r>
                <a:endParaRPr kumimoji="0" lang="ko-KR" altLang="en-US" sz="1600" b="0" i="0" u="none" strike="noStrike" kern="1200" cap="none" spc="0" normalizeH="0" baseline="0" noProof="0" dirty="0">
                  <a:ln>
                    <a:noFill/>
                  </a:ln>
                  <a:solidFill>
                    <a:prstClr val="black"/>
                  </a:solidFill>
                  <a:effectLst/>
                  <a:uLnTx/>
                  <a:uFillTx/>
                  <a:latin typeface="Arial"/>
                  <a:cs typeface="+mn-cs"/>
                </a:endParaRPr>
              </a:p>
            </p:txBody>
          </p:sp>
          <p:cxnSp>
            <p:nvCxnSpPr>
              <p:cNvPr id="7" name="Straight Connector 47">
                <a:extLst>
                  <a:ext uri="{FF2B5EF4-FFF2-40B4-BE49-F238E27FC236}">
                    <a16:creationId xmlns:a16="http://schemas.microsoft.com/office/drawing/2014/main" id="{41FF1E67-6210-4F66-AE4F-7E64C0EE821B}"/>
                  </a:ext>
                </a:extLst>
              </p:cNvPr>
              <p:cNvCxnSpPr>
                <a:cxnSpLocks/>
              </p:cNvCxnSpPr>
              <p:nvPr/>
            </p:nvCxnSpPr>
            <p:spPr>
              <a:xfrm>
                <a:off x="1765430" y="4044448"/>
                <a:ext cx="0" cy="1904832"/>
              </a:xfrm>
              <a:prstGeom prst="line">
                <a:avLst/>
              </a:prstGeom>
              <a:ln w="444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8" name="Group 20">
            <a:extLst>
              <a:ext uri="{FF2B5EF4-FFF2-40B4-BE49-F238E27FC236}">
                <a16:creationId xmlns:a16="http://schemas.microsoft.com/office/drawing/2014/main" id="{881F7BE1-BC4F-439C-AD42-12BB7EC145D5}"/>
              </a:ext>
            </a:extLst>
          </p:cNvPr>
          <p:cNvGrpSpPr/>
          <p:nvPr/>
        </p:nvGrpSpPr>
        <p:grpSpPr>
          <a:xfrm>
            <a:off x="1818947" y="1977647"/>
            <a:ext cx="676755" cy="4205771"/>
            <a:chOff x="1586627" y="2076165"/>
            <a:chExt cx="676755" cy="4205771"/>
          </a:xfrm>
        </p:grpSpPr>
        <p:sp>
          <p:nvSpPr>
            <p:cNvPr id="9" name="Oval 3">
              <a:extLst>
                <a:ext uri="{FF2B5EF4-FFF2-40B4-BE49-F238E27FC236}">
                  <a16:creationId xmlns:a16="http://schemas.microsoft.com/office/drawing/2014/main" id="{DC10019D-F0D2-4CF6-8E86-DA3B2ADAA29D}"/>
                </a:ext>
              </a:extLst>
            </p:cNvPr>
            <p:cNvSpPr/>
            <p:nvPr/>
          </p:nvSpPr>
          <p:spPr>
            <a:xfrm>
              <a:off x="1586627" y="5605181"/>
              <a:ext cx="676755" cy="676755"/>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Arial"/>
                  <a:cs typeface="+mn-cs"/>
                </a:rPr>
                <a:t>絲柏</a:t>
              </a:r>
              <a:endParaRPr kumimoji="0" lang="ko-KR" altLang="en-US" sz="1800" b="1" i="0" u="none" strike="noStrike" kern="1200" cap="none" spc="0" normalizeH="0" baseline="0" noProof="0" dirty="0">
                <a:ln>
                  <a:noFill/>
                </a:ln>
                <a:solidFill>
                  <a:prstClr val="black"/>
                </a:solidFill>
                <a:effectLst/>
                <a:uLnTx/>
                <a:uFillTx/>
                <a:latin typeface="Arial"/>
                <a:cs typeface="+mn-cs"/>
              </a:endParaRPr>
            </a:p>
          </p:txBody>
        </p:sp>
        <p:grpSp>
          <p:nvGrpSpPr>
            <p:cNvPr id="10" name="Group 19">
              <a:extLst>
                <a:ext uri="{FF2B5EF4-FFF2-40B4-BE49-F238E27FC236}">
                  <a16:creationId xmlns:a16="http://schemas.microsoft.com/office/drawing/2014/main" id="{CAE14F52-7F1C-4370-BC2D-1796BBA41D3D}"/>
                </a:ext>
              </a:extLst>
            </p:cNvPr>
            <p:cNvGrpSpPr/>
            <p:nvPr/>
          </p:nvGrpSpPr>
          <p:grpSpPr>
            <a:xfrm>
              <a:off x="1653394" y="2076165"/>
              <a:ext cx="576064" cy="3479706"/>
              <a:chOff x="1492078" y="2176431"/>
              <a:chExt cx="576064" cy="3924188"/>
            </a:xfrm>
          </p:grpSpPr>
          <p:sp>
            <p:nvSpPr>
              <p:cNvPr id="11" name="Rounded Rectangle 2">
                <a:extLst>
                  <a:ext uri="{FF2B5EF4-FFF2-40B4-BE49-F238E27FC236}">
                    <a16:creationId xmlns:a16="http://schemas.microsoft.com/office/drawing/2014/main" id="{83FAF988-6F90-4F94-B786-6A93E6BCC6B4}"/>
                  </a:ext>
                </a:extLst>
              </p:cNvPr>
              <p:cNvSpPr/>
              <p:nvPr/>
            </p:nvSpPr>
            <p:spPr>
              <a:xfrm>
                <a:off x="1492078" y="2176431"/>
                <a:ext cx="576064" cy="3924188"/>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err="1">
                    <a:ln>
                      <a:noFill/>
                    </a:ln>
                    <a:solidFill>
                      <a:prstClr val="black"/>
                    </a:solidFill>
                    <a:effectLst/>
                    <a:uLnTx/>
                    <a:uFillTx/>
                    <a:latin typeface="Arial"/>
                    <a:cs typeface="+mn-cs"/>
                  </a:rPr>
                  <a:t>5d</a:t>
                </a: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cxnSp>
            <p:nvCxnSpPr>
              <p:cNvPr id="12" name="Straight Connector 4">
                <a:extLst>
                  <a:ext uri="{FF2B5EF4-FFF2-40B4-BE49-F238E27FC236}">
                    <a16:creationId xmlns:a16="http://schemas.microsoft.com/office/drawing/2014/main" id="{FFD14697-883D-48ED-A08D-4F896B3D38DC}"/>
                  </a:ext>
                </a:extLst>
              </p:cNvPr>
              <p:cNvCxnSpPr>
                <a:cxnSpLocks/>
              </p:cNvCxnSpPr>
              <p:nvPr/>
            </p:nvCxnSpPr>
            <p:spPr>
              <a:xfrm flipH="1">
                <a:off x="1765430" y="4120280"/>
                <a:ext cx="14680" cy="1828999"/>
              </a:xfrm>
              <a:prstGeom prst="line">
                <a:avLst/>
              </a:prstGeom>
              <a:ln w="444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13" name="Group 27">
            <a:extLst>
              <a:ext uri="{FF2B5EF4-FFF2-40B4-BE49-F238E27FC236}">
                <a16:creationId xmlns:a16="http://schemas.microsoft.com/office/drawing/2014/main" id="{BA47D3CB-FD2F-4364-BC98-58FBDF5EF33B}"/>
              </a:ext>
            </a:extLst>
          </p:cNvPr>
          <p:cNvGrpSpPr/>
          <p:nvPr/>
        </p:nvGrpSpPr>
        <p:grpSpPr>
          <a:xfrm>
            <a:off x="2797387" y="1977646"/>
            <a:ext cx="676755" cy="4205772"/>
            <a:chOff x="1586627" y="2076164"/>
            <a:chExt cx="676755" cy="4205772"/>
          </a:xfrm>
        </p:grpSpPr>
        <p:sp>
          <p:nvSpPr>
            <p:cNvPr id="14" name="Oval 28">
              <a:extLst>
                <a:ext uri="{FF2B5EF4-FFF2-40B4-BE49-F238E27FC236}">
                  <a16:creationId xmlns:a16="http://schemas.microsoft.com/office/drawing/2014/main" id="{75A853D4-FEDD-4C2A-895D-023747F904B7}"/>
                </a:ext>
              </a:extLst>
            </p:cNvPr>
            <p:cNvSpPr/>
            <p:nvPr/>
          </p:nvSpPr>
          <p:spPr>
            <a:xfrm>
              <a:off x="1586627" y="5605181"/>
              <a:ext cx="676755" cy="676755"/>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Arial"/>
                  <a:cs typeface="+mn-cs"/>
                </a:rPr>
                <a:t>杜松</a:t>
              </a:r>
              <a:endParaRPr kumimoji="0" lang="ko-KR" altLang="en-US" sz="1800" b="1" i="0" u="none" strike="noStrike" kern="1200" cap="none" spc="0" normalizeH="0" baseline="0" noProof="0" dirty="0">
                <a:ln>
                  <a:noFill/>
                </a:ln>
                <a:solidFill>
                  <a:prstClr val="black"/>
                </a:solidFill>
                <a:effectLst/>
                <a:uLnTx/>
                <a:uFillTx/>
                <a:latin typeface="Arial"/>
                <a:cs typeface="+mn-cs"/>
              </a:endParaRPr>
            </a:p>
          </p:txBody>
        </p:sp>
        <p:grpSp>
          <p:nvGrpSpPr>
            <p:cNvPr id="15" name="Group 29">
              <a:extLst>
                <a:ext uri="{FF2B5EF4-FFF2-40B4-BE49-F238E27FC236}">
                  <a16:creationId xmlns:a16="http://schemas.microsoft.com/office/drawing/2014/main" id="{1EDB4790-E4AB-4D21-B679-8C23ABE48541}"/>
                </a:ext>
              </a:extLst>
            </p:cNvPr>
            <p:cNvGrpSpPr/>
            <p:nvPr/>
          </p:nvGrpSpPr>
          <p:grpSpPr>
            <a:xfrm>
              <a:off x="1636972" y="2076164"/>
              <a:ext cx="576064" cy="3441067"/>
              <a:chOff x="1475656" y="2176429"/>
              <a:chExt cx="576064" cy="3880613"/>
            </a:xfrm>
          </p:grpSpPr>
          <p:sp>
            <p:nvSpPr>
              <p:cNvPr id="16" name="Rounded Rectangle 30">
                <a:extLst>
                  <a:ext uri="{FF2B5EF4-FFF2-40B4-BE49-F238E27FC236}">
                    <a16:creationId xmlns:a16="http://schemas.microsoft.com/office/drawing/2014/main" id="{E398832D-E94A-43A1-BAFC-80E7C73C801C}"/>
                  </a:ext>
                </a:extLst>
              </p:cNvPr>
              <p:cNvSpPr/>
              <p:nvPr/>
            </p:nvSpPr>
            <p:spPr>
              <a:xfrm>
                <a:off x="1475656" y="2176429"/>
                <a:ext cx="576064" cy="3880613"/>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err="1">
                    <a:ln>
                      <a:noFill/>
                    </a:ln>
                    <a:solidFill>
                      <a:prstClr val="black"/>
                    </a:solidFill>
                    <a:effectLst/>
                    <a:uLnTx/>
                    <a:uFillTx/>
                    <a:latin typeface="Arial"/>
                    <a:cs typeface="+mn-cs"/>
                  </a:rPr>
                  <a:t>3d</a:t>
                </a: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cxnSp>
            <p:nvCxnSpPr>
              <p:cNvPr id="17" name="Straight Connector 31">
                <a:extLst>
                  <a:ext uri="{FF2B5EF4-FFF2-40B4-BE49-F238E27FC236}">
                    <a16:creationId xmlns:a16="http://schemas.microsoft.com/office/drawing/2014/main" id="{8834CBAA-2C6E-41AB-975F-803F49CA52A1}"/>
                  </a:ext>
                </a:extLst>
              </p:cNvPr>
              <p:cNvCxnSpPr>
                <a:cxnSpLocks/>
              </p:cNvCxnSpPr>
              <p:nvPr/>
            </p:nvCxnSpPr>
            <p:spPr>
              <a:xfrm flipH="1">
                <a:off x="1765430" y="4820876"/>
                <a:ext cx="5598" cy="1128404"/>
              </a:xfrm>
              <a:prstGeom prst="line">
                <a:avLst/>
              </a:prstGeom>
              <a:ln w="444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18" name="Group 32">
            <a:extLst>
              <a:ext uri="{FF2B5EF4-FFF2-40B4-BE49-F238E27FC236}">
                <a16:creationId xmlns:a16="http://schemas.microsoft.com/office/drawing/2014/main" id="{E5D4609D-3C21-48AD-BBAF-04263C096277}"/>
              </a:ext>
            </a:extLst>
          </p:cNvPr>
          <p:cNvGrpSpPr/>
          <p:nvPr/>
        </p:nvGrpSpPr>
        <p:grpSpPr>
          <a:xfrm>
            <a:off x="3775827" y="1939008"/>
            <a:ext cx="676755" cy="4244410"/>
            <a:chOff x="1586627" y="2037526"/>
            <a:chExt cx="676755" cy="4244410"/>
          </a:xfrm>
        </p:grpSpPr>
        <p:sp>
          <p:nvSpPr>
            <p:cNvPr id="19" name="Oval 33">
              <a:extLst>
                <a:ext uri="{FF2B5EF4-FFF2-40B4-BE49-F238E27FC236}">
                  <a16:creationId xmlns:a16="http://schemas.microsoft.com/office/drawing/2014/main" id="{57B83F51-F991-48F3-B155-4D618E5C60E6}"/>
                </a:ext>
              </a:extLst>
            </p:cNvPr>
            <p:cNvSpPr/>
            <p:nvPr/>
          </p:nvSpPr>
          <p:spPr>
            <a:xfrm>
              <a:off x="1586627" y="5605181"/>
              <a:ext cx="676755" cy="676755"/>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Arial"/>
                  <a:cs typeface="+mn-cs"/>
                </a:rPr>
                <a:t>葡萄柚</a:t>
              </a:r>
              <a:endParaRPr kumimoji="0" lang="ko-KR" altLang="en-US" sz="1600" b="1" i="0" u="none" strike="noStrike" kern="1200" cap="none" spc="0" normalizeH="0" baseline="0" noProof="0" dirty="0">
                <a:ln>
                  <a:noFill/>
                </a:ln>
                <a:solidFill>
                  <a:prstClr val="black"/>
                </a:solidFill>
                <a:effectLst/>
                <a:uLnTx/>
                <a:uFillTx/>
                <a:latin typeface="Arial"/>
                <a:cs typeface="+mn-cs"/>
              </a:endParaRPr>
            </a:p>
          </p:txBody>
        </p:sp>
        <p:grpSp>
          <p:nvGrpSpPr>
            <p:cNvPr id="20" name="Group 34">
              <a:extLst>
                <a:ext uri="{FF2B5EF4-FFF2-40B4-BE49-F238E27FC236}">
                  <a16:creationId xmlns:a16="http://schemas.microsoft.com/office/drawing/2014/main" id="{5F47B52E-A8CB-4107-840D-3922920474A8}"/>
                </a:ext>
              </a:extLst>
            </p:cNvPr>
            <p:cNvGrpSpPr/>
            <p:nvPr/>
          </p:nvGrpSpPr>
          <p:grpSpPr>
            <a:xfrm>
              <a:off x="1636972" y="2037526"/>
              <a:ext cx="576064" cy="3479706"/>
              <a:chOff x="1475656" y="2132856"/>
              <a:chExt cx="576064" cy="3924188"/>
            </a:xfrm>
          </p:grpSpPr>
          <p:sp>
            <p:nvSpPr>
              <p:cNvPr id="21" name="Rounded Rectangle 35">
                <a:extLst>
                  <a:ext uri="{FF2B5EF4-FFF2-40B4-BE49-F238E27FC236}">
                    <a16:creationId xmlns:a16="http://schemas.microsoft.com/office/drawing/2014/main" id="{F09D6E1C-89B5-41CE-B21A-D58961AFC987}"/>
                  </a:ext>
                </a:extLst>
              </p:cNvPr>
              <p:cNvSpPr/>
              <p:nvPr/>
            </p:nvSpPr>
            <p:spPr>
              <a:xfrm>
                <a:off x="1475656" y="2132856"/>
                <a:ext cx="576064" cy="3924188"/>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err="1">
                    <a:ln>
                      <a:noFill/>
                    </a:ln>
                    <a:solidFill>
                      <a:prstClr val="black"/>
                    </a:solidFill>
                    <a:effectLst/>
                    <a:uLnTx/>
                    <a:uFillTx/>
                    <a:latin typeface="Arial"/>
                    <a:cs typeface="+mn-cs"/>
                  </a:rPr>
                  <a:t>2d</a:t>
                </a: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cxnSp>
            <p:nvCxnSpPr>
              <p:cNvPr id="22" name="Straight Connector 36">
                <a:extLst>
                  <a:ext uri="{FF2B5EF4-FFF2-40B4-BE49-F238E27FC236}">
                    <a16:creationId xmlns:a16="http://schemas.microsoft.com/office/drawing/2014/main" id="{D961BC97-BCF9-4EBD-876E-E55FA7A0B628}"/>
                  </a:ext>
                </a:extLst>
              </p:cNvPr>
              <p:cNvCxnSpPr>
                <a:cxnSpLocks/>
              </p:cNvCxnSpPr>
              <p:nvPr/>
            </p:nvCxnSpPr>
            <p:spPr>
              <a:xfrm>
                <a:off x="1765430" y="5209090"/>
                <a:ext cx="0" cy="740190"/>
              </a:xfrm>
              <a:prstGeom prst="line">
                <a:avLst/>
              </a:prstGeom>
              <a:ln w="444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23" name="Group 38">
            <a:extLst>
              <a:ext uri="{FF2B5EF4-FFF2-40B4-BE49-F238E27FC236}">
                <a16:creationId xmlns:a16="http://schemas.microsoft.com/office/drawing/2014/main" id="{6125ABD5-912F-48BD-B4F7-DE8C7B082C5E}"/>
              </a:ext>
            </a:extLst>
          </p:cNvPr>
          <p:cNvGrpSpPr/>
          <p:nvPr/>
        </p:nvGrpSpPr>
        <p:grpSpPr>
          <a:xfrm>
            <a:off x="4754267" y="1939008"/>
            <a:ext cx="676755" cy="4244410"/>
            <a:chOff x="1586627" y="2037526"/>
            <a:chExt cx="676755" cy="4244410"/>
          </a:xfrm>
        </p:grpSpPr>
        <p:sp>
          <p:nvSpPr>
            <p:cNvPr id="24" name="Oval 39">
              <a:extLst>
                <a:ext uri="{FF2B5EF4-FFF2-40B4-BE49-F238E27FC236}">
                  <a16:creationId xmlns:a16="http://schemas.microsoft.com/office/drawing/2014/main" id="{B68B74A6-F404-448C-8FDF-6485D7442565}"/>
                </a:ext>
              </a:extLst>
            </p:cNvPr>
            <p:cNvSpPr/>
            <p:nvPr/>
          </p:nvSpPr>
          <p:spPr>
            <a:xfrm>
              <a:off x="1586627" y="5605181"/>
              <a:ext cx="676755" cy="676755"/>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r>
                <a:rPr lang="zh-TW" altLang="en-US" sz="1600" b="1" dirty="0">
                  <a:solidFill>
                    <a:prstClr val="black"/>
                  </a:solidFill>
                  <a:latin typeface="Arial"/>
                </a:rPr>
                <a:t>好捧油</a:t>
              </a:r>
              <a:endParaRPr lang="ko-KR" altLang="en-US" sz="1600" b="1" dirty="0">
                <a:solidFill>
                  <a:prstClr val="black"/>
                </a:solidFill>
                <a:latin typeface="Arial"/>
              </a:endParaRPr>
            </a:p>
          </p:txBody>
        </p:sp>
        <p:grpSp>
          <p:nvGrpSpPr>
            <p:cNvPr id="25" name="Group 40">
              <a:extLst>
                <a:ext uri="{FF2B5EF4-FFF2-40B4-BE49-F238E27FC236}">
                  <a16:creationId xmlns:a16="http://schemas.microsoft.com/office/drawing/2014/main" id="{9E9EECEC-500C-451A-B111-7557756347B1}"/>
                </a:ext>
              </a:extLst>
            </p:cNvPr>
            <p:cNvGrpSpPr/>
            <p:nvPr/>
          </p:nvGrpSpPr>
          <p:grpSpPr>
            <a:xfrm>
              <a:off x="1636972" y="2037526"/>
              <a:ext cx="576064" cy="3479706"/>
              <a:chOff x="1475656" y="2132856"/>
              <a:chExt cx="576064" cy="3924188"/>
            </a:xfrm>
          </p:grpSpPr>
          <p:sp>
            <p:nvSpPr>
              <p:cNvPr id="26" name="Rounded Rectangle 41">
                <a:extLst>
                  <a:ext uri="{FF2B5EF4-FFF2-40B4-BE49-F238E27FC236}">
                    <a16:creationId xmlns:a16="http://schemas.microsoft.com/office/drawing/2014/main" id="{D13AB774-10A5-49C7-AC3A-9DF7525B009A}"/>
                  </a:ext>
                </a:extLst>
              </p:cNvPr>
              <p:cNvSpPr/>
              <p:nvPr/>
            </p:nvSpPr>
            <p:spPr>
              <a:xfrm>
                <a:off x="1475656" y="2132856"/>
                <a:ext cx="576064" cy="3924188"/>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black"/>
                  </a:solidFill>
                  <a:effectLst/>
                  <a:uLnTx/>
                  <a:uFillTx/>
                  <a:latin typeface="Arial"/>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rial"/>
                    <a:cs typeface="+mn-cs"/>
                  </a:rPr>
                  <a:t> </a:t>
                </a:r>
                <a:r>
                  <a:rPr kumimoji="0" lang="en-US" altLang="zh-TW" sz="1800" b="0" i="0" u="none" strike="noStrike" kern="1200" cap="none" spc="0" normalizeH="0" baseline="0" noProof="0" dirty="0">
                    <a:ln>
                      <a:noFill/>
                    </a:ln>
                    <a:solidFill>
                      <a:prstClr val="black"/>
                    </a:solidFill>
                    <a:effectLst/>
                    <a:uLnTx/>
                    <a:uFillTx/>
                    <a:latin typeface="Arial"/>
                    <a:cs typeface="+mn-cs"/>
                  </a:rPr>
                  <a:t>10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rial"/>
                    <a:cs typeface="+mn-cs"/>
                  </a:rPr>
                  <a:t> </a:t>
                </a:r>
                <a:r>
                  <a:rPr kumimoji="0" lang="en-US" altLang="ko-KR" sz="1800" b="0" i="0" u="none" strike="noStrike" kern="1200" cap="none" spc="0" normalizeH="0" baseline="0" noProof="0" dirty="0">
                    <a:ln>
                      <a:noFill/>
                    </a:ln>
                    <a:solidFill>
                      <a:prstClr val="black"/>
                    </a:solidFill>
                    <a:effectLst/>
                    <a:uLnTx/>
                    <a:uFillTx/>
                    <a:latin typeface="Arial"/>
                    <a:cs typeface="+mn-cs"/>
                  </a:rPr>
                  <a:t>ml</a:t>
                </a: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cxnSp>
            <p:nvCxnSpPr>
              <p:cNvPr id="27" name="Straight Connector 42">
                <a:extLst>
                  <a:ext uri="{FF2B5EF4-FFF2-40B4-BE49-F238E27FC236}">
                    <a16:creationId xmlns:a16="http://schemas.microsoft.com/office/drawing/2014/main" id="{DB0A6CD0-51A5-4494-AC6F-24904FBE5C79}"/>
                  </a:ext>
                </a:extLst>
              </p:cNvPr>
              <p:cNvCxnSpPr>
                <a:cxnSpLocks/>
              </p:cNvCxnSpPr>
              <p:nvPr/>
            </p:nvCxnSpPr>
            <p:spPr>
              <a:xfrm>
                <a:off x="1765430" y="2357127"/>
                <a:ext cx="0" cy="3592153"/>
              </a:xfrm>
              <a:prstGeom prst="line">
                <a:avLst/>
              </a:prstGeom>
              <a:ln w="444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grpSp>
      </p:grpSp>
      <p:graphicFrame>
        <p:nvGraphicFramePr>
          <p:cNvPr id="33" name="Table 7173">
            <a:extLst>
              <a:ext uri="{FF2B5EF4-FFF2-40B4-BE49-F238E27FC236}">
                <a16:creationId xmlns:a16="http://schemas.microsoft.com/office/drawing/2014/main" id="{81486597-026B-4624-8F7A-60C7165C6BEF}"/>
              </a:ext>
            </a:extLst>
          </p:cNvPr>
          <p:cNvGraphicFramePr>
            <a:graphicFrameLocks noGrp="1"/>
          </p:cNvGraphicFramePr>
          <p:nvPr>
            <p:extLst/>
          </p:nvPr>
        </p:nvGraphicFramePr>
        <p:xfrm>
          <a:off x="1055992" y="2007074"/>
          <a:ext cx="208280" cy="3396708"/>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317709">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34" name="TextBox 33">
            <a:extLst>
              <a:ext uri="{FF2B5EF4-FFF2-40B4-BE49-F238E27FC236}">
                <a16:creationId xmlns:a16="http://schemas.microsoft.com/office/drawing/2014/main" id="{CA8AFB5C-BA2D-46BB-BF53-6B46C1E24E0E}"/>
              </a:ext>
            </a:extLst>
          </p:cNvPr>
          <p:cNvSpPr txBox="1"/>
          <p:nvPr/>
        </p:nvSpPr>
        <p:spPr>
          <a:xfrm>
            <a:off x="1055992" y="1980112"/>
            <a:ext cx="504056"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Arial"/>
                <a:cs typeface="Arial" pitchFamily="34" charset="0"/>
              </a:rPr>
              <a:t>100</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35" name="TextBox 34">
            <a:extLst>
              <a:ext uri="{FF2B5EF4-FFF2-40B4-BE49-F238E27FC236}">
                <a16:creationId xmlns:a16="http://schemas.microsoft.com/office/drawing/2014/main" id="{27526111-BECD-4533-A49B-3A12C1A0B854}"/>
              </a:ext>
            </a:extLst>
          </p:cNvPr>
          <p:cNvSpPr txBox="1"/>
          <p:nvPr/>
        </p:nvSpPr>
        <p:spPr>
          <a:xfrm>
            <a:off x="1055992" y="2324354"/>
            <a:ext cx="504056"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Arial"/>
                <a:cs typeface="Arial" pitchFamily="34" charset="0"/>
              </a:rPr>
              <a:t>90</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36" name="TextBox 35">
            <a:extLst>
              <a:ext uri="{FF2B5EF4-FFF2-40B4-BE49-F238E27FC236}">
                <a16:creationId xmlns:a16="http://schemas.microsoft.com/office/drawing/2014/main" id="{0EAB105B-A836-4B41-96E3-288D76900938}"/>
              </a:ext>
            </a:extLst>
          </p:cNvPr>
          <p:cNvSpPr txBox="1"/>
          <p:nvPr/>
        </p:nvSpPr>
        <p:spPr>
          <a:xfrm>
            <a:off x="1055992" y="2668596"/>
            <a:ext cx="504056"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Arial"/>
                <a:cs typeface="Arial" pitchFamily="34" charset="0"/>
              </a:rPr>
              <a:t>80</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37" name="TextBox 36">
            <a:extLst>
              <a:ext uri="{FF2B5EF4-FFF2-40B4-BE49-F238E27FC236}">
                <a16:creationId xmlns:a16="http://schemas.microsoft.com/office/drawing/2014/main" id="{547F4E6F-223C-440E-B93C-DF602F86AEB3}"/>
              </a:ext>
            </a:extLst>
          </p:cNvPr>
          <p:cNvSpPr txBox="1"/>
          <p:nvPr/>
        </p:nvSpPr>
        <p:spPr>
          <a:xfrm>
            <a:off x="1055992" y="3012838"/>
            <a:ext cx="504056"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Arial"/>
                <a:cs typeface="Arial" pitchFamily="34" charset="0"/>
              </a:rPr>
              <a:t>70</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38" name="TextBox 37">
            <a:extLst>
              <a:ext uri="{FF2B5EF4-FFF2-40B4-BE49-F238E27FC236}">
                <a16:creationId xmlns:a16="http://schemas.microsoft.com/office/drawing/2014/main" id="{19D62508-AD67-43CB-9D79-293C5B534D61}"/>
              </a:ext>
            </a:extLst>
          </p:cNvPr>
          <p:cNvSpPr txBox="1"/>
          <p:nvPr/>
        </p:nvSpPr>
        <p:spPr>
          <a:xfrm>
            <a:off x="1055992" y="3357080"/>
            <a:ext cx="504056"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Arial"/>
                <a:cs typeface="Arial" pitchFamily="34" charset="0"/>
              </a:rPr>
              <a:t>60</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39" name="TextBox 38">
            <a:extLst>
              <a:ext uri="{FF2B5EF4-FFF2-40B4-BE49-F238E27FC236}">
                <a16:creationId xmlns:a16="http://schemas.microsoft.com/office/drawing/2014/main" id="{49F06832-E003-4125-9265-DDF13F79A397}"/>
              </a:ext>
            </a:extLst>
          </p:cNvPr>
          <p:cNvSpPr txBox="1"/>
          <p:nvPr/>
        </p:nvSpPr>
        <p:spPr>
          <a:xfrm>
            <a:off x="1055992" y="3701322"/>
            <a:ext cx="504056"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Arial"/>
                <a:cs typeface="Arial" pitchFamily="34" charset="0"/>
              </a:rPr>
              <a:t>50</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40" name="TextBox 39">
            <a:extLst>
              <a:ext uri="{FF2B5EF4-FFF2-40B4-BE49-F238E27FC236}">
                <a16:creationId xmlns:a16="http://schemas.microsoft.com/office/drawing/2014/main" id="{88155A44-1990-4644-AA60-355FC8F01CF4}"/>
              </a:ext>
            </a:extLst>
          </p:cNvPr>
          <p:cNvSpPr txBox="1"/>
          <p:nvPr/>
        </p:nvSpPr>
        <p:spPr>
          <a:xfrm>
            <a:off x="1055992" y="4045564"/>
            <a:ext cx="504056"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Arial"/>
                <a:cs typeface="Arial" pitchFamily="34" charset="0"/>
              </a:rPr>
              <a:t>40</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41" name="TextBox 40">
            <a:extLst>
              <a:ext uri="{FF2B5EF4-FFF2-40B4-BE49-F238E27FC236}">
                <a16:creationId xmlns:a16="http://schemas.microsoft.com/office/drawing/2014/main" id="{43237D11-CCA6-4CA7-AC4B-45F27A2C7818}"/>
              </a:ext>
            </a:extLst>
          </p:cNvPr>
          <p:cNvSpPr txBox="1"/>
          <p:nvPr/>
        </p:nvSpPr>
        <p:spPr>
          <a:xfrm>
            <a:off x="1055992" y="4389806"/>
            <a:ext cx="504056"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Arial"/>
                <a:cs typeface="Arial" pitchFamily="34" charset="0"/>
              </a:rPr>
              <a:t>30</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42" name="TextBox 41">
            <a:extLst>
              <a:ext uri="{FF2B5EF4-FFF2-40B4-BE49-F238E27FC236}">
                <a16:creationId xmlns:a16="http://schemas.microsoft.com/office/drawing/2014/main" id="{A79FB1D5-A405-447B-8C03-68C0512027F8}"/>
              </a:ext>
            </a:extLst>
          </p:cNvPr>
          <p:cNvSpPr txBox="1"/>
          <p:nvPr/>
        </p:nvSpPr>
        <p:spPr>
          <a:xfrm>
            <a:off x="1055992" y="4734048"/>
            <a:ext cx="504056"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Arial"/>
                <a:cs typeface="Arial" pitchFamily="34" charset="0"/>
              </a:rPr>
              <a:t>20</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43" name="TextBox 42">
            <a:extLst>
              <a:ext uri="{FF2B5EF4-FFF2-40B4-BE49-F238E27FC236}">
                <a16:creationId xmlns:a16="http://schemas.microsoft.com/office/drawing/2014/main" id="{E204BBFB-B421-40AF-9E03-23E74690CA83}"/>
              </a:ext>
            </a:extLst>
          </p:cNvPr>
          <p:cNvSpPr txBox="1"/>
          <p:nvPr/>
        </p:nvSpPr>
        <p:spPr>
          <a:xfrm>
            <a:off x="1055992" y="5078287"/>
            <a:ext cx="504056"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Arial"/>
                <a:cs typeface="Arial" pitchFamily="34" charset="0"/>
              </a:rPr>
              <a:t>10</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grpSp>
        <p:nvGrpSpPr>
          <p:cNvPr id="44" name="Group 26">
            <a:extLst>
              <a:ext uri="{FF2B5EF4-FFF2-40B4-BE49-F238E27FC236}">
                <a16:creationId xmlns:a16="http://schemas.microsoft.com/office/drawing/2014/main" id="{559D0E17-C4E2-4D85-B3BC-B2800F447125}"/>
              </a:ext>
            </a:extLst>
          </p:cNvPr>
          <p:cNvGrpSpPr/>
          <p:nvPr/>
        </p:nvGrpSpPr>
        <p:grpSpPr>
          <a:xfrm>
            <a:off x="7820168" y="1939008"/>
            <a:ext cx="3940015" cy="475867"/>
            <a:chOff x="5796136" y="1719559"/>
            <a:chExt cx="2925491" cy="475867"/>
          </a:xfrm>
        </p:grpSpPr>
        <p:sp>
          <p:nvSpPr>
            <p:cNvPr id="45" name="TextBox 44">
              <a:extLst>
                <a:ext uri="{FF2B5EF4-FFF2-40B4-BE49-F238E27FC236}">
                  <a16:creationId xmlns:a16="http://schemas.microsoft.com/office/drawing/2014/main" id="{50CF2A82-618A-4FB0-A0B6-B68C1E664E35}"/>
                </a:ext>
              </a:extLst>
            </p:cNvPr>
            <p:cNvSpPr txBox="1"/>
            <p:nvPr/>
          </p:nvSpPr>
          <p:spPr>
            <a:xfrm>
              <a:off x="6093214" y="1719559"/>
              <a:ext cx="2628413"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消水腫首選，收斂過多體液</a:t>
              </a:r>
              <a:endParaRPr kumimoji="0" lang="ko-KR"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46" name="TextBox 45">
              <a:extLst>
                <a:ext uri="{FF2B5EF4-FFF2-40B4-BE49-F238E27FC236}">
                  <a16:creationId xmlns:a16="http://schemas.microsoft.com/office/drawing/2014/main" id="{465D0591-8E92-4FD4-9B77-2B6F6E40AA9A}"/>
                </a:ext>
              </a:extLst>
            </p:cNvPr>
            <p:cNvSpPr txBox="1"/>
            <p:nvPr/>
          </p:nvSpPr>
          <p:spPr>
            <a:xfrm>
              <a:off x="5796136" y="1918427"/>
              <a:ext cx="2628414" cy="276999"/>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 </a:t>
              </a:r>
            </a:p>
          </p:txBody>
        </p:sp>
      </p:grpSp>
      <p:sp>
        <p:nvSpPr>
          <p:cNvPr id="47" name="TextBox 46">
            <a:extLst>
              <a:ext uri="{FF2B5EF4-FFF2-40B4-BE49-F238E27FC236}">
                <a16:creationId xmlns:a16="http://schemas.microsoft.com/office/drawing/2014/main" id="{E08517CD-0751-4C47-9071-D67974A97423}"/>
              </a:ext>
            </a:extLst>
          </p:cNvPr>
          <p:cNvSpPr txBox="1"/>
          <p:nvPr/>
        </p:nvSpPr>
        <p:spPr>
          <a:xfrm>
            <a:off x="6905836" y="5757909"/>
            <a:ext cx="914332"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FFD302"/>
                </a:solidFill>
                <a:effectLst/>
                <a:uLnTx/>
                <a:uFillTx/>
                <a:latin typeface="Arial"/>
                <a:cs typeface="Arial" pitchFamily="34" charset="0"/>
              </a:rPr>
              <a:t>建議</a:t>
            </a:r>
            <a:endParaRPr kumimoji="0" lang="ko-KR" altLang="en-US" sz="2800" b="1" i="0" u="none" strike="noStrike" kern="1200" cap="none" spc="0" normalizeH="0" baseline="0" noProof="0" dirty="0">
              <a:ln>
                <a:noFill/>
              </a:ln>
              <a:solidFill>
                <a:srgbClr val="FFD302"/>
              </a:solidFill>
              <a:effectLst/>
              <a:uLnTx/>
              <a:uFillTx/>
              <a:latin typeface="Arial"/>
              <a:cs typeface="Arial" pitchFamily="34" charset="0"/>
            </a:endParaRPr>
          </a:p>
        </p:txBody>
      </p:sp>
      <p:sp>
        <p:nvSpPr>
          <p:cNvPr id="49" name="TextBox 48">
            <a:extLst>
              <a:ext uri="{FF2B5EF4-FFF2-40B4-BE49-F238E27FC236}">
                <a16:creationId xmlns:a16="http://schemas.microsoft.com/office/drawing/2014/main" id="{74AB91D7-AB74-4F90-BD73-1FF60AA7BAF0}"/>
              </a:ext>
            </a:extLst>
          </p:cNvPr>
          <p:cNvSpPr txBox="1"/>
          <p:nvPr/>
        </p:nvSpPr>
        <p:spPr>
          <a:xfrm>
            <a:off x="8226157" y="2896950"/>
            <a:ext cx="3539913"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支援腎功能健康，排毒消水腫</a:t>
            </a:r>
            <a:endParaRPr kumimoji="0" lang="ko-KR"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51" name="TextBox 50">
            <a:extLst>
              <a:ext uri="{FF2B5EF4-FFF2-40B4-BE49-F238E27FC236}">
                <a16:creationId xmlns:a16="http://schemas.microsoft.com/office/drawing/2014/main" id="{9B4D36BA-7ABD-4711-BCF0-771439CEE792}"/>
              </a:ext>
            </a:extLst>
          </p:cNvPr>
          <p:cNvSpPr txBox="1"/>
          <p:nvPr/>
        </p:nvSpPr>
        <p:spPr>
          <a:xfrm>
            <a:off x="6910692" y="1903920"/>
            <a:ext cx="914332"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FFD302"/>
                </a:solidFill>
                <a:effectLst/>
                <a:uLnTx/>
                <a:uFillTx/>
                <a:latin typeface="Arial"/>
                <a:cs typeface="Arial" pitchFamily="34" charset="0"/>
              </a:rPr>
              <a:t>絲柏</a:t>
            </a:r>
            <a:endParaRPr kumimoji="0" lang="ko-KR" altLang="en-US" sz="2800" b="1" i="0" u="none" strike="noStrike" kern="1200" cap="none" spc="0" normalizeH="0" baseline="0" noProof="0" dirty="0">
              <a:ln>
                <a:noFill/>
              </a:ln>
              <a:solidFill>
                <a:srgbClr val="FFD302"/>
              </a:solidFill>
              <a:effectLst/>
              <a:uLnTx/>
              <a:uFillTx/>
              <a:latin typeface="Arial"/>
              <a:cs typeface="Arial" pitchFamily="34" charset="0"/>
            </a:endParaRPr>
          </a:p>
        </p:txBody>
      </p:sp>
      <p:sp>
        <p:nvSpPr>
          <p:cNvPr id="53" name="TextBox 52">
            <a:extLst>
              <a:ext uri="{FF2B5EF4-FFF2-40B4-BE49-F238E27FC236}">
                <a16:creationId xmlns:a16="http://schemas.microsoft.com/office/drawing/2014/main" id="{60937F8C-6E94-4304-901D-56C8B3ADD57C}"/>
              </a:ext>
            </a:extLst>
          </p:cNvPr>
          <p:cNvSpPr txBox="1"/>
          <p:nvPr/>
        </p:nvSpPr>
        <p:spPr>
          <a:xfrm>
            <a:off x="8220268" y="3802237"/>
            <a:ext cx="3971732"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能淨化循環提振淋巴系統、水腫</a:t>
            </a:r>
            <a:endParaRPr kumimoji="0" lang="ko-KR"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55" name="TextBox 54">
            <a:extLst>
              <a:ext uri="{FF2B5EF4-FFF2-40B4-BE49-F238E27FC236}">
                <a16:creationId xmlns:a16="http://schemas.microsoft.com/office/drawing/2014/main" id="{8FF33CB3-5296-4608-8123-F2B21DDEB9F4}"/>
              </a:ext>
            </a:extLst>
          </p:cNvPr>
          <p:cNvSpPr txBox="1"/>
          <p:nvPr/>
        </p:nvSpPr>
        <p:spPr>
          <a:xfrm>
            <a:off x="6910692" y="2803464"/>
            <a:ext cx="914332"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12E6E6"/>
                </a:solidFill>
                <a:effectLst/>
                <a:uLnTx/>
                <a:uFillTx/>
                <a:latin typeface="Arial"/>
                <a:cs typeface="Arial" pitchFamily="34" charset="0"/>
              </a:rPr>
              <a:t>杜松</a:t>
            </a:r>
            <a:endParaRPr kumimoji="0" lang="ko-KR" altLang="en-US" sz="2800" b="1" i="0" u="none" strike="noStrike" kern="1200" cap="none" spc="0" normalizeH="0" baseline="0" noProof="0" dirty="0">
              <a:ln>
                <a:noFill/>
              </a:ln>
              <a:solidFill>
                <a:srgbClr val="12E6E6"/>
              </a:solidFill>
              <a:effectLst/>
              <a:uLnTx/>
              <a:uFillTx/>
              <a:latin typeface="Arial"/>
              <a:cs typeface="Arial" pitchFamily="34" charset="0"/>
            </a:endParaRPr>
          </a:p>
        </p:txBody>
      </p:sp>
      <p:sp>
        <p:nvSpPr>
          <p:cNvPr id="59" name="TextBox 58">
            <a:extLst>
              <a:ext uri="{FF2B5EF4-FFF2-40B4-BE49-F238E27FC236}">
                <a16:creationId xmlns:a16="http://schemas.microsoft.com/office/drawing/2014/main" id="{6C5B1DAE-B635-48CA-A117-DF169F34E265}"/>
              </a:ext>
            </a:extLst>
          </p:cNvPr>
          <p:cNvSpPr txBox="1"/>
          <p:nvPr/>
        </p:nvSpPr>
        <p:spPr>
          <a:xfrm>
            <a:off x="6910691" y="3703008"/>
            <a:ext cx="1309577"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FFD302"/>
                </a:solidFill>
                <a:effectLst/>
                <a:uLnTx/>
                <a:uFillTx/>
                <a:latin typeface="Arial"/>
                <a:cs typeface="Arial" pitchFamily="34" charset="0"/>
              </a:rPr>
              <a:t>葡萄柚</a:t>
            </a:r>
            <a:endParaRPr kumimoji="0" lang="ko-KR" altLang="en-US" sz="2800" b="1" i="0" u="none" strike="noStrike" kern="1200" cap="none" spc="0" normalizeH="0" baseline="0" noProof="0" dirty="0">
              <a:ln>
                <a:noFill/>
              </a:ln>
              <a:solidFill>
                <a:srgbClr val="FFD302"/>
              </a:solidFill>
              <a:effectLst/>
              <a:uLnTx/>
              <a:uFillTx/>
              <a:latin typeface="Arial"/>
              <a:cs typeface="Arial" pitchFamily="34" charset="0"/>
            </a:endParaRPr>
          </a:p>
        </p:txBody>
      </p:sp>
      <p:sp>
        <p:nvSpPr>
          <p:cNvPr id="63" name="TextBox 62">
            <a:extLst>
              <a:ext uri="{FF2B5EF4-FFF2-40B4-BE49-F238E27FC236}">
                <a16:creationId xmlns:a16="http://schemas.microsoft.com/office/drawing/2014/main" id="{2AD0C5F1-C541-4B25-953E-4EC7335D9E43}"/>
              </a:ext>
            </a:extLst>
          </p:cNvPr>
          <p:cNvSpPr txBox="1"/>
          <p:nvPr/>
        </p:nvSpPr>
        <p:spPr>
          <a:xfrm>
            <a:off x="6910692" y="4602552"/>
            <a:ext cx="914332" cy="95410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12E6E6"/>
                </a:solidFill>
                <a:effectLst/>
                <a:uLnTx/>
                <a:uFillTx/>
                <a:latin typeface="Arial"/>
                <a:cs typeface="Arial" pitchFamily="34" charset="0"/>
              </a:rPr>
              <a:t>使用</a:t>
            </a:r>
            <a:endParaRPr kumimoji="0" lang="en-US" altLang="zh-TW" sz="2800" b="1" i="0" u="none" strike="noStrike" kern="1200" cap="none" spc="0" normalizeH="0" baseline="0" noProof="0" dirty="0">
              <a:ln>
                <a:noFill/>
              </a:ln>
              <a:solidFill>
                <a:srgbClr val="12E6E6"/>
              </a:solidFill>
              <a:effectLst/>
              <a:uLnTx/>
              <a:uFillTx/>
              <a:latin typeface="Arial"/>
              <a:cs typeface="Arial"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12E6E6"/>
                </a:solidFill>
                <a:effectLst/>
                <a:uLnTx/>
                <a:uFillTx/>
                <a:latin typeface="Arial"/>
                <a:cs typeface="Arial" pitchFamily="34" charset="0"/>
              </a:rPr>
              <a:t>方法</a:t>
            </a:r>
            <a:endParaRPr kumimoji="0" lang="ko-KR" altLang="en-US" sz="2800" b="1" i="0" u="none" strike="noStrike" kern="1200" cap="none" spc="0" normalizeH="0" baseline="0" noProof="0" dirty="0">
              <a:ln>
                <a:noFill/>
              </a:ln>
              <a:solidFill>
                <a:srgbClr val="12E6E6"/>
              </a:solidFill>
              <a:effectLst/>
              <a:uLnTx/>
              <a:uFillTx/>
              <a:latin typeface="Arial"/>
              <a:cs typeface="Arial" pitchFamily="34" charset="0"/>
            </a:endParaRPr>
          </a:p>
        </p:txBody>
      </p:sp>
      <p:sp>
        <p:nvSpPr>
          <p:cNvPr id="52" name="TextBox 56">
            <a:extLst>
              <a:ext uri="{FF2B5EF4-FFF2-40B4-BE49-F238E27FC236}">
                <a16:creationId xmlns:a16="http://schemas.microsoft.com/office/drawing/2014/main" id="{EF2446C3-027B-4E23-BC61-D0B94B3194F7}"/>
              </a:ext>
            </a:extLst>
          </p:cNvPr>
          <p:cNvSpPr txBox="1"/>
          <p:nvPr/>
        </p:nvSpPr>
        <p:spPr>
          <a:xfrm>
            <a:off x="8215411" y="4614994"/>
            <a:ext cx="3539913" cy="1015663"/>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雙腳塗上精油後，按摩腿部三環啟動淋巴循環。下環</a:t>
            </a:r>
            <a:r>
              <a:rPr kumimoji="0" lang="en-US" altLang="zh-TW"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a:t>
            </a:r>
            <a:r>
              <a:rPr kumimoji="0" lang="zh-TW"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腳踝</a:t>
            </a:r>
            <a:endParaRPr kumimoji="0" lang="en-US" altLang="zh-TW"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zh-TW" altLang="en-US" sz="2000" b="1" dirty="0">
                <a:solidFill>
                  <a:prstClr val="black">
                    <a:lumMod val="75000"/>
                    <a:lumOff val="25000"/>
                  </a:prstClr>
                </a:solidFill>
                <a:latin typeface="Arial"/>
                <a:cs typeface="Arial" pitchFamily="34" charset="0"/>
              </a:rPr>
              <a:t>中環</a:t>
            </a:r>
            <a:r>
              <a:rPr lang="en-US" altLang="zh-TW" sz="2000" b="1" dirty="0">
                <a:solidFill>
                  <a:prstClr val="black">
                    <a:lumMod val="75000"/>
                    <a:lumOff val="25000"/>
                  </a:prstClr>
                </a:solidFill>
                <a:latin typeface="Arial"/>
                <a:cs typeface="Arial" pitchFamily="34" charset="0"/>
              </a:rPr>
              <a:t>:</a:t>
            </a:r>
            <a:r>
              <a:rPr lang="zh-TW" altLang="en-US" sz="2000" b="1" dirty="0">
                <a:solidFill>
                  <a:prstClr val="black">
                    <a:lumMod val="75000"/>
                    <a:lumOff val="25000"/>
                  </a:prstClr>
                </a:solidFill>
                <a:latin typeface="Arial"/>
                <a:cs typeface="Arial" pitchFamily="34" charset="0"/>
              </a:rPr>
              <a:t>膝蓋 上環</a:t>
            </a:r>
            <a:r>
              <a:rPr lang="en-US" altLang="zh-TW" sz="2000" b="1" dirty="0">
                <a:solidFill>
                  <a:prstClr val="black">
                    <a:lumMod val="75000"/>
                    <a:lumOff val="25000"/>
                  </a:prstClr>
                </a:solidFill>
                <a:latin typeface="Arial"/>
                <a:cs typeface="Arial" pitchFamily="34" charset="0"/>
              </a:rPr>
              <a:t>:</a:t>
            </a:r>
            <a:r>
              <a:rPr lang="zh-TW" altLang="en-US" sz="2000" b="1" dirty="0">
                <a:solidFill>
                  <a:prstClr val="black">
                    <a:lumMod val="75000"/>
                    <a:lumOff val="25000"/>
                  </a:prstClr>
                </a:solidFill>
                <a:latin typeface="Arial"/>
                <a:cs typeface="Arial" pitchFamily="34" charset="0"/>
              </a:rPr>
              <a:t>鼠蹊部</a:t>
            </a:r>
            <a:endParaRPr kumimoji="0" lang="ko-KR"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54" name="TextBox 60">
            <a:extLst>
              <a:ext uri="{FF2B5EF4-FFF2-40B4-BE49-F238E27FC236}">
                <a16:creationId xmlns:a16="http://schemas.microsoft.com/office/drawing/2014/main" id="{79B3C410-5793-4182-AC16-04A06CA320BD}"/>
              </a:ext>
            </a:extLst>
          </p:cNvPr>
          <p:cNvSpPr txBox="1"/>
          <p:nvPr/>
        </p:nvSpPr>
        <p:spPr>
          <a:xfrm>
            <a:off x="8215411" y="5675586"/>
            <a:ext cx="3539913" cy="1015663"/>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TW" altLang="en-US" sz="2000" b="1" dirty="0">
                <a:solidFill>
                  <a:prstClr val="black">
                    <a:lumMod val="75000"/>
                    <a:lumOff val="25000"/>
                  </a:prstClr>
                </a:solidFill>
                <a:latin typeface="Arial"/>
                <a:cs typeface="Arial" pitchFamily="34" charset="0"/>
              </a:rPr>
              <a:t>睡</a:t>
            </a:r>
            <a:r>
              <a:rPr kumimoji="0" lang="zh-TW"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前塗抹精油按摩後，將雙腳浸泡在杜松純露熱水中</a:t>
            </a:r>
            <a:r>
              <a:rPr kumimoji="0" lang="en-US" altLang="zh-TW"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15~30</a:t>
            </a:r>
            <a:r>
              <a:rPr kumimoji="0" lang="zh-TW"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分鐘，水位高於腳踝。</a:t>
            </a:r>
            <a:endParaRPr kumimoji="0" lang="ko-KR" altLang="en-US" sz="12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pic>
        <p:nvPicPr>
          <p:cNvPr id="56" name="圖片 55">
            <a:extLst>
              <a:ext uri="{FF2B5EF4-FFF2-40B4-BE49-F238E27FC236}">
                <a16:creationId xmlns:a16="http://schemas.microsoft.com/office/drawing/2014/main" id="{FBF285D5-EB34-4CFD-A039-7B42DD928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3860" y="80040"/>
            <a:ext cx="1851820" cy="966077"/>
          </a:xfrm>
          <a:prstGeom prst="rect">
            <a:avLst/>
          </a:prstGeom>
        </p:spPr>
      </p:pic>
      <p:pic>
        <p:nvPicPr>
          <p:cNvPr id="58" name="圖片 57">
            <a:extLst>
              <a:ext uri="{FF2B5EF4-FFF2-40B4-BE49-F238E27FC236}">
                <a16:creationId xmlns:a16="http://schemas.microsoft.com/office/drawing/2014/main" id="{62B19888-E0A2-4711-8621-F0C754C87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6779" y="1037749"/>
            <a:ext cx="3038649" cy="901259"/>
          </a:xfrm>
          <a:prstGeom prst="rect">
            <a:avLst/>
          </a:prstGeom>
        </p:spPr>
      </p:pic>
    </p:spTree>
    <p:extLst>
      <p:ext uri="{BB962C8B-B14F-4D97-AF65-F5344CB8AC3E}">
        <p14:creationId xmlns:p14="http://schemas.microsoft.com/office/powerpoint/2010/main" val="2555395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76480" y="5140175"/>
            <a:ext cx="3037104" cy="186204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2300" b="0" i="0" u="none" strike="noStrike" kern="1200" cap="none" spc="0" normalizeH="0" baseline="0" noProof="0" dirty="0">
                <a:ln>
                  <a:noFill/>
                </a:ln>
                <a:solidFill>
                  <a:prstClr val="white"/>
                </a:solidFill>
                <a:effectLst/>
                <a:uLnTx/>
                <a:uFillTx/>
                <a:latin typeface="Arial"/>
                <a:cs typeface="Arial" pitchFamily="34" charset="0"/>
              </a:rPr>
              <a:t>左大腿</a:t>
            </a:r>
            <a:r>
              <a:rPr kumimoji="0" lang="en-US" altLang="zh-TW" sz="2300" b="0" i="0" u="none" strike="noStrike" kern="1200" cap="none" spc="0" normalizeH="0" baseline="0" noProof="0" dirty="0">
                <a:ln>
                  <a:noFill/>
                </a:ln>
                <a:solidFill>
                  <a:prstClr val="white"/>
                </a:solidFill>
                <a:effectLst/>
                <a:uLnTx/>
                <a:uFillTx/>
                <a:latin typeface="Arial"/>
                <a:cs typeface="Arial" pitchFamily="34" charset="0"/>
              </a:rPr>
              <a:t>:43 CM</a:t>
            </a:r>
          </a:p>
          <a:p>
            <a:pPr>
              <a:defRPr/>
            </a:pPr>
            <a:r>
              <a:rPr lang="zh-TW" altLang="en-US" sz="2300" dirty="0">
                <a:solidFill>
                  <a:prstClr val="white"/>
                </a:solidFill>
                <a:cs typeface="Arial" pitchFamily="34" charset="0"/>
              </a:rPr>
              <a:t>右大腿</a:t>
            </a:r>
            <a:r>
              <a:rPr lang="en-US" altLang="zh-TW" sz="2300" dirty="0">
                <a:solidFill>
                  <a:prstClr val="white"/>
                </a:solidFill>
                <a:cs typeface="Arial" pitchFamily="34" charset="0"/>
              </a:rPr>
              <a:t>:43 CM</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2300" b="0" i="0" u="none" strike="noStrike" kern="1200" cap="none" spc="0" normalizeH="0" baseline="0" noProof="0" dirty="0">
                <a:ln>
                  <a:noFill/>
                </a:ln>
                <a:solidFill>
                  <a:prstClr val="white"/>
                </a:solidFill>
                <a:effectLst/>
                <a:uLnTx/>
                <a:uFillTx/>
                <a:latin typeface="Arial"/>
                <a:cs typeface="Arial" pitchFamily="34" charset="0"/>
              </a:rPr>
              <a:t>左小腿</a:t>
            </a:r>
            <a:r>
              <a:rPr kumimoji="0" lang="en-US" altLang="zh-TW" sz="2300" b="0" i="0" u="none" strike="noStrike" kern="1200" cap="none" spc="0" normalizeH="0" baseline="0" noProof="0" dirty="0">
                <a:ln>
                  <a:noFill/>
                </a:ln>
                <a:solidFill>
                  <a:prstClr val="white"/>
                </a:solidFill>
                <a:effectLst/>
                <a:uLnTx/>
                <a:uFillTx/>
                <a:latin typeface="Arial"/>
                <a:cs typeface="Arial" pitchFamily="34" charset="0"/>
              </a:rPr>
              <a:t>:33</a:t>
            </a:r>
            <a:r>
              <a:rPr kumimoji="0" lang="zh-TW" altLang="en-US" sz="2300" b="0" i="0" u="none" strike="noStrike" kern="1200" cap="none" spc="0" normalizeH="0" baseline="0" noProof="0" dirty="0">
                <a:ln>
                  <a:noFill/>
                </a:ln>
                <a:solidFill>
                  <a:prstClr val="white"/>
                </a:solidFill>
                <a:effectLst/>
                <a:uLnTx/>
                <a:uFillTx/>
                <a:latin typeface="Arial"/>
                <a:cs typeface="Arial" pitchFamily="34" charset="0"/>
              </a:rPr>
              <a:t> </a:t>
            </a:r>
            <a:r>
              <a:rPr kumimoji="0" lang="en-US" altLang="zh-TW" sz="2300" b="0" i="0" u="none" strike="noStrike" kern="1200" cap="none" spc="0" normalizeH="0" baseline="0" noProof="0" dirty="0">
                <a:ln>
                  <a:noFill/>
                </a:ln>
                <a:solidFill>
                  <a:prstClr val="white"/>
                </a:solidFill>
                <a:effectLst/>
                <a:uLnTx/>
                <a:uFillTx/>
                <a:latin typeface="Arial"/>
                <a:cs typeface="Arial" pitchFamily="34" charset="0"/>
              </a:rPr>
              <a:t>CM</a:t>
            </a:r>
          </a:p>
          <a:p>
            <a:pPr>
              <a:defRPr/>
            </a:pPr>
            <a:r>
              <a:rPr lang="zh-TW" altLang="en-US" sz="2300" dirty="0">
                <a:solidFill>
                  <a:prstClr val="white"/>
                </a:solidFill>
                <a:cs typeface="Arial" pitchFamily="34" charset="0"/>
              </a:rPr>
              <a:t>右小腿</a:t>
            </a:r>
            <a:r>
              <a:rPr lang="en-US" altLang="zh-TW" sz="2300" dirty="0">
                <a:solidFill>
                  <a:prstClr val="white"/>
                </a:solidFill>
                <a:cs typeface="Arial" pitchFamily="34" charset="0"/>
              </a:rPr>
              <a:t>:32.5 CM</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2300" b="0" i="0" u="none" strike="noStrike" kern="1200" cap="none" spc="0" normalizeH="0" baseline="0" noProof="0" dirty="0">
              <a:ln>
                <a:noFill/>
              </a:ln>
              <a:solidFill>
                <a:prstClr val="white"/>
              </a:solidFill>
              <a:effectLst/>
              <a:uLnTx/>
              <a:uFillTx/>
              <a:latin typeface="Arial"/>
              <a:cs typeface="Arial" pitchFamily="34" charset="0"/>
            </a:endParaRPr>
          </a:p>
        </p:txBody>
      </p:sp>
      <p:sp>
        <p:nvSpPr>
          <p:cNvPr id="25" name="Text Placeholder 10"/>
          <p:cNvSpPr txBox="1">
            <a:spLocks/>
          </p:cNvSpPr>
          <p:nvPr/>
        </p:nvSpPr>
        <p:spPr>
          <a:xfrm>
            <a:off x="8386185" y="1110790"/>
            <a:ext cx="3158226" cy="1060843"/>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1" hangingPunct="1">
              <a:lnSpc>
                <a:spcPct val="110000"/>
              </a:lnSpc>
              <a:spcBef>
                <a:spcPct val="20000"/>
              </a:spcBef>
              <a:spcAft>
                <a:spcPts val="0"/>
              </a:spcAft>
              <a:buClrTx/>
              <a:buSzTx/>
              <a:buFont typeface="Arial" pitchFamily="34" charset="0"/>
              <a:buNone/>
              <a:tabLst/>
              <a:defRPr/>
            </a:pPr>
            <a:r>
              <a:rPr kumimoji="0" lang="zh-TW" altLang="en-US" sz="3600" b="1" i="0" u="none" strike="noStrike" kern="1200" cap="none" spc="0" normalizeH="0" baseline="0" noProof="0" dirty="0">
                <a:ln>
                  <a:noFill/>
                </a:ln>
                <a:solidFill>
                  <a:prstClr val="white"/>
                </a:solidFill>
                <a:effectLst/>
                <a:uLnTx/>
                <a:uFillTx/>
                <a:latin typeface="Arial"/>
                <a:cs typeface="Arial" pitchFamily="34" charset="0"/>
              </a:rPr>
              <a:t>使用後測量</a:t>
            </a:r>
            <a:endParaRPr kumimoji="0" lang="en-US" altLang="zh-TW" sz="3600" b="1" i="0" u="none" strike="noStrike" kern="1200" cap="none" spc="0" normalizeH="0" baseline="0" noProof="0" dirty="0">
              <a:ln>
                <a:noFill/>
              </a:ln>
              <a:solidFill>
                <a:prstClr val="white"/>
              </a:solidFill>
              <a:effectLst/>
              <a:uLnTx/>
              <a:uFillTx/>
              <a:latin typeface="Arial"/>
              <a:cs typeface="Arial" pitchFamily="34" charset="0"/>
            </a:endParaRPr>
          </a:p>
          <a:p>
            <a:pPr marL="0" marR="0" lvl="0" indent="0" algn="r" defTabSz="914400" rtl="0" eaLnBrk="1" fontAlgn="auto" latinLnBrk="1" hangingPunct="1">
              <a:lnSpc>
                <a:spcPct val="110000"/>
              </a:lnSpc>
              <a:spcBef>
                <a:spcPct val="20000"/>
              </a:spcBef>
              <a:spcAft>
                <a:spcPts val="0"/>
              </a:spcAft>
              <a:buClrTx/>
              <a:buSzTx/>
              <a:buFont typeface="Arial" pitchFamily="34" charset="0"/>
              <a:buNone/>
              <a:tabLst/>
              <a:defRPr/>
            </a:pPr>
            <a:r>
              <a:rPr kumimoji="0" lang="en-US" altLang="zh-TW" sz="3600" b="1" i="0" u="none" strike="noStrike" kern="1200" cap="none" spc="0" normalizeH="0" baseline="0" noProof="0" dirty="0">
                <a:ln>
                  <a:noFill/>
                </a:ln>
                <a:solidFill>
                  <a:prstClr val="white"/>
                </a:solidFill>
                <a:effectLst/>
                <a:uLnTx/>
                <a:uFillTx/>
                <a:latin typeface="Arial"/>
                <a:cs typeface="Arial" pitchFamily="34" charset="0"/>
              </a:rPr>
              <a:t>Week 2</a:t>
            </a:r>
          </a:p>
          <a:p>
            <a:pPr marL="0" marR="0" lvl="0" indent="0" algn="r" defTabSz="914400" rtl="0" eaLnBrk="1" fontAlgn="auto" latinLnBrk="1" hangingPunct="1">
              <a:lnSpc>
                <a:spcPct val="110000"/>
              </a:lnSpc>
              <a:spcBef>
                <a:spcPct val="20000"/>
              </a:spcBef>
              <a:spcAft>
                <a:spcPts val="0"/>
              </a:spcAft>
              <a:buClrTx/>
              <a:buSzTx/>
              <a:buFont typeface="Arial" pitchFamily="34" charset="0"/>
              <a:buNone/>
              <a:tabLst/>
              <a:defRPr/>
            </a:pPr>
            <a:endParaRPr kumimoji="0" lang="en-US" altLang="ko-KR" sz="3600" b="1" i="0" u="none" strike="noStrike" kern="1200" cap="none" spc="0" normalizeH="0" baseline="0" noProof="0" dirty="0">
              <a:ln>
                <a:noFill/>
              </a:ln>
              <a:solidFill>
                <a:prstClr val="white"/>
              </a:solidFill>
              <a:effectLst/>
              <a:uLnTx/>
              <a:uFillTx/>
              <a:latin typeface="Arial"/>
              <a:cs typeface="Arial" pitchFamily="34" charset="0"/>
            </a:endParaRPr>
          </a:p>
          <a:p>
            <a:pPr marL="0" marR="0" lvl="0" indent="0" algn="r" defTabSz="914400" rtl="0" eaLnBrk="1" fontAlgn="auto" latinLnBrk="1" hangingPunct="1">
              <a:lnSpc>
                <a:spcPct val="110000"/>
              </a:lnSpc>
              <a:spcBef>
                <a:spcPct val="20000"/>
              </a:spcBef>
              <a:spcAft>
                <a:spcPts val="0"/>
              </a:spcAft>
              <a:buClrTx/>
              <a:buSzTx/>
              <a:buFont typeface="Arial" pitchFamily="34" charset="0"/>
              <a:buNone/>
              <a:tabLst/>
              <a:defRPr/>
            </a:pPr>
            <a:endParaRPr kumimoji="0" lang="en-US" altLang="ko-KR" sz="36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17" name="文字方塊 16">
            <a:extLst>
              <a:ext uri="{FF2B5EF4-FFF2-40B4-BE49-F238E27FC236}">
                <a16:creationId xmlns:a16="http://schemas.microsoft.com/office/drawing/2014/main" id="{BBEE8618-0008-4DF2-9EB9-7E4B697FC332}"/>
              </a:ext>
            </a:extLst>
          </p:cNvPr>
          <p:cNvSpPr txBox="1"/>
          <p:nvPr/>
        </p:nvSpPr>
        <p:spPr>
          <a:xfrm>
            <a:off x="6721171" y="5524895"/>
            <a:ext cx="1906554" cy="36933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rial"/>
                <a:cs typeface="+mn-cs"/>
              </a:rPr>
              <a:t>左小腿 </a:t>
            </a:r>
            <a:r>
              <a:rPr kumimoji="0" lang="en-US" altLang="zh-TW" sz="1800" b="0" i="0" u="none" strike="noStrike" kern="1200" cap="none" spc="0" normalizeH="0" baseline="0" noProof="0" dirty="0">
                <a:ln>
                  <a:noFill/>
                </a:ln>
                <a:solidFill>
                  <a:prstClr val="black"/>
                </a:solidFill>
                <a:effectLst/>
                <a:uLnTx/>
                <a:uFillTx/>
                <a:latin typeface="Arial"/>
                <a:cs typeface="+mn-cs"/>
              </a:rPr>
              <a:t>33</a:t>
            </a:r>
            <a:r>
              <a:rPr kumimoji="0" lang="zh-TW" altLang="en-US" sz="1800" b="0" i="0" u="none" strike="noStrike" kern="1200" cap="none" spc="0" normalizeH="0" baseline="0" noProof="0" dirty="0">
                <a:ln>
                  <a:noFill/>
                </a:ln>
                <a:solidFill>
                  <a:prstClr val="black"/>
                </a:solidFill>
                <a:effectLst/>
                <a:uLnTx/>
                <a:uFillTx/>
                <a:latin typeface="Arial"/>
                <a:cs typeface="+mn-cs"/>
              </a:rPr>
              <a:t> </a:t>
            </a:r>
            <a:r>
              <a:rPr kumimoji="0" lang="en-US" altLang="zh-TW" sz="1800" b="0" i="0" u="none" strike="noStrike" kern="1200" cap="none" spc="0" normalizeH="0" baseline="0" noProof="0" dirty="0">
                <a:ln>
                  <a:noFill/>
                </a:ln>
                <a:solidFill>
                  <a:prstClr val="black"/>
                </a:solidFill>
                <a:effectLst/>
                <a:uLnTx/>
                <a:uFillTx/>
                <a:latin typeface="Arial"/>
                <a:cs typeface="+mn-cs"/>
              </a:rPr>
              <a:t>CM</a:t>
            </a:r>
            <a:endParaRPr kumimoji="0" lang="zh-TW" altLang="en-US" sz="1800" b="0" i="0" u="none" strike="noStrike" kern="1200" cap="none" spc="0" normalizeH="0" baseline="0" noProof="0" dirty="0">
              <a:ln>
                <a:noFill/>
              </a:ln>
              <a:solidFill>
                <a:prstClr val="black"/>
              </a:solidFill>
              <a:effectLst/>
              <a:uLnTx/>
              <a:uFillTx/>
              <a:latin typeface="Arial"/>
              <a:cs typeface="+mn-cs"/>
            </a:endParaRPr>
          </a:p>
        </p:txBody>
      </p:sp>
      <p:sp>
        <p:nvSpPr>
          <p:cNvPr id="26" name="文字方塊 25">
            <a:extLst>
              <a:ext uri="{FF2B5EF4-FFF2-40B4-BE49-F238E27FC236}">
                <a16:creationId xmlns:a16="http://schemas.microsoft.com/office/drawing/2014/main" id="{E9A4EF84-20C8-4D03-8C74-D4EF5B9F6368}"/>
              </a:ext>
            </a:extLst>
          </p:cNvPr>
          <p:cNvSpPr txBox="1"/>
          <p:nvPr/>
        </p:nvSpPr>
        <p:spPr>
          <a:xfrm>
            <a:off x="9965298" y="4955509"/>
            <a:ext cx="1906554" cy="36933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rial"/>
                <a:cs typeface="+mn-cs"/>
              </a:rPr>
              <a:t>右小腿 </a:t>
            </a:r>
            <a:r>
              <a:rPr kumimoji="0" lang="en-US" altLang="zh-TW" sz="1800" b="0" i="0" u="none" strike="noStrike" kern="1200" cap="none" spc="0" normalizeH="0" baseline="0" noProof="0" dirty="0">
                <a:ln>
                  <a:noFill/>
                </a:ln>
                <a:solidFill>
                  <a:prstClr val="black"/>
                </a:solidFill>
                <a:effectLst/>
                <a:uLnTx/>
                <a:uFillTx/>
                <a:latin typeface="Arial"/>
                <a:cs typeface="+mn-cs"/>
              </a:rPr>
              <a:t>32.5</a:t>
            </a:r>
            <a:r>
              <a:rPr kumimoji="0" lang="zh-TW" altLang="en-US" sz="1800" b="0" i="0" u="none" strike="noStrike" kern="1200" cap="none" spc="0" normalizeH="0" baseline="0" noProof="0" dirty="0">
                <a:ln>
                  <a:noFill/>
                </a:ln>
                <a:solidFill>
                  <a:prstClr val="black"/>
                </a:solidFill>
                <a:effectLst/>
                <a:uLnTx/>
                <a:uFillTx/>
                <a:latin typeface="Arial"/>
                <a:cs typeface="+mn-cs"/>
              </a:rPr>
              <a:t> </a:t>
            </a:r>
            <a:r>
              <a:rPr kumimoji="0" lang="en-US" altLang="zh-TW" sz="1800" b="0" i="0" u="none" strike="noStrike" kern="1200" cap="none" spc="0" normalizeH="0" baseline="0" noProof="0" dirty="0">
                <a:ln>
                  <a:noFill/>
                </a:ln>
                <a:solidFill>
                  <a:prstClr val="black"/>
                </a:solidFill>
                <a:effectLst/>
                <a:uLnTx/>
                <a:uFillTx/>
                <a:latin typeface="Arial"/>
                <a:cs typeface="+mn-cs"/>
              </a:rPr>
              <a:t>CM</a:t>
            </a:r>
            <a:endParaRPr kumimoji="0" lang="zh-TW" altLang="en-US" sz="1800" b="0" i="0" u="none" strike="noStrike" kern="1200" cap="none" spc="0" normalizeH="0" baseline="0" noProof="0" dirty="0">
              <a:ln>
                <a:noFill/>
              </a:ln>
              <a:solidFill>
                <a:prstClr val="black"/>
              </a:solidFill>
              <a:effectLst/>
              <a:uLnTx/>
              <a:uFillTx/>
              <a:latin typeface="Arial"/>
              <a:cs typeface="+mn-cs"/>
            </a:endParaRPr>
          </a:p>
        </p:txBody>
      </p:sp>
      <p:sp>
        <p:nvSpPr>
          <p:cNvPr id="27" name="文字方塊 26">
            <a:extLst>
              <a:ext uri="{FF2B5EF4-FFF2-40B4-BE49-F238E27FC236}">
                <a16:creationId xmlns:a16="http://schemas.microsoft.com/office/drawing/2014/main" id="{9309B12F-5F36-473A-AB56-14BEDCD27F99}"/>
              </a:ext>
            </a:extLst>
          </p:cNvPr>
          <p:cNvSpPr txBox="1"/>
          <p:nvPr/>
        </p:nvSpPr>
        <p:spPr>
          <a:xfrm>
            <a:off x="3713584" y="4253490"/>
            <a:ext cx="1906554" cy="36933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rial"/>
                <a:cs typeface="+mn-cs"/>
              </a:rPr>
              <a:t>右大腿</a:t>
            </a:r>
            <a:r>
              <a:rPr kumimoji="0" lang="en-US" altLang="zh-TW" sz="1800" b="0" i="0" u="none" strike="noStrike" kern="1200" cap="none" spc="0" normalizeH="0" baseline="0" noProof="0" dirty="0">
                <a:ln>
                  <a:noFill/>
                </a:ln>
                <a:solidFill>
                  <a:prstClr val="black"/>
                </a:solidFill>
                <a:effectLst/>
                <a:uLnTx/>
                <a:uFillTx/>
                <a:latin typeface="Arial"/>
                <a:cs typeface="+mn-cs"/>
              </a:rPr>
              <a:t>43</a:t>
            </a:r>
            <a:r>
              <a:rPr kumimoji="0" lang="zh-TW" altLang="en-US" sz="1800" b="0" i="0" u="none" strike="noStrike" kern="1200" cap="none" spc="0" normalizeH="0" baseline="0" noProof="0" dirty="0">
                <a:ln>
                  <a:noFill/>
                </a:ln>
                <a:solidFill>
                  <a:prstClr val="black"/>
                </a:solidFill>
                <a:effectLst/>
                <a:uLnTx/>
                <a:uFillTx/>
                <a:latin typeface="Arial"/>
                <a:cs typeface="+mn-cs"/>
              </a:rPr>
              <a:t> </a:t>
            </a:r>
            <a:r>
              <a:rPr kumimoji="0" lang="en-US" altLang="zh-TW" sz="1800" b="0" i="0" u="none" strike="noStrike" kern="1200" cap="none" spc="0" normalizeH="0" baseline="0" noProof="0" dirty="0">
                <a:ln>
                  <a:noFill/>
                </a:ln>
                <a:solidFill>
                  <a:prstClr val="black"/>
                </a:solidFill>
                <a:effectLst/>
                <a:uLnTx/>
                <a:uFillTx/>
                <a:latin typeface="Arial"/>
                <a:cs typeface="+mn-cs"/>
              </a:rPr>
              <a:t>CM</a:t>
            </a:r>
            <a:endParaRPr kumimoji="0" lang="zh-TW" altLang="en-US" sz="1800" b="0" i="0" u="none" strike="noStrike" kern="1200" cap="none" spc="0" normalizeH="0" baseline="0" noProof="0" dirty="0">
              <a:ln>
                <a:noFill/>
              </a:ln>
              <a:solidFill>
                <a:prstClr val="black"/>
              </a:solidFill>
              <a:effectLst/>
              <a:uLnTx/>
              <a:uFillTx/>
              <a:latin typeface="Arial"/>
              <a:cs typeface="+mn-cs"/>
            </a:endParaRPr>
          </a:p>
        </p:txBody>
      </p:sp>
      <p:sp>
        <p:nvSpPr>
          <p:cNvPr id="28" name="文字方塊 27">
            <a:extLst>
              <a:ext uri="{FF2B5EF4-FFF2-40B4-BE49-F238E27FC236}">
                <a16:creationId xmlns:a16="http://schemas.microsoft.com/office/drawing/2014/main" id="{1188FAD1-E1E8-4CF1-A191-2400A9563E71}"/>
              </a:ext>
            </a:extLst>
          </p:cNvPr>
          <p:cNvSpPr txBox="1"/>
          <p:nvPr/>
        </p:nvSpPr>
        <p:spPr>
          <a:xfrm>
            <a:off x="417648" y="4209555"/>
            <a:ext cx="1906554" cy="36933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rial"/>
                <a:cs typeface="+mn-cs"/>
              </a:rPr>
              <a:t>左大腿</a:t>
            </a:r>
            <a:r>
              <a:rPr kumimoji="0" lang="en-US" altLang="zh-TW" sz="1800" b="0" i="0" u="none" strike="noStrike" kern="1200" cap="none" spc="0" normalizeH="0" baseline="0" noProof="0" dirty="0">
                <a:ln>
                  <a:noFill/>
                </a:ln>
                <a:solidFill>
                  <a:prstClr val="black"/>
                </a:solidFill>
                <a:effectLst/>
                <a:uLnTx/>
                <a:uFillTx/>
                <a:latin typeface="Arial"/>
                <a:cs typeface="+mn-cs"/>
              </a:rPr>
              <a:t>43</a:t>
            </a:r>
            <a:r>
              <a:rPr kumimoji="0" lang="zh-TW" altLang="en-US" sz="1800" b="0" i="0" u="none" strike="noStrike" kern="1200" cap="none" spc="0" normalizeH="0" baseline="0" noProof="0" dirty="0">
                <a:ln>
                  <a:noFill/>
                </a:ln>
                <a:solidFill>
                  <a:prstClr val="black"/>
                </a:solidFill>
                <a:effectLst/>
                <a:uLnTx/>
                <a:uFillTx/>
                <a:latin typeface="Arial"/>
                <a:cs typeface="+mn-cs"/>
              </a:rPr>
              <a:t> </a:t>
            </a:r>
            <a:r>
              <a:rPr kumimoji="0" lang="en-US" altLang="zh-TW" sz="1800" b="0" i="0" u="none" strike="noStrike" kern="1200" cap="none" spc="0" normalizeH="0" baseline="0" noProof="0" dirty="0">
                <a:ln>
                  <a:noFill/>
                </a:ln>
                <a:solidFill>
                  <a:prstClr val="black"/>
                </a:solidFill>
                <a:effectLst/>
                <a:uLnTx/>
                <a:uFillTx/>
                <a:latin typeface="Arial"/>
                <a:cs typeface="+mn-cs"/>
              </a:rPr>
              <a:t>CM</a:t>
            </a:r>
            <a:endParaRPr kumimoji="0" lang="zh-TW" altLang="en-US" sz="1800" b="0" i="0" u="none" strike="noStrike" kern="1200" cap="none" spc="0" normalizeH="0" baseline="0" noProof="0" dirty="0">
              <a:ln>
                <a:noFill/>
              </a:ln>
              <a:solidFill>
                <a:prstClr val="black"/>
              </a:solidFill>
              <a:effectLst/>
              <a:uLnTx/>
              <a:uFillTx/>
              <a:latin typeface="Arial"/>
              <a:cs typeface="+mn-cs"/>
            </a:endParaRPr>
          </a:p>
        </p:txBody>
      </p:sp>
      <p:pic>
        <p:nvPicPr>
          <p:cNvPr id="8" name="圖片版面配置區 7">
            <a:extLst>
              <a:ext uri="{FF2B5EF4-FFF2-40B4-BE49-F238E27FC236}">
                <a16:creationId xmlns:a16="http://schemas.microsoft.com/office/drawing/2014/main" id="{37B73F90-07FF-4EB5-97ED-055A56074084}"/>
              </a:ext>
            </a:extLst>
          </p:cNvPr>
          <p:cNvPicPr>
            <a:picLocks noGrp="1" noChangeAspect="1"/>
          </p:cNvPicPr>
          <p:nvPr>
            <p:ph type="pic" idx="16"/>
          </p:nvPr>
        </p:nvPicPr>
        <p:blipFill>
          <a:blip r:embed="rId3" cstate="print">
            <a:extLst>
              <a:ext uri="{28A0092B-C50C-407E-A947-70E740481C1C}">
                <a14:useLocalDpi xmlns:a14="http://schemas.microsoft.com/office/drawing/2010/main" val="0"/>
              </a:ext>
            </a:extLst>
          </a:blip>
          <a:srcRect t="2010" b="2010"/>
          <a:stretch>
            <a:fillRect/>
          </a:stretch>
        </p:blipFill>
        <p:spPr>
          <a:xfrm>
            <a:off x="3058232" y="0"/>
            <a:ext cx="3037103" cy="4105469"/>
          </a:xfrm>
        </p:spPr>
      </p:pic>
      <p:pic>
        <p:nvPicPr>
          <p:cNvPr id="10" name="圖片版面配置區 9">
            <a:extLst>
              <a:ext uri="{FF2B5EF4-FFF2-40B4-BE49-F238E27FC236}">
                <a16:creationId xmlns:a16="http://schemas.microsoft.com/office/drawing/2014/main" id="{FE06C614-2C80-4864-B464-A7057302F3B6}"/>
              </a:ext>
            </a:extLst>
          </p:cNvPr>
          <p:cNvPicPr>
            <a:picLocks noGrp="1" noChangeAspect="1"/>
          </p:cNvPicPr>
          <p:nvPr>
            <p:ph type="pic" idx="17"/>
          </p:nvPr>
        </p:nvPicPr>
        <p:blipFill>
          <a:blip r:embed="rId4" cstate="print">
            <a:extLst>
              <a:ext uri="{28A0092B-C50C-407E-A947-70E740481C1C}">
                <a14:useLocalDpi xmlns:a14="http://schemas.microsoft.com/office/drawing/2010/main" val="0"/>
              </a:ext>
            </a:extLst>
          </a:blip>
          <a:srcRect l="6270" r="6270"/>
          <a:stretch>
            <a:fillRect/>
          </a:stretch>
        </p:blipFill>
        <p:spPr>
          <a:xfrm>
            <a:off x="6095334" y="2171633"/>
            <a:ext cx="3158227" cy="3209925"/>
          </a:xfrm>
        </p:spPr>
      </p:pic>
      <p:pic>
        <p:nvPicPr>
          <p:cNvPr id="6" name="圖片版面配置區 5">
            <a:extLst>
              <a:ext uri="{FF2B5EF4-FFF2-40B4-BE49-F238E27FC236}">
                <a16:creationId xmlns:a16="http://schemas.microsoft.com/office/drawing/2014/main" id="{145191B9-1E8E-49B7-BD5F-C94EA0C18366}"/>
              </a:ext>
            </a:extLst>
          </p:cNvPr>
          <p:cNvPicPr>
            <a:picLocks noGrp="1" noChangeAspect="1"/>
          </p:cNvPicPr>
          <p:nvPr>
            <p:ph type="pic" idx="15"/>
          </p:nvPr>
        </p:nvPicPr>
        <p:blipFill>
          <a:blip r:embed="rId5" cstate="print">
            <a:extLst>
              <a:ext uri="{28A0092B-C50C-407E-A947-70E740481C1C}">
                <a14:useLocalDpi xmlns:a14="http://schemas.microsoft.com/office/drawing/2010/main" val="0"/>
              </a:ext>
            </a:extLst>
          </a:blip>
          <a:srcRect t="3158" b="3158"/>
          <a:stretch>
            <a:fillRect/>
          </a:stretch>
        </p:blipFill>
        <p:spPr>
          <a:xfrm>
            <a:off x="21129" y="-1"/>
            <a:ext cx="3037103" cy="4105470"/>
          </a:xfrm>
        </p:spPr>
      </p:pic>
      <p:pic>
        <p:nvPicPr>
          <p:cNvPr id="12" name="圖片 11">
            <a:extLst>
              <a:ext uri="{FF2B5EF4-FFF2-40B4-BE49-F238E27FC236}">
                <a16:creationId xmlns:a16="http://schemas.microsoft.com/office/drawing/2014/main" id="{FFDFC12A-E7F4-4811-A5DC-9DA86E39F8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3562" y="1641211"/>
            <a:ext cx="2917309" cy="3209924"/>
          </a:xfrm>
          <a:prstGeom prst="rect">
            <a:avLst/>
          </a:prstGeom>
        </p:spPr>
      </p:pic>
    </p:spTree>
    <p:extLst>
      <p:ext uri="{BB962C8B-B14F-4D97-AF65-F5344CB8AC3E}">
        <p14:creationId xmlns:p14="http://schemas.microsoft.com/office/powerpoint/2010/main" val="2908387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52916" y="570079"/>
            <a:ext cx="9988358" cy="724247"/>
          </a:xfrm>
        </p:spPr>
        <p:txBody>
          <a:bodyPr/>
          <a:lstStyle/>
          <a:p>
            <a:r>
              <a:rPr lang="zh-TW" altLang="en-US" dirty="0"/>
              <a:t>成效</a:t>
            </a:r>
            <a:endParaRPr lang="en-US" dirty="0"/>
          </a:p>
        </p:txBody>
      </p:sp>
      <p:graphicFrame>
        <p:nvGraphicFramePr>
          <p:cNvPr id="84" name="Chart 1">
            <a:extLst>
              <a:ext uri="{FF2B5EF4-FFF2-40B4-BE49-F238E27FC236}">
                <a16:creationId xmlns:a16="http://schemas.microsoft.com/office/drawing/2014/main" id="{DF7081A5-AC78-4B40-9182-B7476CC2355D}"/>
              </a:ext>
            </a:extLst>
          </p:cNvPr>
          <p:cNvGraphicFramePr/>
          <p:nvPr>
            <p:extLst>
              <p:ext uri="{D42A27DB-BD31-4B8C-83A1-F6EECF244321}">
                <p14:modId xmlns:p14="http://schemas.microsoft.com/office/powerpoint/2010/main" val="3342066382"/>
              </p:ext>
            </p:extLst>
          </p:nvPr>
        </p:nvGraphicFramePr>
        <p:xfrm>
          <a:off x="1185551" y="1516536"/>
          <a:ext cx="10468598" cy="3202131"/>
        </p:xfrm>
        <a:graphic>
          <a:graphicData uri="http://schemas.openxmlformats.org/drawingml/2006/chart">
            <c:chart xmlns:c="http://schemas.openxmlformats.org/drawingml/2006/chart" xmlns:r="http://schemas.openxmlformats.org/officeDocument/2006/relationships" r:id="rId2"/>
          </a:graphicData>
        </a:graphic>
      </p:graphicFrame>
      <p:sp>
        <p:nvSpPr>
          <p:cNvPr id="85" name="Rectangle 17">
            <a:extLst>
              <a:ext uri="{FF2B5EF4-FFF2-40B4-BE49-F238E27FC236}">
                <a16:creationId xmlns:a16="http://schemas.microsoft.com/office/drawing/2014/main" id="{C092B98C-1C7B-44F5-8F47-5F0408AE00A6}"/>
              </a:ext>
            </a:extLst>
          </p:cNvPr>
          <p:cNvSpPr/>
          <p:nvPr/>
        </p:nvSpPr>
        <p:spPr>
          <a:xfrm>
            <a:off x="1822005" y="5107837"/>
            <a:ext cx="1119354" cy="576000"/>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86" name="Rectangle 18">
            <a:extLst>
              <a:ext uri="{FF2B5EF4-FFF2-40B4-BE49-F238E27FC236}">
                <a16:creationId xmlns:a16="http://schemas.microsoft.com/office/drawing/2014/main" id="{13309E3C-E787-4D7C-8D4E-D3C898B09DA2}"/>
              </a:ext>
            </a:extLst>
          </p:cNvPr>
          <p:cNvSpPr/>
          <p:nvPr/>
        </p:nvSpPr>
        <p:spPr>
          <a:xfrm>
            <a:off x="3833316" y="5107837"/>
            <a:ext cx="1119600" cy="576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87" name="Rectangle 19">
            <a:extLst>
              <a:ext uri="{FF2B5EF4-FFF2-40B4-BE49-F238E27FC236}">
                <a16:creationId xmlns:a16="http://schemas.microsoft.com/office/drawing/2014/main" id="{1DF87B27-8F38-4E0C-9AD0-A5D44145E535}"/>
              </a:ext>
            </a:extLst>
          </p:cNvPr>
          <p:cNvSpPr/>
          <p:nvPr/>
        </p:nvSpPr>
        <p:spPr>
          <a:xfrm>
            <a:off x="5844873" y="5107837"/>
            <a:ext cx="1119600" cy="5760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88" name="Rectangle 20">
            <a:extLst>
              <a:ext uri="{FF2B5EF4-FFF2-40B4-BE49-F238E27FC236}">
                <a16:creationId xmlns:a16="http://schemas.microsoft.com/office/drawing/2014/main" id="{66A9DFF1-0E9B-4688-AA6B-6DB547AF6807}"/>
              </a:ext>
            </a:extLst>
          </p:cNvPr>
          <p:cNvSpPr/>
          <p:nvPr/>
        </p:nvSpPr>
        <p:spPr>
          <a:xfrm>
            <a:off x="7856430" y="5107837"/>
            <a:ext cx="1119600" cy="576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89" name="Rectangle 21">
            <a:extLst>
              <a:ext uri="{FF2B5EF4-FFF2-40B4-BE49-F238E27FC236}">
                <a16:creationId xmlns:a16="http://schemas.microsoft.com/office/drawing/2014/main" id="{0EE20216-39C7-4E84-8B70-0D0B1C59EDF1}"/>
              </a:ext>
            </a:extLst>
          </p:cNvPr>
          <p:cNvSpPr/>
          <p:nvPr/>
        </p:nvSpPr>
        <p:spPr>
          <a:xfrm>
            <a:off x="9867986" y="5107837"/>
            <a:ext cx="1119600" cy="5760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91" name="TextBox 90">
            <a:extLst>
              <a:ext uri="{FF2B5EF4-FFF2-40B4-BE49-F238E27FC236}">
                <a16:creationId xmlns:a16="http://schemas.microsoft.com/office/drawing/2014/main" id="{B5D1F616-B0B5-4E73-B51D-60D152725C96}"/>
              </a:ext>
            </a:extLst>
          </p:cNvPr>
          <p:cNvSpPr txBox="1"/>
          <p:nvPr/>
        </p:nvSpPr>
        <p:spPr>
          <a:xfrm>
            <a:off x="1795003" y="3270859"/>
            <a:ext cx="1173659" cy="95410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prstClr val="white"/>
                </a:solidFill>
                <a:effectLst/>
                <a:uLnTx/>
                <a:uFillTx/>
                <a:latin typeface="Arial" pitchFamily="34" charset="0"/>
                <a:cs typeface="Arial" pitchFamily="34" charset="0"/>
              </a:rPr>
              <a:t>左大腿</a:t>
            </a:r>
            <a:r>
              <a:rPr kumimoji="0" lang="en-US" altLang="zh-TW" sz="1400" b="1" i="0" u="none" strike="noStrike" kern="1200" cap="none" spc="0" normalizeH="0" baseline="0" noProof="0" dirty="0" err="1">
                <a:ln>
                  <a:noFill/>
                </a:ln>
                <a:solidFill>
                  <a:prstClr val="white"/>
                </a:solidFill>
                <a:effectLst/>
                <a:uLnTx/>
                <a:uFillTx/>
                <a:latin typeface="Arial" pitchFamily="34" charset="0"/>
                <a:cs typeface="Arial" pitchFamily="34" charset="0"/>
              </a:rPr>
              <a:t>47cm</a:t>
            </a:r>
            <a:r>
              <a:rPr kumimoji="0" lang="zh-TW" altLang="en-US" sz="1400" b="1" i="0" u="none" strike="noStrike" kern="1200" cap="none" spc="0" normalizeH="0" baseline="0" noProof="0" dirty="0">
                <a:ln>
                  <a:noFill/>
                </a:ln>
                <a:solidFill>
                  <a:prstClr val="white"/>
                </a:solidFill>
                <a:effectLst/>
                <a:uLnTx/>
                <a:uFillTx/>
                <a:latin typeface="Arial" pitchFamily="34" charset="0"/>
                <a:cs typeface="Arial" pitchFamily="34" charset="0"/>
              </a:rPr>
              <a:t> 右大腿</a:t>
            </a:r>
            <a:r>
              <a:rPr kumimoji="0" lang="en-US" altLang="zh-TW" sz="1400" b="1" i="0" u="none" strike="noStrike" kern="1200" cap="none" spc="0" normalizeH="0" baseline="0" noProof="0" dirty="0" err="1">
                <a:ln>
                  <a:noFill/>
                </a:ln>
                <a:solidFill>
                  <a:prstClr val="white"/>
                </a:solidFill>
                <a:effectLst/>
                <a:uLnTx/>
                <a:uFillTx/>
                <a:latin typeface="Arial" pitchFamily="34" charset="0"/>
                <a:cs typeface="Arial" pitchFamily="34" charset="0"/>
              </a:rPr>
              <a:t>48c</a:t>
            </a:r>
            <a:r>
              <a:rPr kumimoji="0" lang="zh-TW" altLang="en-US" sz="1400" b="1" i="0" u="none" strike="noStrike" kern="1200" cap="none" spc="0" normalizeH="0" baseline="0" noProof="0" dirty="0">
                <a:ln>
                  <a:noFill/>
                </a:ln>
                <a:solidFill>
                  <a:prstClr val="white"/>
                </a:solidFill>
                <a:effectLst/>
                <a:uLnTx/>
                <a:uFillTx/>
                <a:latin typeface="Arial" pitchFamily="34" charset="0"/>
                <a:cs typeface="Arial" pitchFamily="34" charset="0"/>
              </a:rPr>
              <a:t>左小腿</a:t>
            </a:r>
            <a:r>
              <a:rPr kumimoji="0" lang="en-US" altLang="zh-TW" sz="1400" b="1" i="0" u="none" strike="noStrike" kern="1200" cap="none" spc="0" normalizeH="0" baseline="0" noProof="0" dirty="0">
                <a:ln>
                  <a:noFill/>
                </a:ln>
                <a:solidFill>
                  <a:prstClr val="white"/>
                </a:solidFill>
                <a:effectLst/>
                <a:uLnTx/>
                <a:uFillTx/>
                <a:latin typeface="Arial" pitchFamily="34" charset="0"/>
                <a:cs typeface="Arial" pitchFamily="34" charset="0"/>
              </a:rPr>
              <a:t>33.5</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prstClr val="white"/>
                </a:solidFill>
                <a:effectLst/>
                <a:uLnTx/>
                <a:uFillTx/>
                <a:latin typeface="Arial" pitchFamily="34" charset="0"/>
                <a:cs typeface="Arial" pitchFamily="34" charset="0"/>
              </a:rPr>
              <a:t>右小腿</a:t>
            </a:r>
            <a:r>
              <a:rPr kumimoji="0" lang="en-US" altLang="zh-TW" sz="1400" b="1" i="0" u="none" strike="noStrike" kern="1200" cap="none" spc="0" normalizeH="0" baseline="0" noProof="0" dirty="0">
                <a:ln>
                  <a:noFill/>
                </a:ln>
                <a:solidFill>
                  <a:prstClr val="white"/>
                </a:solidFill>
                <a:effectLst/>
                <a:uLnTx/>
                <a:uFillTx/>
                <a:latin typeface="Arial" pitchFamily="34" charset="0"/>
                <a:cs typeface="Arial" pitchFamily="34" charset="0"/>
              </a:rPr>
              <a:t>33.5</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100" name="TextBox 99">
            <a:extLst>
              <a:ext uri="{FF2B5EF4-FFF2-40B4-BE49-F238E27FC236}">
                <a16:creationId xmlns:a16="http://schemas.microsoft.com/office/drawing/2014/main" id="{EF4481C4-E46A-4DC3-ABC1-8BDAA2797E9E}"/>
              </a:ext>
            </a:extLst>
          </p:cNvPr>
          <p:cNvSpPr txBox="1"/>
          <p:nvPr/>
        </p:nvSpPr>
        <p:spPr>
          <a:xfrm>
            <a:off x="7936928" y="3316746"/>
            <a:ext cx="958604" cy="143116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1500" b="1" i="0" u="none" strike="noStrike" kern="1200" cap="none" spc="0" normalizeH="0" baseline="0" noProof="0" dirty="0">
                <a:ln>
                  <a:noFill/>
                </a:ln>
                <a:solidFill>
                  <a:prstClr val="white"/>
                </a:solidFill>
                <a:effectLst/>
                <a:uLnTx/>
                <a:uFillTx/>
                <a:latin typeface="Arial" pitchFamily="34" charset="0"/>
                <a:cs typeface="Arial" pitchFamily="34" charset="0"/>
              </a:rPr>
              <a:t>左大腿</a:t>
            </a:r>
            <a:endParaRPr kumimoji="0" lang="en-US" altLang="zh-TW" sz="1500" b="1" i="0" u="none" strike="noStrike" kern="1200" cap="none" spc="0" normalizeH="0" baseline="0" noProof="0" dirty="0">
              <a:ln>
                <a:noFill/>
              </a:ln>
              <a:solidFill>
                <a:prstClr val="white"/>
              </a:solidFill>
              <a:effectLst/>
              <a:uLnTx/>
              <a:uFillTx/>
              <a:latin typeface="Arial" pitchFamily="34" charset="0"/>
              <a:cs typeface="Arial"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white"/>
                </a:solidFill>
                <a:effectLst/>
                <a:uLnTx/>
                <a:uFillTx/>
                <a:latin typeface="Arial" pitchFamily="34" charset="0"/>
                <a:cs typeface="Arial" pitchFamily="34" charset="0"/>
              </a:rPr>
              <a:t>瘦</a:t>
            </a:r>
            <a:r>
              <a:rPr lang="en-US" altLang="zh-TW" b="1" dirty="0" err="1">
                <a:solidFill>
                  <a:prstClr val="white"/>
                </a:solidFill>
                <a:latin typeface="Arial" pitchFamily="34" charset="0"/>
                <a:cs typeface="Arial" pitchFamily="34" charset="0"/>
              </a:rPr>
              <a:t>4cm</a:t>
            </a:r>
            <a:endParaRPr lang="en-US" altLang="zh-TW" b="1" dirty="0">
              <a:solidFill>
                <a:prstClr val="white"/>
              </a:solidFill>
              <a:latin typeface="Arial" pitchFamily="34" charset="0"/>
              <a:cs typeface="Arial" pitchFamily="34" charset="0"/>
            </a:endParaRPr>
          </a:p>
          <a:p>
            <a:pPr algn="ctr"/>
            <a:r>
              <a:rPr lang="zh-TW" altLang="en-US" sz="1500" b="1" dirty="0">
                <a:solidFill>
                  <a:prstClr val="white"/>
                </a:solidFill>
                <a:latin typeface="Arial" pitchFamily="34" charset="0"/>
                <a:cs typeface="Arial" pitchFamily="34" charset="0"/>
              </a:rPr>
              <a:t>右大腿</a:t>
            </a:r>
            <a:endParaRPr lang="en-US" altLang="zh-TW" sz="1500" b="1" dirty="0">
              <a:solidFill>
                <a:prstClr val="white"/>
              </a:solidFill>
              <a:latin typeface="Arial" pitchFamily="34" charset="0"/>
              <a:cs typeface="Arial"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zh-TW" altLang="en-US" b="1" dirty="0">
                <a:solidFill>
                  <a:prstClr val="white"/>
                </a:solidFill>
                <a:latin typeface="Arial" pitchFamily="34" charset="0"/>
                <a:cs typeface="Arial" pitchFamily="34" charset="0"/>
              </a:rPr>
              <a:t>瘦</a:t>
            </a:r>
            <a:r>
              <a:rPr lang="en-US" altLang="zh-TW" b="1" dirty="0" err="1">
                <a:solidFill>
                  <a:prstClr val="white"/>
                </a:solidFill>
                <a:latin typeface="Arial" pitchFamily="34" charset="0"/>
                <a:cs typeface="Arial" pitchFamily="34" charset="0"/>
              </a:rPr>
              <a:t>5cm</a:t>
            </a:r>
            <a:endParaRPr lang="en-US" altLang="zh-TW" b="1" dirty="0">
              <a:solidFill>
                <a:prstClr val="white"/>
              </a:solidFill>
              <a:latin typeface="Arial" pitchFamily="34" charset="0"/>
              <a:cs typeface="Arial"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grpSp>
        <p:nvGrpSpPr>
          <p:cNvPr id="105" name="Group 22">
            <a:extLst>
              <a:ext uri="{FF2B5EF4-FFF2-40B4-BE49-F238E27FC236}">
                <a16:creationId xmlns:a16="http://schemas.microsoft.com/office/drawing/2014/main" id="{C6C1A32D-34A6-4571-927B-5086F0ED9789}"/>
              </a:ext>
            </a:extLst>
          </p:cNvPr>
          <p:cNvGrpSpPr/>
          <p:nvPr/>
        </p:nvGrpSpPr>
        <p:grpSpPr>
          <a:xfrm rot="16200000">
            <a:off x="5382400" y="-491843"/>
            <a:ext cx="1068192" cy="10757290"/>
            <a:chOff x="2723861" y="1525899"/>
            <a:chExt cx="1068192" cy="4781103"/>
          </a:xfrm>
        </p:grpSpPr>
        <p:pic>
          <p:nvPicPr>
            <p:cNvPr id="106" name="Picture 2" descr="E:\002-KIMS BUSINESS\007-04-1-FIVERR\01-PPT-TEMPLATE\COVER-PSD\05-cut-01.png">
              <a:extLst>
                <a:ext uri="{FF2B5EF4-FFF2-40B4-BE49-F238E27FC236}">
                  <a16:creationId xmlns:a16="http://schemas.microsoft.com/office/drawing/2014/main" id="{98833827-9687-4A0A-97C8-9E7C81CB07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175094" y="3690043"/>
              <a:ext cx="4781103" cy="452815"/>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E:\002-KIMS BUSINESS\007-04-1-FIVERR\01-PPT-TEMPLATE\COVER-PSD\05-cut-01.png">
              <a:extLst>
                <a:ext uri="{FF2B5EF4-FFF2-40B4-BE49-F238E27FC236}">
                  <a16:creationId xmlns:a16="http://schemas.microsoft.com/office/drawing/2014/main" id="{20D1C7D5-9499-40A2-A584-B2A1F5C987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59717" y="3690043"/>
              <a:ext cx="4781103" cy="452815"/>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2FCCF4D5-AF59-4654-A01B-C55CC90A1472}"/>
              </a:ext>
            </a:extLst>
          </p:cNvPr>
          <p:cNvSpPr txBox="1"/>
          <p:nvPr/>
        </p:nvSpPr>
        <p:spPr>
          <a:xfrm>
            <a:off x="1892248" y="4727831"/>
            <a:ext cx="968128" cy="36933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lumMod val="65000"/>
                    <a:lumOff val="35000"/>
                  </a:prstClr>
                </a:solidFill>
                <a:effectLst/>
                <a:uLnTx/>
                <a:uFillTx/>
                <a:latin typeface="Arial" pitchFamily="34" charset="0"/>
                <a:cs typeface="Arial" pitchFamily="34" charset="0"/>
              </a:rPr>
              <a:t>使用前</a:t>
            </a:r>
            <a:endParaRPr kumimoji="0" lang="ko-KR" altLang="en-US" sz="1800" b="1" i="0" u="none" strike="noStrike" kern="1200" cap="none" spc="0" normalizeH="0" baseline="0" noProof="0" dirty="0">
              <a:ln>
                <a:noFill/>
              </a:ln>
              <a:solidFill>
                <a:prstClr val="black">
                  <a:lumMod val="65000"/>
                  <a:lumOff val="35000"/>
                </a:prstClr>
              </a:solidFill>
              <a:effectLst/>
              <a:uLnTx/>
              <a:uFillTx/>
              <a:latin typeface="Arial" pitchFamily="34" charset="0"/>
              <a:cs typeface="Arial" pitchFamily="34" charset="0"/>
            </a:endParaRPr>
          </a:p>
        </p:txBody>
      </p:sp>
      <p:sp>
        <p:nvSpPr>
          <p:cNvPr id="109" name="TextBox 108">
            <a:extLst>
              <a:ext uri="{FF2B5EF4-FFF2-40B4-BE49-F238E27FC236}">
                <a16:creationId xmlns:a16="http://schemas.microsoft.com/office/drawing/2014/main" id="{53B84A18-E69C-4F33-B5F8-222E2BB18F81}"/>
              </a:ext>
            </a:extLst>
          </p:cNvPr>
          <p:cNvSpPr txBox="1"/>
          <p:nvPr/>
        </p:nvSpPr>
        <p:spPr>
          <a:xfrm>
            <a:off x="3613666" y="4727651"/>
            <a:ext cx="1615840" cy="36933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lumMod val="65000"/>
                    <a:lumOff val="35000"/>
                  </a:prstClr>
                </a:solidFill>
                <a:effectLst/>
                <a:uLnTx/>
                <a:uFillTx/>
                <a:latin typeface="Arial" pitchFamily="34" charset="0"/>
                <a:cs typeface="Arial" pitchFamily="34" charset="0"/>
              </a:rPr>
              <a:t>使用後第一周</a:t>
            </a:r>
            <a:endParaRPr kumimoji="0" lang="ko-KR" altLang="en-US" sz="1800" b="1" i="0" u="none" strike="noStrike" kern="1200" cap="none" spc="0" normalizeH="0" baseline="0" noProof="0" dirty="0">
              <a:ln>
                <a:noFill/>
              </a:ln>
              <a:solidFill>
                <a:prstClr val="black">
                  <a:lumMod val="65000"/>
                  <a:lumOff val="35000"/>
                </a:prstClr>
              </a:solidFill>
              <a:effectLst/>
              <a:uLnTx/>
              <a:uFillTx/>
              <a:latin typeface="Arial" pitchFamily="34" charset="0"/>
              <a:cs typeface="Arial" pitchFamily="34" charset="0"/>
            </a:endParaRPr>
          </a:p>
        </p:txBody>
      </p:sp>
      <p:sp>
        <p:nvSpPr>
          <p:cNvPr id="111" name="TextBox 110">
            <a:extLst>
              <a:ext uri="{FF2B5EF4-FFF2-40B4-BE49-F238E27FC236}">
                <a16:creationId xmlns:a16="http://schemas.microsoft.com/office/drawing/2014/main" id="{1436FFAF-66B6-4C5E-9327-3EAB8149AB60}"/>
              </a:ext>
            </a:extLst>
          </p:cNvPr>
          <p:cNvSpPr txBox="1"/>
          <p:nvPr/>
        </p:nvSpPr>
        <p:spPr>
          <a:xfrm>
            <a:off x="7864493" y="4718667"/>
            <a:ext cx="1103474" cy="36933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zh-TW" altLang="en-US" b="1" dirty="0">
                <a:solidFill>
                  <a:prstClr val="black">
                    <a:lumMod val="65000"/>
                    <a:lumOff val="35000"/>
                  </a:prstClr>
                </a:solidFill>
                <a:latin typeface="Arial" pitchFamily="34" charset="0"/>
                <a:cs typeface="Arial" pitchFamily="34" charset="0"/>
              </a:rPr>
              <a:t>大腿成效</a:t>
            </a:r>
            <a:endParaRPr kumimoji="0" lang="ko-KR" altLang="en-US" sz="1800" b="1" i="0" u="none" strike="noStrike" kern="1200" cap="none" spc="0" normalizeH="0" baseline="0" noProof="0" dirty="0">
              <a:ln>
                <a:noFill/>
              </a:ln>
              <a:solidFill>
                <a:prstClr val="black">
                  <a:lumMod val="65000"/>
                  <a:lumOff val="35000"/>
                </a:prstClr>
              </a:solidFill>
              <a:effectLst/>
              <a:uLnTx/>
              <a:uFillTx/>
              <a:latin typeface="Arial" pitchFamily="34" charset="0"/>
              <a:cs typeface="Arial" pitchFamily="34" charset="0"/>
            </a:endParaRPr>
          </a:p>
        </p:txBody>
      </p:sp>
      <p:sp>
        <p:nvSpPr>
          <p:cNvPr id="112" name="TextBox 111">
            <a:extLst>
              <a:ext uri="{FF2B5EF4-FFF2-40B4-BE49-F238E27FC236}">
                <a16:creationId xmlns:a16="http://schemas.microsoft.com/office/drawing/2014/main" id="{EB30FAE9-AF55-41FE-B61C-44E50EC43059}"/>
              </a:ext>
            </a:extLst>
          </p:cNvPr>
          <p:cNvSpPr txBox="1"/>
          <p:nvPr/>
        </p:nvSpPr>
        <p:spPr>
          <a:xfrm>
            <a:off x="9891061" y="4777147"/>
            <a:ext cx="1199421" cy="36933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lumMod val="65000"/>
                    <a:lumOff val="35000"/>
                  </a:prstClr>
                </a:solidFill>
                <a:effectLst/>
                <a:uLnTx/>
                <a:uFillTx/>
                <a:latin typeface="Arial" pitchFamily="34" charset="0"/>
                <a:cs typeface="Arial" pitchFamily="34" charset="0"/>
              </a:rPr>
              <a:t>小腿成效</a:t>
            </a:r>
            <a:endParaRPr kumimoji="0" lang="ko-KR" altLang="en-US" sz="1800" b="1" i="0" u="none" strike="noStrike" kern="1200" cap="none" spc="0" normalizeH="0" baseline="0" noProof="0" dirty="0">
              <a:ln>
                <a:noFill/>
              </a:ln>
              <a:solidFill>
                <a:prstClr val="black">
                  <a:lumMod val="65000"/>
                  <a:lumOff val="35000"/>
                </a:prstClr>
              </a:solidFill>
              <a:effectLst/>
              <a:uLnTx/>
              <a:uFillTx/>
              <a:latin typeface="Arial" pitchFamily="34" charset="0"/>
              <a:cs typeface="Arial" pitchFamily="34" charset="0"/>
            </a:endParaRPr>
          </a:p>
        </p:txBody>
      </p:sp>
      <p:sp>
        <p:nvSpPr>
          <p:cNvPr id="114" name="Rectangle 7">
            <a:extLst>
              <a:ext uri="{FF2B5EF4-FFF2-40B4-BE49-F238E27FC236}">
                <a16:creationId xmlns:a16="http://schemas.microsoft.com/office/drawing/2014/main" id="{6C1CF63E-8CF7-4FCB-9EC9-B8E4EDC248AB}"/>
              </a:ext>
            </a:extLst>
          </p:cNvPr>
          <p:cNvSpPr/>
          <p:nvPr/>
        </p:nvSpPr>
        <p:spPr>
          <a:xfrm>
            <a:off x="2247002" y="5262016"/>
            <a:ext cx="273117" cy="27311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15" name="Rounded Rectangle 10">
            <a:extLst>
              <a:ext uri="{FF2B5EF4-FFF2-40B4-BE49-F238E27FC236}">
                <a16:creationId xmlns:a16="http://schemas.microsoft.com/office/drawing/2014/main" id="{D3944F88-0A2F-4F77-9DC6-662DB5059985}"/>
              </a:ext>
            </a:extLst>
          </p:cNvPr>
          <p:cNvSpPr/>
          <p:nvPr/>
        </p:nvSpPr>
        <p:spPr>
          <a:xfrm>
            <a:off x="4294461" y="5263948"/>
            <a:ext cx="215549" cy="285255"/>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16" name="Rounded Rectangle 5">
            <a:extLst>
              <a:ext uri="{FF2B5EF4-FFF2-40B4-BE49-F238E27FC236}">
                <a16:creationId xmlns:a16="http://schemas.microsoft.com/office/drawing/2014/main" id="{51939B3F-0ECD-489B-B5A6-B5C7A110E296}"/>
              </a:ext>
            </a:extLst>
          </p:cNvPr>
          <p:cNvSpPr/>
          <p:nvPr/>
        </p:nvSpPr>
        <p:spPr>
          <a:xfrm flipH="1">
            <a:off x="6253760" y="5289646"/>
            <a:ext cx="332179" cy="27402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17" name="Round Same Side Corner Rectangle 11">
            <a:extLst>
              <a:ext uri="{FF2B5EF4-FFF2-40B4-BE49-F238E27FC236}">
                <a16:creationId xmlns:a16="http://schemas.microsoft.com/office/drawing/2014/main" id="{E8476F01-5057-4850-AF00-2610A516A8F5}"/>
              </a:ext>
            </a:extLst>
          </p:cNvPr>
          <p:cNvSpPr>
            <a:spLocks noChangeAspect="1"/>
          </p:cNvSpPr>
          <p:nvPr/>
        </p:nvSpPr>
        <p:spPr>
          <a:xfrm rot="9900000">
            <a:off x="8318223" y="5264029"/>
            <a:ext cx="335841" cy="285232"/>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36" name="TextBox 90">
            <a:extLst>
              <a:ext uri="{FF2B5EF4-FFF2-40B4-BE49-F238E27FC236}">
                <a16:creationId xmlns:a16="http://schemas.microsoft.com/office/drawing/2014/main" id="{F5BB9FFE-3083-40A5-9072-94F9B6AFAE9E}"/>
              </a:ext>
            </a:extLst>
          </p:cNvPr>
          <p:cNvSpPr txBox="1"/>
          <p:nvPr/>
        </p:nvSpPr>
        <p:spPr>
          <a:xfrm>
            <a:off x="3833316" y="3199361"/>
            <a:ext cx="1173659" cy="95410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prstClr val="white"/>
                </a:solidFill>
                <a:effectLst/>
                <a:uLnTx/>
                <a:uFillTx/>
                <a:latin typeface="Arial" pitchFamily="34" charset="0"/>
                <a:cs typeface="Arial" pitchFamily="34" charset="0"/>
              </a:rPr>
              <a:t>左大腿</a:t>
            </a:r>
            <a:r>
              <a:rPr kumimoji="0" lang="en-US" altLang="zh-TW" sz="1400" b="1" i="0" u="none" strike="noStrike" kern="1200" cap="none" spc="0" normalizeH="0" baseline="0" noProof="0" dirty="0" err="1">
                <a:ln>
                  <a:noFill/>
                </a:ln>
                <a:solidFill>
                  <a:prstClr val="white"/>
                </a:solidFill>
                <a:effectLst/>
                <a:uLnTx/>
                <a:uFillTx/>
                <a:latin typeface="Arial" pitchFamily="34" charset="0"/>
                <a:cs typeface="Arial" pitchFamily="34" charset="0"/>
              </a:rPr>
              <a:t>45cm</a:t>
            </a:r>
            <a:r>
              <a:rPr kumimoji="0" lang="zh-TW" altLang="en-US" sz="1400" b="1" i="0" u="none" strike="noStrike" kern="1200" cap="none" spc="0" normalizeH="0" baseline="0" noProof="0" dirty="0">
                <a:ln>
                  <a:noFill/>
                </a:ln>
                <a:solidFill>
                  <a:prstClr val="white"/>
                </a:solidFill>
                <a:effectLst/>
                <a:uLnTx/>
                <a:uFillTx/>
                <a:latin typeface="Arial" pitchFamily="34" charset="0"/>
                <a:cs typeface="Arial" pitchFamily="34" charset="0"/>
              </a:rPr>
              <a:t> </a:t>
            </a:r>
            <a:endParaRPr kumimoji="0" lang="en-US" altLang="zh-TW" sz="1400" b="1" i="0" u="none" strike="noStrike" kern="1200" cap="none" spc="0" normalizeH="0" baseline="0" noProof="0" dirty="0">
              <a:ln>
                <a:noFill/>
              </a:ln>
              <a:solidFill>
                <a:prstClr val="white"/>
              </a:solidFill>
              <a:effectLst/>
              <a:uLnTx/>
              <a:uFillTx/>
              <a:latin typeface="Arial" pitchFamily="34" charset="0"/>
              <a:cs typeface="Arial"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prstClr val="white"/>
                </a:solidFill>
                <a:effectLst/>
                <a:uLnTx/>
                <a:uFillTx/>
                <a:latin typeface="Arial" pitchFamily="34" charset="0"/>
                <a:cs typeface="Arial" pitchFamily="34" charset="0"/>
              </a:rPr>
              <a:t>右大腿</a:t>
            </a:r>
            <a:r>
              <a:rPr kumimoji="0" lang="en-US" altLang="zh-TW" sz="1400" b="1" i="0" u="none" strike="noStrike" kern="1200" cap="none" spc="0" normalizeH="0" baseline="0" noProof="0" dirty="0" err="1">
                <a:ln>
                  <a:noFill/>
                </a:ln>
                <a:solidFill>
                  <a:prstClr val="white"/>
                </a:solidFill>
                <a:effectLst/>
                <a:uLnTx/>
                <a:uFillTx/>
                <a:latin typeface="Arial" pitchFamily="34" charset="0"/>
                <a:cs typeface="Arial" pitchFamily="34" charset="0"/>
              </a:rPr>
              <a:t>46cm</a:t>
            </a:r>
            <a:r>
              <a:rPr kumimoji="0" lang="zh-TW" altLang="en-US" sz="1400" b="1" i="0" u="none" strike="noStrike" kern="1200" cap="none" spc="0" normalizeH="0" baseline="0" noProof="0" dirty="0">
                <a:ln>
                  <a:noFill/>
                </a:ln>
                <a:solidFill>
                  <a:prstClr val="white"/>
                </a:solidFill>
                <a:effectLst/>
                <a:uLnTx/>
                <a:uFillTx/>
                <a:latin typeface="Arial" pitchFamily="34" charset="0"/>
                <a:cs typeface="Arial" pitchFamily="34" charset="0"/>
              </a:rPr>
              <a:t>左小腿</a:t>
            </a:r>
            <a:r>
              <a:rPr kumimoji="0" lang="en-US" altLang="zh-TW" sz="1400" b="1" i="0" u="none" strike="noStrike" kern="1200" cap="none" spc="0" normalizeH="0" baseline="0" noProof="0" dirty="0">
                <a:ln>
                  <a:noFill/>
                </a:ln>
                <a:solidFill>
                  <a:prstClr val="white"/>
                </a:solidFill>
                <a:effectLst/>
                <a:uLnTx/>
                <a:uFillTx/>
                <a:latin typeface="Arial" pitchFamily="34" charset="0"/>
                <a:cs typeface="Arial" pitchFamily="34" charset="0"/>
              </a:rPr>
              <a:t>33</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prstClr val="white"/>
                </a:solidFill>
                <a:effectLst/>
                <a:uLnTx/>
                <a:uFillTx/>
                <a:latin typeface="Arial" pitchFamily="34" charset="0"/>
                <a:cs typeface="Arial" pitchFamily="34" charset="0"/>
              </a:rPr>
              <a:t>右小腿</a:t>
            </a:r>
            <a:r>
              <a:rPr kumimoji="0" lang="en-US" altLang="zh-TW" sz="1400" b="1" i="0" u="none" strike="noStrike" kern="1200" cap="none" spc="0" normalizeH="0" baseline="0" noProof="0" dirty="0">
                <a:ln>
                  <a:noFill/>
                </a:ln>
                <a:solidFill>
                  <a:prstClr val="white"/>
                </a:solidFill>
                <a:effectLst/>
                <a:uLnTx/>
                <a:uFillTx/>
                <a:latin typeface="Arial" pitchFamily="34" charset="0"/>
                <a:cs typeface="Arial" pitchFamily="34" charset="0"/>
              </a:rPr>
              <a:t>33</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37" name="TextBox 90">
            <a:extLst>
              <a:ext uri="{FF2B5EF4-FFF2-40B4-BE49-F238E27FC236}">
                <a16:creationId xmlns:a16="http://schemas.microsoft.com/office/drawing/2014/main" id="{F159AF76-D8F9-4D7C-BCFD-237CD7AE8C84}"/>
              </a:ext>
            </a:extLst>
          </p:cNvPr>
          <p:cNvSpPr txBox="1"/>
          <p:nvPr/>
        </p:nvSpPr>
        <p:spPr>
          <a:xfrm>
            <a:off x="5827502" y="3046331"/>
            <a:ext cx="1173659" cy="95410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prstClr val="white"/>
                </a:solidFill>
                <a:effectLst/>
                <a:uLnTx/>
                <a:uFillTx/>
                <a:latin typeface="Arial" pitchFamily="34" charset="0"/>
                <a:cs typeface="Arial" pitchFamily="34" charset="0"/>
              </a:rPr>
              <a:t>左大腿</a:t>
            </a:r>
            <a:r>
              <a:rPr kumimoji="0" lang="en-US" altLang="zh-TW" sz="1400" b="1" i="0" u="none" strike="noStrike" kern="1200" cap="none" spc="0" normalizeH="0" baseline="0" noProof="0" dirty="0" err="1">
                <a:ln>
                  <a:noFill/>
                </a:ln>
                <a:solidFill>
                  <a:prstClr val="white"/>
                </a:solidFill>
                <a:effectLst/>
                <a:uLnTx/>
                <a:uFillTx/>
                <a:latin typeface="Arial" pitchFamily="34" charset="0"/>
                <a:cs typeface="Arial" pitchFamily="34" charset="0"/>
              </a:rPr>
              <a:t>43cm</a:t>
            </a:r>
            <a:r>
              <a:rPr kumimoji="0" lang="zh-TW" altLang="en-US" sz="1400" b="1" i="0" u="none" strike="noStrike" kern="1200" cap="none" spc="0" normalizeH="0" baseline="0" noProof="0" dirty="0">
                <a:ln>
                  <a:noFill/>
                </a:ln>
                <a:solidFill>
                  <a:prstClr val="white"/>
                </a:solidFill>
                <a:effectLst/>
                <a:uLnTx/>
                <a:uFillTx/>
                <a:latin typeface="Arial" pitchFamily="34" charset="0"/>
                <a:cs typeface="Arial" pitchFamily="34" charset="0"/>
              </a:rPr>
              <a:t> 右大腿</a:t>
            </a:r>
            <a:r>
              <a:rPr kumimoji="0" lang="en-US" altLang="zh-TW" sz="1400" b="1" i="0" u="none" strike="noStrike" kern="1200" cap="none" spc="0" normalizeH="0" baseline="0" noProof="0" dirty="0" err="1">
                <a:ln>
                  <a:noFill/>
                </a:ln>
                <a:solidFill>
                  <a:prstClr val="white"/>
                </a:solidFill>
                <a:effectLst/>
                <a:uLnTx/>
                <a:uFillTx/>
                <a:latin typeface="Arial" pitchFamily="34" charset="0"/>
                <a:cs typeface="Arial" pitchFamily="34" charset="0"/>
              </a:rPr>
              <a:t>43cm</a:t>
            </a:r>
            <a:r>
              <a:rPr kumimoji="0" lang="zh-TW" altLang="en-US" sz="1400" b="1" i="0" u="none" strike="noStrike" kern="1200" cap="none" spc="0" normalizeH="0" baseline="0" noProof="0" dirty="0">
                <a:ln>
                  <a:noFill/>
                </a:ln>
                <a:solidFill>
                  <a:prstClr val="white"/>
                </a:solidFill>
                <a:effectLst/>
                <a:uLnTx/>
                <a:uFillTx/>
                <a:latin typeface="Arial" pitchFamily="34" charset="0"/>
                <a:cs typeface="Arial" pitchFamily="34" charset="0"/>
              </a:rPr>
              <a:t>左小腿</a:t>
            </a:r>
            <a:r>
              <a:rPr kumimoji="0" lang="en-US" altLang="zh-TW" sz="1400" b="1" i="0" u="none" strike="noStrike" kern="1200" cap="none" spc="0" normalizeH="0" baseline="0" noProof="0" dirty="0">
                <a:ln>
                  <a:noFill/>
                </a:ln>
                <a:solidFill>
                  <a:prstClr val="white"/>
                </a:solidFill>
                <a:effectLst/>
                <a:uLnTx/>
                <a:uFillTx/>
                <a:latin typeface="Arial" pitchFamily="34" charset="0"/>
                <a:cs typeface="Arial" pitchFamily="34" charset="0"/>
              </a:rPr>
              <a:t>33</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prstClr val="white"/>
                </a:solidFill>
                <a:effectLst/>
                <a:uLnTx/>
                <a:uFillTx/>
                <a:latin typeface="Arial" pitchFamily="34" charset="0"/>
                <a:cs typeface="Arial" pitchFamily="34" charset="0"/>
              </a:rPr>
              <a:t>右小腿</a:t>
            </a:r>
            <a:r>
              <a:rPr kumimoji="0" lang="en-US" altLang="zh-TW" sz="1400" b="1" i="0" u="none" strike="noStrike" kern="1200" cap="none" spc="0" normalizeH="0" baseline="0" noProof="0" dirty="0">
                <a:ln>
                  <a:noFill/>
                </a:ln>
                <a:solidFill>
                  <a:prstClr val="white"/>
                </a:solidFill>
                <a:effectLst/>
                <a:uLnTx/>
                <a:uFillTx/>
                <a:latin typeface="Arial" pitchFamily="34" charset="0"/>
                <a:cs typeface="Arial" pitchFamily="34" charset="0"/>
              </a:rPr>
              <a:t>32.5</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3" name="矩形 2">
            <a:extLst>
              <a:ext uri="{FF2B5EF4-FFF2-40B4-BE49-F238E27FC236}">
                <a16:creationId xmlns:a16="http://schemas.microsoft.com/office/drawing/2014/main" id="{47117480-F44C-4689-BD43-072D918A389F}"/>
              </a:ext>
            </a:extLst>
          </p:cNvPr>
          <p:cNvSpPr/>
          <p:nvPr/>
        </p:nvSpPr>
        <p:spPr>
          <a:xfrm>
            <a:off x="5695333" y="4699298"/>
            <a:ext cx="1569660" cy="369332"/>
          </a:xfrm>
          <a:prstGeom prst="rect">
            <a:avLst/>
          </a:prstGeom>
        </p:spPr>
        <p:txBody>
          <a:bodyPr wrap="none">
            <a:spAutoFit/>
          </a:bodyPr>
          <a:lstStyle/>
          <a:p>
            <a:pPr lvl="0" algn="ctr">
              <a:defRPr/>
            </a:pPr>
            <a:r>
              <a:rPr lang="zh-TW" altLang="en-US" b="1" dirty="0">
                <a:solidFill>
                  <a:prstClr val="black">
                    <a:lumMod val="65000"/>
                    <a:lumOff val="35000"/>
                  </a:prstClr>
                </a:solidFill>
                <a:latin typeface="Arial" pitchFamily="34" charset="0"/>
                <a:cs typeface="Arial" pitchFamily="34" charset="0"/>
              </a:rPr>
              <a:t>使用後第二周</a:t>
            </a:r>
            <a:endParaRPr lang="ko-KR" altLang="en-US" b="1" dirty="0">
              <a:solidFill>
                <a:prstClr val="black">
                  <a:lumMod val="65000"/>
                  <a:lumOff val="35000"/>
                </a:prstClr>
              </a:solidFill>
              <a:latin typeface="Arial" pitchFamily="34" charset="0"/>
              <a:cs typeface="Arial" pitchFamily="34" charset="0"/>
            </a:endParaRPr>
          </a:p>
        </p:txBody>
      </p:sp>
      <p:sp>
        <p:nvSpPr>
          <p:cNvPr id="41" name="TextBox 99">
            <a:extLst>
              <a:ext uri="{FF2B5EF4-FFF2-40B4-BE49-F238E27FC236}">
                <a16:creationId xmlns:a16="http://schemas.microsoft.com/office/drawing/2014/main" id="{DA7E3408-94DA-41EF-A9E5-92CE6A3A1036}"/>
              </a:ext>
            </a:extLst>
          </p:cNvPr>
          <p:cNvSpPr txBox="1"/>
          <p:nvPr/>
        </p:nvSpPr>
        <p:spPr>
          <a:xfrm>
            <a:off x="9947095" y="2415388"/>
            <a:ext cx="958604" cy="221599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1500" b="1" i="0" u="none" strike="noStrike" kern="1200" cap="none" spc="0" normalizeH="0" baseline="0" noProof="0" dirty="0">
                <a:ln>
                  <a:noFill/>
                </a:ln>
                <a:solidFill>
                  <a:prstClr val="white"/>
                </a:solidFill>
                <a:effectLst/>
                <a:uLnTx/>
                <a:uFillTx/>
                <a:latin typeface="Arial" pitchFamily="34" charset="0"/>
                <a:cs typeface="Arial" pitchFamily="34" charset="0"/>
              </a:rPr>
              <a:t>左</a:t>
            </a:r>
            <a:r>
              <a:rPr lang="zh-TW" altLang="en-US" sz="1500" b="1" dirty="0">
                <a:solidFill>
                  <a:prstClr val="white"/>
                </a:solidFill>
                <a:latin typeface="Arial" pitchFamily="34" charset="0"/>
                <a:cs typeface="Arial" pitchFamily="34" charset="0"/>
              </a:rPr>
              <a:t>小</a:t>
            </a:r>
            <a:r>
              <a:rPr kumimoji="0" lang="zh-TW" altLang="en-US" sz="1500" b="1" i="0" u="none" strike="noStrike" kern="1200" cap="none" spc="0" normalizeH="0" baseline="0" noProof="0" dirty="0">
                <a:ln>
                  <a:noFill/>
                </a:ln>
                <a:solidFill>
                  <a:prstClr val="white"/>
                </a:solidFill>
                <a:effectLst/>
                <a:uLnTx/>
                <a:uFillTx/>
                <a:latin typeface="Arial" pitchFamily="34" charset="0"/>
                <a:cs typeface="Arial" pitchFamily="34" charset="0"/>
              </a:rPr>
              <a:t>腿</a:t>
            </a:r>
            <a:endParaRPr kumimoji="0" lang="en-US" altLang="zh-TW" sz="1500" b="1" i="0" u="none" strike="noStrike" kern="1200" cap="none" spc="0" normalizeH="0" baseline="0" noProof="0" dirty="0">
              <a:ln>
                <a:noFill/>
              </a:ln>
              <a:solidFill>
                <a:prstClr val="white"/>
              </a:solidFill>
              <a:effectLst/>
              <a:uLnTx/>
              <a:uFillTx/>
              <a:latin typeface="Arial" pitchFamily="34" charset="0"/>
              <a:cs typeface="Arial"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white"/>
                </a:solidFill>
                <a:effectLst/>
                <a:uLnTx/>
                <a:uFillTx/>
                <a:latin typeface="Arial" pitchFamily="34" charset="0"/>
                <a:cs typeface="Arial" pitchFamily="34" charset="0"/>
              </a:rPr>
              <a:t>瘦</a:t>
            </a:r>
            <a:r>
              <a:rPr lang="en-US" altLang="zh-TW" b="1" dirty="0" err="1">
                <a:solidFill>
                  <a:prstClr val="white"/>
                </a:solidFill>
                <a:latin typeface="Arial" pitchFamily="34" charset="0"/>
                <a:cs typeface="Arial" pitchFamily="34" charset="0"/>
              </a:rPr>
              <a:t>0.5cm</a:t>
            </a:r>
            <a:endParaRPr lang="en-US" altLang="zh-TW" b="1" dirty="0">
              <a:solidFill>
                <a:prstClr val="white"/>
              </a:solidFill>
              <a:latin typeface="Arial" pitchFamily="34" charset="0"/>
              <a:cs typeface="Arial"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lang="en-US" altLang="zh-TW" b="1" dirty="0">
              <a:solidFill>
                <a:prstClr val="white"/>
              </a:solidFill>
              <a:latin typeface="Arial" pitchFamily="34" charset="0"/>
              <a:cs typeface="Arial" pitchFamily="34" charset="0"/>
            </a:endParaRPr>
          </a:p>
          <a:p>
            <a:pPr algn="ctr"/>
            <a:r>
              <a:rPr lang="zh-TW" altLang="en-US" sz="1500" b="1" dirty="0">
                <a:solidFill>
                  <a:prstClr val="white"/>
                </a:solidFill>
                <a:latin typeface="Arial" pitchFamily="34" charset="0"/>
                <a:cs typeface="Arial" pitchFamily="34" charset="0"/>
              </a:rPr>
              <a:t>右小腿</a:t>
            </a:r>
            <a:endParaRPr lang="en-US" altLang="zh-TW" sz="1500" b="1" dirty="0">
              <a:solidFill>
                <a:prstClr val="white"/>
              </a:solidFill>
              <a:latin typeface="Arial" pitchFamily="34" charset="0"/>
              <a:cs typeface="Arial"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zh-TW" altLang="en-US" b="1" dirty="0">
                <a:solidFill>
                  <a:prstClr val="white"/>
                </a:solidFill>
                <a:latin typeface="Arial" pitchFamily="34" charset="0"/>
                <a:cs typeface="Arial" pitchFamily="34" charset="0"/>
              </a:rPr>
              <a:t>瘦</a:t>
            </a:r>
            <a:endParaRPr lang="en-US" altLang="zh-TW" b="1" dirty="0">
              <a:solidFill>
                <a:prstClr val="white"/>
              </a:solidFill>
              <a:latin typeface="Arial" pitchFamily="34" charset="0"/>
              <a:cs typeface="Arial"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TW" b="1" dirty="0" err="1">
                <a:solidFill>
                  <a:prstClr val="white"/>
                </a:solidFill>
                <a:latin typeface="Arial" pitchFamily="34" charset="0"/>
                <a:cs typeface="Arial" pitchFamily="34" charset="0"/>
              </a:rPr>
              <a:t>1cm</a:t>
            </a:r>
            <a:endParaRPr lang="en-US" altLang="zh-TW" b="1" dirty="0">
              <a:solidFill>
                <a:prstClr val="white"/>
              </a:solidFill>
              <a:latin typeface="Arial" pitchFamily="34" charset="0"/>
              <a:cs typeface="Arial"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42" name="Block Arc 10">
            <a:extLst>
              <a:ext uri="{FF2B5EF4-FFF2-40B4-BE49-F238E27FC236}">
                <a16:creationId xmlns:a16="http://schemas.microsoft.com/office/drawing/2014/main" id="{D7CA61BA-894D-4DE6-A9BD-49BCF6B5F7FB}"/>
              </a:ext>
            </a:extLst>
          </p:cNvPr>
          <p:cNvSpPr/>
          <p:nvPr/>
        </p:nvSpPr>
        <p:spPr>
          <a:xfrm>
            <a:off x="10244808" y="5282635"/>
            <a:ext cx="365956" cy="247879"/>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993764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zh-TW" altLang="en-US" b="1" dirty="0"/>
              <a:t>個案回饋</a:t>
            </a:r>
            <a:endParaRPr lang="en-US" b="1" dirty="0"/>
          </a:p>
        </p:txBody>
      </p:sp>
    </p:spTree>
    <p:extLst>
      <p:ext uri="{BB962C8B-B14F-4D97-AF65-F5344CB8AC3E}">
        <p14:creationId xmlns:p14="http://schemas.microsoft.com/office/powerpoint/2010/main" val="3546822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zh-TW" altLang="en-US" dirty="0"/>
              <a:t>個案回饋</a:t>
            </a:r>
            <a:endParaRPr lang="en-US" dirty="0"/>
          </a:p>
        </p:txBody>
      </p:sp>
      <p:sp>
        <p:nvSpPr>
          <p:cNvPr id="5" name="자유형 29">
            <a:extLst>
              <a:ext uri="{FF2B5EF4-FFF2-40B4-BE49-F238E27FC236}">
                <a16:creationId xmlns:a16="http://schemas.microsoft.com/office/drawing/2014/main" id="{D9091327-E7CF-4F86-8B33-6CB54B956B65}"/>
              </a:ext>
            </a:extLst>
          </p:cNvPr>
          <p:cNvSpPr/>
          <p:nvPr/>
        </p:nvSpPr>
        <p:spPr>
          <a:xfrm flipV="1">
            <a:off x="1181097" y="3447672"/>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6" name="자유형 30">
            <a:extLst>
              <a:ext uri="{FF2B5EF4-FFF2-40B4-BE49-F238E27FC236}">
                <a16:creationId xmlns:a16="http://schemas.microsoft.com/office/drawing/2014/main" id="{6D3AE8B5-3644-489E-A99B-7646FA89ADA4}"/>
              </a:ext>
            </a:extLst>
          </p:cNvPr>
          <p:cNvSpPr/>
          <p:nvPr/>
        </p:nvSpPr>
        <p:spPr>
          <a:xfrm flipV="1">
            <a:off x="1173282" y="4890754"/>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7" name="Oval 10">
            <a:extLst>
              <a:ext uri="{FF2B5EF4-FFF2-40B4-BE49-F238E27FC236}">
                <a16:creationId xmlns:a16="http://schemas.microsoft.com/office/drawing/2014/main" id="{041B70EF-90D3-4F45-B2F5-EBBCA42A0A8F}"/>
              </a:ext>
            </a:extLst>
          </p:cNvPr>
          <p:cNvSpPr/>
          <p:nvPr/>
        </p:nvSpPr>
        <p:spPr>
          <a:xfrm>
            <a:off x="1108440" y="3893968"/>
            <a:ext cx="573285" cy="573285"/>
          </a:xfrm>
          <a:prstGeom prst="teardrop">
            <a:avLst/>
          </a:prstGeom>
          <a:solidFill>
            <a:schemeClr val="accent3"/>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dirty="0">
                <a:solidFill>
                  <a:schemeClr val="bg1"/>
                </a:solidFill>
              </a:rPr>
              <a:t>2</a:t>
            </a:r>
          </a:p>
        </p:txBody>
      </p:sp>
      <p:sp>
        <p:nvSpPr>
          <p:cNvPr id="10" name="Oval 10">
            <a:extLst>
              <a:ext uri="{FF2B5EF4-FFF2-40B4-BE49-F238E27FC236}">
                <a16:creationId xmlns:a16="http://schemas.microsoft.com/office/drawing/2014/main" id="{4B90F3C1-382C-405D-B6C5-C9B70C937550}"/>
              </a:ext>
            </a:extLst>
          </p:cNvPr>
          <p:cNvSpPr/>
          <p:nvPr/>
        </p:nvSpPr>
        <p:spPr>
          <a:xfrm>
            <a:off x="1173282" y="5454980"/>
            <a:ext cx="573285" cy="573285"/>
          </a:xfrm>
          <a:prstGeom prst="teardrop">
            <a:avLst/>
          </a:prstGeom>
          <a:solidFill>
            <a:schemeClr val="accent6"/>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bg1"/>
                </a:solidFill>
              </a:rPr>
              <a:t>3</a:t>
            </a:r>
            <a:endParaRPr lang="en-JM" dirty="0">
              <a:solidFill>
                <a:schemeClr val="bg1"/>
              </a:solidFill>
            </a:endParaRPr>
          </a:p>
        </p:txBody>
      </p:sp>
      <p:sp>
        <p:nvSpPr>
          <p:cNvPr id="11" name="Oval 10">
            <a:extLst>
              <a:ext uri="{FF2B5EF4-FFF2-40B4-BE49-F238E27FC236}">
                <a16:creationId xmlns:a16="http://schemas.microsoft.com/office/drawing/2014/main" id="{007A55A5-2342-41A1-BC82-C5F2F5F61ABC}"/>
              </a:ext>
            </a:extLst>
          </p:cNvPr>
          <p:cNvSpPr/>
          <p:nvPr/>
        </p:nvSpPr>
        <p:spPr>
          <a:xfrm>
            <a:off x="1173283" y="2046313"/>
            <a:ext cx="573285" cy="573285"/>
          </a:xfrm>
          <a:prstGeom prst="teardrop">
            <a:avLst/>
          </a:prstGeom>
          <a:solidFill>
            <a:schemeClr val="accent4"/>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dirty="0">
                <a:solidFill>
                  <a:schemeClr val="bg1"/>
                </a:solidFill>
              </a:rPr>
              <a:t>1</a:t>
            </a:r>
          </a:p>
        </p:txBody>
      </p:sp>
      <p:sp>
        <p:nvSpPr>
          <p:cNvPr id="12" name="TextBox 11">
            <a:extLst>
              <a:ext uri="{FF2B5EF4-FFF2-40B4-BE49-F238E27FC236}">
                <a16:creationId xmlns:a16="http://schemas.microsoft.com/office/drawing/2014/main" id="{946BEF75-9616-4E2F-8DA1-4963D0D3C4A8}"/>
              </a:ext>
            </a:extLst>
          </p:cNvPr>
          <p:cNvSpPr txBox="1"/>
          <p:nvPr/>
        </p:nvSpPr>
        <p:spPr>
          <a:xfrm>
            <a:off x="1958666" y="5427072"/>
            <a:ext cx="7501531" cy="1015663"/>
          </a:xfrm>
          <a:prstGeom prst="rect">
            <a:avLst/>
          </a:prstGeom>
          <a:noFill/>
        </p:spPr>
        <p:txBody>
          <a:bodyPr wrap="square" rtlCol="0">
            <a:spAutoFit/>
          </a:bodyPr>
          <a:lstStyle/>
          <a:p>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感謝芳療師耐心的陪伴，針對狀況更改配方並給予適切輔助工具，效果明顯感受，身心皆為舒服自適，期許自己往後能接續芳療師建議，讓自己體態更健美吸睛。</a:t>
            </a:r>
            <a:endParaRPr lang="en-US" altLang="ko-KR" sz="20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4" name="TextBox 13">
            <a:extLst>
              <a:ext uri="{FF2B5EF4-FFF2-40B4-BE49-F238E27FC236}">
                <a16:creationId xmlns:a16="http://schemas.microsoft.com/office/drawing/2014/main" id="{CA2EEDD4-2835-444A-92BE-967E8352F2BB}"/>
              </a:ext>
            </a:extLst>
          </p:cNvPr>
          <p:cNvSpPr txBox="1"/>
          <p:nvPr/>
        </p:nvSpPr>
        <p:spPr>
          <a:xfrm>
            <a:off x="1958666" y="3553637"/>
            <a:ext cx="7501531" cy="1323439"/>
          </a:xfrm>
          <a:prstGeom prst="rect">
            <a:avLst/>
          </a:prstGeom>
          <a:noFill/>
        </p:spPr>
        <p:txBody>
          <a:bodyPr wrap="square" rtlCol="0">
            <a:spAutoFit/>
          </a:bodyPr>
          <a:lstStyle/>
          <a:p>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經歷這次的療程，感覺自己的雙腳持續清盈中，雖然須搭配按摩技法及泡腳時程，難免花力氣及時間，但每夜按摩完後，看到翌日纖直的雙腳就覺得努力是有收穫的。期待自己能持續使用，徹底改善天生水腫體質。</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6" name="TextBox 15">
            <a:extLst>
              <a:ext uri="{FF2B5EF4-FFF2-40B4-BE49-F238E27FC236}">
                <a16:creationId xmlns:a16="http://schemas.microsoft.com/office/drawing/2014/main" id="{4AC7ABB3-3C99-432F-85BE-6256A2C10147}"/>
              </a:ext>
            </a:extLst>
          </p:cNvPr>
          <p:cNvSpPr txBox="1"/>
          <p:nvPr/>
        </p:nvSpPr>
        <p:spPr>
          <a:xfrm>
            <a:off x="1958666" y="2211417"/>
            <a:ext cx="7501531" cy="1015663"/>
          </a:xfrm>
          <a:prstGeom prst="rect">
            <a:avLst/>
          </a:prstGeom>
          <a:noFill/>
        </p:spPr>
        <p:txBody>
          <a:bodyPr wrap="square" rtlCol="0">
            <a:spAutoFit/>
          </a:bodyPr>
          <a:lstStyle/>
          <a:p>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這段芳療體驗使用時日，能感受不同精油散發的氣味及功效，每個禮拜都像是參與探險，用肌膚及嗅覺領會精油的奧妙，各油款皆滋潤不油膩塗抹滑順、聞嗅清新，整體而言是相當安撫身心的。</a:t>
            </a:r>
            <a:endParaRPr lang="en-US" altLang="ko-KR" sz="20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9" name="TextBox 18">
            <a:extLst>
              <a:ext uri="{FF2B5EF4-FFF2-40B4-BE49-F238E27FC236}">
                <a16:creationId xmlns:a16="http://schemas.microsoft.com/office/drawing/2014/main" id="{4E73CF15-C764-41BC-89A3-4312F7F1BA2F}"/>
              </a:ext>
            </a:extLst>
          </p:cNvPr>
          <p:cNvSpPr txBox="1"/>
          <p:nvPr/>
        </p:nvSpPr>
        <p:spPr>
          <a:xfrm>
            <a:off x="9902682" y="2046313"/>
            <a:ext cx="1740892" cy="1323439"/>
          </a:xfrm>
          <a:prstGeom prst="rect">
            <a:avLst/>
          </a:prstGeom>
          <a:noFill/>
        </p:spPr>
        <p:txBody>
          <a:bodyPr wrap="square" rtlCol="0" anchor="t">
            <a:spAutoFit/>
          </a:bodyPr>
          <a:lstStyle/>
          <a:p>
            <a:r>
              <a:rPr lang="zh-TW" altLang="en-US" sz="4000" dirty="0">
                <a:solidFill>
                  <a:schemeClr val="accent2"/>
                </a:solidFill>
              </a:rPr>
              <a:t>用油時的感覺</a:t>
            </a:r>
            <a:endParaRPr lang="en-US" altLang="ko-KR" sz="2000" dirty="0">
              <a:solidFill>
                <a:schemeClr val="accent2"/>
              </a:solidFill>
            </a:endParaRPr>
          </a:p>
        </p:txBody>
      </p:sp>
      <p:sp>
        <p:nvSpPr>
          <p:cNvPr id="21" name="TextBox 20">
            <a:extLst>
              <a:ext uri="{FF2B5EF4-FFF2-40B4-BE49-F238E27FC236}">
                <a16:creationId xmlns:a16="http://schemas.microsoft.com/office/drawing/2014/main" id="{78118D30-919F-4C51-A445-28050069EA9E}"/>
              </a:ext>
            </a:extLst>
          </p:cNvPr>
          <p:cNvSpPr txBox="1"/>
          <p:nvPr/>
        </p:nvSpPr>
        <p:spPr>
          <a:xfrm>
            <a:off x="9902682" y="5079902"/>
            <a:ext cx="1740892" cy="1323439"/>
          </a:xfrm>
          <a:prstGeom prst="rect">
            <a:avLst/>
          </a:prstGeom>
          <a:noFill/>
        </p:spPr>
        <p:txBody>
          <a:bodyPr wrap="square" rtlCol="0" anchor="t">
            <a:spAutoFit/>
          </a:bodyPr>
          <a:lstStyle/>
          <a:p>
            <a:r>
              <a:rPr lang="zh-TW" altLang="en-US" sz="4000" dirty="0">
                <a:solidFill>
                  <a:schemeClr val="accent6"/>
                </a:solidFill>
              </a:rPr>
              <a:t>建議</a:t>
            </a:r>
            <a:endParaRPr lang="en-US" altLang="zh-TW" sz="4000" dirty="0">
              <a:solidFill>
                <a:schemeClr val="accent6"/>
              </a:solidFill>
            </a:endParaRPr>
          </a:p>
          <a:p>
            <a:r>
              <a:rPr lang="zh-TW" altLang="en-US" sz="4000" dirty="0">
                <a:solidFill>
                  <a:schemeClr val="accent6"/>
                </a:solidFill>
              </a:rPr>
              <a:t>感想</a:t>
            </a:r>
            <a:endParaRPr lang="en-US" altLang="zh-TW" sz="4000" dirty="0">
              <a:solidFill>
                <a:schemeClr val="accent6"/>
              </a:solidFill>
            </a:endParaRPr>
          </a:p>
        </p:txBody>
      </p:sp>
      <p:sp>
        <p:nvSpPr>
          <p:cNvPr id="22" name="TextBox 19">
            <a:extLst>
              <a:ext uri="{FF2B5EF4-FFF2-40B4-BE49-F238E27FC236}">
                <a16:creationId xmlns:a16="http://schemas.microsoft.com/office/drawing/2014/main" id="{9737C34C-B6A8-4529-8781-ADFDD006BC39}"/>
              </a:ext>
            </a:extLst>
          </p:cNvPr>
          <p:cNvSpPr txBox="1"/>
          <p:nvPr/>
        </p:nvSpPr>
        <p:spPr>
          <a:xfrm>
            <a:off x="9902682" y="3613034"/>
            <a:ext cx="1740892" cy="1323439"/>
          </a:xfrm>
          <a:prstGeom prst="rect">
            <a:avLst/>
          </a:prstGeom>
          <a:noFill/>
        </p:spPr>
        <p:txBody>
          <a:bodyPr wrap="square" rtlCol="0" anchor="t">
            <a:spAutoFit/>
          </a:bodyPr>
          <a:lstStyle/>
          <a:p>
            <a:r>
              <a:rPr lang="zh-TW" altLang="en-US" sz="4000" dirty="0">
                <a:solidFill>
                  <a:schemeClr val="accent1"/>
                </a:solidFill>
              </a:rPr>
              <a:t>用油後</a:t>
            </a:r>
            <a:endParaRPr lang="en-US" altLang="zh-TW" sz="4000" dirty="0">
              <a:solidFill>
                <a:schemeClr val="accent1"/>
              </a:solidFill>
            </a:endParaRPr>
          </a:p>
          <a:p>
            <a:r>
              <a:rPr lang="zh-TW" altLang="en-US" sz="4000" dirty="0">
                <a:solidFill>
                  <a:schemeClr val="accent1"/>
                </a:solidFill>
              </a:rPr>
              <a:t>整體感</a:t>
            </a:r>
            <a:endParaRPr lang="en-US" altLang="ko-KR" sz="2000" dirty="0">
              <a:solidFill>
                <a:schemeClr val="accent1"/>
              </a:solidFill>
            </a:endParaRPr>
          </a:p>
        </p:txBody>
      </p:sp>
    </p:spTree>
    <p:extLst>
      <p:ext uri="{BB962C8B-B14F-4D97-AF65-F5344CB8AC3E}">
        <p14:creationId xmlns:p14="http://schemas.microsoft.com/office/powerpoint/2010/main" val="614477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927904"/>
            <a:ext cx="12192000" cy="576063"/>
          </a:xfrm>
        </p:spPr>
        <p:txBody>
          <a:bodyPr/>
          <a:lstStyle/>
          <a:p>
            <a:r>
              <a:rPr lang="en-US" dirty="0"/>
              <a:t>Thank you</a:t>
            </a:r>
          </a:p>
        </p:txBody>
      </p:sp>
    </p:spTree>
    <p:extLst>
      <p:ext uri="{BB962C8B-B14F-4D97-AF65-F5344CB8AC3E}">
        <p14:creationId xmlns:p14="http://schemas.microsoft.com/office/powerpoint/2010/main" val="258222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162071" y="0"/>
            <a:ext cx="5411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81473" y="0"/>
            <a:ext cx="5411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42669" y="0"/>
            <a:ext cx="894933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715726" y="240138"/>
            <a:ext cx="7992140" cy="1169551"/>
          </a:xfrm>
          <a:prstGeom prst="rect">
            <a:avLst/>
          </a:prstGeom>
          <a:noFill/>
        </p:spPr>
        <p:txBody>
          <a:bodyPr wrap="square" rtlCol="0" anchor="ctr">
            <a:spAutoFit/>
          </a:bodyPr>
          <a:lstStyle/>
          <a:p>
            <a:pPr algn="ctr"/>
            <a:r>
              <a:rPr lang="zh-TW" altLang="en-US" sz="7000" b="1" dirty="0">
                <a:cs typeface="Arial" pitchFamily="34" charset="0"/>
              </a:rPr>
              <a:t>大綱</a:t>
            </a:r>
            <a:endParaRPr lang="ko-KR" altLang="en-US" sz="7000" b="1" dirty="0">
              <a:cs typeface="Arial" pitchFamily="34" charset="0"/>
            </a:endParaRPr>
          </a:p>
        </p:txBody>
      </p:sp>
      <p:grpSp>
        <p:nvGrpSpPr>
          <p:cNvPr id="3" name="Group 2"/>
          <p:cNvGrpSpPr/>
          <p:nvPr/>
        </p:nvGrpSpPr>
        <p:grpSpPr>
          <a:xfrm>
            <a:off x="5327023" y="1737810"/>
            <a:ext cx="5465786" cy="861774"/>
            <a:chOff x="4745820" y="1438814"/>
            <a:chExt cx="5465786" cy="861774"/>
          </a:xfrm>
        </p:grpSpPr>
        <p:sp>
          <p:nvSpPr>
            <p:cNvPr id="9" name="TextBox 8"/>
            <p:cNvSpPr txBox="1"/>
            <p:nvPr/>
          </p:nvSpPr>
          <p:spPr>
            <a:xfrm>
              <a:off x="5703914" y="1438814"/>
              <a:ext cx="4507692" cy="861774"/>
            </a:xfrm>
            <a:prstGeom prst="rect">
              <a:avLst/>
            </a:prstGeom>
            <a:noFill/>
          </p:spPr>
          <p:txBody>
            <a:bodyPr wrap="square" lIns="108000" rIns="108000" rtlCol="0">
              <a:spAutoFit/>
            </a:bodyPr>
            <a:lstStyle/>
            <a:p>
              <a:r>
                <a:rPr lang="zh-TW" altLang="en-US" sz="5000" b="1" dirty="0">
                  <a:cs typeface="Arial" pitchFamily="34" charset="0"/>
                </a:rPr>
                <a:t>個案背景</a:t>
              </a:r>
              <a:endParaRPr lang="zh-CN" altLang="en-US" sz="5000" b="1" dirty="0">
                <a:cs typeface="Arial" pitchFamily="34" charset="0"/>
              </a:endParaRPr>
            </a:p>
          </p:txBody>
        </p:sp>
        <p:grpSp>
          <p:nvGrpSpPr>
            <p:cNvPr id="5" name="Group 4"/>
            <p:cNvGrpSpPr/>
            <p:nvPr/>
          </p:nvGrpSpPr>
          <p:grpSpPr>
            <a:xfrm>
              <a:off x="4745820" y="1491808"/>
              <a:ext cx="958096" cy="780795"/>
              <a:chOff x="5324331" y="1449052"/>
              <a:chExt cx="958096" cy="780795"/>
            </a:xfrm>
          </p:grpSpPr>
          <p:sp>
            <p:nvSpPr>
              <p:cNvPr id="6" name="Oval 5"/>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01</a:t>
                </a:r>
                <a:endParaRPr lang="ko-KR" altLang="en-US" sz="3600" b="1" dirty="0">
                  <a:cs typeface="Arial" pitchFamily="34" charset="0"/>
                </a:endParaRPr>
              </a:p>
            </p:txBody>
          </p:sp>
        </p:grpSp>
      </p:grpSp>
      <p:sp>
        <p:nvSpPr>
          <p:cNvPr id="10" name="Rectangle 9"/>
          <p:cNvSpPr/>
          <p:nvPr/>
        </p:nvSpPr>
        <p:spPr>
          <a:xfrm>
            <a:off x="1" y="0"/>
            <a:ext cx="5411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30674">
            <a:off x="799443" y="197164"/>
            <a:ext cx="2039268" cy="2290778"/>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94720">
            <a:off x="1864336" y="3068792"/>
            <a:ext cx="741278" cy="832702"/>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94720">
            <a:off x="761067" y="4752059"/>
            <a:ext cx="393944" cy="442530"/>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94720">
            <a:off x="2000365" y="4263760"/>
            <a:ext cx="393944" cy="442530"/>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94720">
            <a:off x="308937" y="567917"/>
            <a:ext cx="393944" cy="442530"/>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94720">
            <a:off x="155460" y="6158894"/>
            <a:ext cx="363519" cy="408353"/>
          </a:xfrm>
          <a:prstGeom prst="rect">
            <a:avLst/>
          </a:prstGeom>
        </p:spPr>
      </p:pic>
      <p:grpSp>
        <p:nvGrpSpPr>
          <p:cNvPr id="26" name="Group 25"/>
          <p:cNvGrpSpPr/>
          <p:nvPr/>
        </p:nvGrpSpPr>
        <p:grpSpPr>
          <a:xfrm>
            <a:off x="5298929" y="2948567"/>
            <a:ext cx="5554437" cy="865289"/>
            <a:chOff x="4745820" y="1491808"/>
            <a:chExt cx="5554437" cy="865289"/>
          </a:xfrm>
        </p:grpSpPr>
        <p:sp>
          <p:nvSpPr>
            <p:cNvPr id="32" name="TextBox 31"/>
            <p:cNvSpPr txBox="1"/>
            <p:nvPr/>
          </p:nvSpPr>
          <p:spPr>
            <a:xfrm>
              <a:off x="5792565" y="1495323"/>
              <a:ext cx="4507692" cy="861774"/>
            </a:xfrm>
            <a:prstGeom prst="rect">
              <a:avLst/>
            </a:prstGeom>
            <a:noFill/>
          </p:spPr>
          <p:txBody>
            <a:bodyPr wrap="square" lIns="108000" rIns="108000" rtlCol="0">
              <a:spAutoFit/>
            </a:bodyPr>
            <a:lstStyle/>
            <a:p>
              <a:r>
                <a:rPr lang="zh-TW" altLang="en-US" sz="5000" b="1" dirty="0">
                  <a:cs typeface="Arial" pitchFamily="34" charset="0"/>
                </a:rPr>
                <a:t>文獻查證</a:t>
              </a:r>
              <a:endParaRPr lang="zh-CN" altLang="en-US" sz="5000" b="1" dirty="0">
                <a:cs typeface="Arial" pitchFamily="34" charset="0"/>
              </a:endParaRPr>
            </a:p>
          </p:txBody>
        </p:sp>
        <p:grpSp>
          <p:nvGrpSpPr>
            <p:cNvPr id="28" name="Group 27"/>
            <p:cNvGrpSpPr/>
            <p:nvPr/>
          </p:nvGrpSpPr>
          <p:grpSpPr>
            <a:xfrm>
              <a:off x="4745820" y="1491808"/>
              <a:ext cx="958096" cy="780795"/>
              <a:chOff x="5324331" y="1449052"/>
              <a:chExt cx="958096" cy="780795"/>
            </a:xfrm>
          </p:grpSpPr>
          <p:sp>
            <p:nvSpPr>
              <p:cNvPr id="29" name="Oval 28"/>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02</a:t>
                </a:r>
                <a:endParaRPr lang="ko-KR" altLang="en-US" sz="3600" b="1" dirty="0">
                  <a:cs typeface="Arial" pitchFamily="34" charset="0"/>
                </a:endParaRPr>
              </a:p>
            </p:txBody>
          </p:sp>
        </p:grpSp>
      </p:grpSp>
      <p:grpSp>
        <p:nvGrpSpPr>
          <p:cNvPr id="33" name="Group 32"/>
          <p:cNvGrpSpPr/>
          <p:nvPr/>
        </p:nvGrpSpPr>
        <p:grpSpPr>
          <a:xfrm>
            <a:off x="5327023" y="4144138"/>
            <a:ext cx="5554437" cy="2071972"/>
            <a:chOff x="4745820" y="1491808"/>
            <a:chExt cx="5554437" cy="2071972"/>
          </a:xfrm>
        </p:grpSpPr>
        <p:sp>
          <p:nvSpPr>
            <p:cNvPr id="39" name="TextBox 38"/>
            <p:cNvSpPr txBox="1"/>
            <p:nvPr/>
          </p:nvSpPr>
          <p:spPr>
            <a:xfrm>
              <a:off x="5792565" y="2702006"/>
              <a:ext cx="4507692" cy="861774"/>
            </a:xfrm>
            <a:prstGeom prst="rect">
              <a:avLst/>
            </a:prstGeom>
            <a:noFill/>
          </p:spPr>
          <p:txBody>
            <a:bodyPr wrap="square" lIns="108000" rIns="108000" rtlCol="0">
              <a:spAutoFit/>
            </a:bodyPr>
            <a:lstStyle/>
            <a:p>
              <a:r>
                <a:rPr lang="zh-TW" altLang="en-US" sz="5000" b="1" dirty="0">
                  <a:cs typeface="Arial" pitchFamily="34" charset="0"/>
                </a:rPr>
                <a:t>個案回饋</a:t>
              </a:r>
              <a:endParaRPr lang="zh-CN" altLang="en-US" sz="5000" b="1" dirty="0">
                <a:cs typeface="Arial" pitchFamily="34" charset="0"/>
              </a:endParaRPr>
            </a:p>
          </p:txBody>
        </p:sp>
        <p:grpSp>
          <p:nvGrpSpPr>
            <p:cNvPr id="35" name="Group 34"/>
            <p:cNvGrpSpPr/>
            <p:nvPr/>
          </p:nvGrpSpPr>
          <p:grpSpPr>
            <a:xfrm>
              <a:off x="4745820" y="1491808"/>
              <a:ext cx="958096" cy="780795"/>
              <a:chOff x="5324331" y="1449052"/>
              <a:chExt cx="958096" cy="780795"/>
            </a:xfrm>
          </p:grpSpPr>
          <p:sp>
            <p:nvSpPr>
              <p:cNvPr id="36" name="Oval 35"/>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03</a:t>
                </a:r>
                <a:endParaRPr lang="ko-KR" altLang="en-US" sz="3600" b="1" dirty="0">
                  <a:cs typeface="Arial" pitchFamily="34" charset="0"/>
                </a:endParaRPr>
              </a:p>
            </p:txBody>
          </p:sp>
        </p:grpSp>
      </p:grpSp>
      <p:grpSp>
        <p:nvGrpSpPr>
          <p:cNvPr id="42" name="Group 41"/>
          <p:cNvGrpSpPr/>
          <p:nvPr/>
        </p:nvGrpSpPr>
        <p:grpSpPr>
          <a:xfrm>
            <a:off x="5327023" y="5320805"/>
            <a:ext cx="958096" cy="780795"/>
            <a:chOff x="5324331" y="1449052"/>
            <a:chExt cx="958096" cy="780795"/>
          </a:xfrm>
        </p:grpSpPr>
        <p:sp>
          <p:nvSpPr>
            <p:cNvPr id="43" name="Oval 42"/>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04</a:t>
              </a:r>
              <a:endParaRPr lang="ko-KR" altLang="en-US" sz="3600" b="1" dirty="0">
                <a:cs typeface="Arial" pitchFamily="34" charset="0"/>
              </a:endParaRPr>
            </a:p>
          </p:txBody>
        </p:sp>
      </p:grpSp>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4962" y="5551400"/>
            <a:ext cx="585898" cy="658158"/>
          </a:xfrm>
          <a:prstGeom prst="rect">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6706" y="2178680"/>
            <a:ext cx="994927" cy="1117633"/>
          </a:xfrm>
          <a:prstGeom prst="rect">
            <a:avLst/>
          </a:prstGeom>
        </p:spPr>
      </p:pic>
      <p:sp>
        <p:nvSpPr>
          <p:cNvPr id="49" name="TextBox 38">
            <a:extLst>
              <a:ext uri="{FF2B5EF4-FFF2-40B4-BE49-F238E27FC236}">
                <a16:creationId xmlns:a16="http://schemas.microsoft.com/office/drawing/2014/main" id="{9D22D651-E547-41AB-A312-43E681115A28}"/>
              </a:ext>
            </a:extLst>
          </p:cNvPr>
          <p:cNvSpPr txBox="1"/>
          <p:nvPr/>
        </p:nvSpPr>
        <p:spPr>
          <a:xfrm>
            <a:off x="6373768" y="4166354"/>
            <a:ext cx="4507692" cy="861774"/>
          </a:xfrm>
          <a:prstGeom prst="rect">
            <a:avLst/>
          </a:prstGeom>
          <a:noFill/>
        </p:spPr>
        <p:txBody>
          <a:bodyPr wrap="square" lIns="108000" rIns="108000" rtlCol="0">
            <a:spAutoFit/>
          </a:bodyPr>
          <a:lstStyle/>
          <a:p>
            <a:r>
              <a:rPr lang="zh-TW" altLang="en-US" sz="5000" b="1" dirty="0">
                <a:cs typeface="Arial" pitchFamily="34" charset="0"/>
              </a:rPr>
              <a:t>芳療措施</a:t>
            </a:r>
            <a:r>
              <a:rPr lang="en-US" altLang="zh-TW" sz="5000" b="1" dirty="0">
                <a:cs typeface="Arial" pitchFamily="34" charset="0"/>
              </a:rPr>
              <a:t>&amp;</a:t>
            </a:r>
            <a:r>
              <a:rPr lang="zh-TW" altLang="en-US" sz="5000" b="1" dirty="0">
                <a:cs typeface="Arial" pitchFamily="34" charset="0"/>
              </a:rPr>
              <a:t>成效</a:t>
            </a:r>
            <a:endParaRPr lang="zh-CN" altLang="en-US" sz="5000" b="1" dirty="0">
              <a:cs typeface="Arial" pitchFamily="34" charset="0"/>
            </a:endParaRPr>
          </a:p>
        </p:txBody>
      </p:sp>
    </p:spTree>
    <p:extLst>
      <p:ext uri="{BB962C8B-B14F-4D97-AF65-F5344CB8AC3E}">
        <p14:creationId xmlns:p14="http://schemas.microsoft.com/office/powerpoint/2010/main" val="403338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zh-TW" altLang="en-US" b="1" dirty="0"/>
              <a:t>個案背景</a:t>
            </a:r>
            <a:endParaRPr lang="en-US" b="1" dirty="0"/>
          </a:p>
        </p:txBody>
      </p:sp>
    </p:spTree>
    <p:extLst>
      <p:ext uri="{BB962C8B-B14F-4D97-AF65-F5344CB8AC3E}">
        <p14:creationId xmlns:p14="http://schemas.microsoft.com/office/powerpoint/2010/main" val="1100588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11">
            <a:extLst>
              <a:ext uri="{FF2B5EF4-FFF2-40B4-BE49-F238E27FC236}">
                <a16:creationId xmlns:a16="http://schemas.microsoft.com/office/drawing/2014/main" id="{5B8D286F-C59E-4A96-9BCE-5C770A8E8A6B}"/>
              </a:ext>
            </a:extLst>
          </p:cNvPr>
          <p:cNvSpPr/>
          <p:nvPr/>
        </p:nvSpPr>
        <p:spPr>
          <a:xfrm>
            <a:off x="4585307" y="2138174"/>
            <a:ext cx="3387155" cy="1980000"/>
          </a:xfrm>
          <a:prstGeom prst="roundRect">
            <a:avLst>
              <a:gd name="adj" fmla="val 7297"/>
            </a:avLst>
          </a:prstGeom>
          <a:solidFill>
            <a:schemeClr val="bg1"/>
          </a:solidFill>
          <a:ln>
            <a:noFill/>
          </a:ln>
          <a:effectLst>
            <a:outerShdw blurRad="63500" sx="102000" sy="102000" algn="ctr" rotWithShape="0">
              <a:prstClr val="black">
                <a:alpha val="14000"/>
              </a:prstClr>
            </a:outerShdw>
          </a:effectLst>
          <a:scene3d>
            <a:camera prst="orthographicFront"/>
            <a:lightRig rig="threePt" dir="t"/>
          </a:scene3d>
          <a:sp3d extrusionH="19050">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49" name="Group 52">
            <a:extLst>
              <a:ext uri="{FF2B5EF4-FFF2-40B4-BE49-F238E27FC236}">
                <a16:creationId xmlns:a16="http://schemas.microsoft.com/office/drawing/2014/main" id="{AB5E806A-DF2E-4BCF-BDEB-A5B87857EC9B}"/>
              </a:ext>
            </a:extLst>
          </p:cNvPr>
          <p:cNvGrpSpPr/>
          <p:nvPr/>
        </p:nvGrpSpPr>
        <p:grpSpPr>
          <a:xfrm>
            <a:off x="7344439" y="2315837"/>
            <a:ext cx="2374790" cy="1620000"/>
            <a:chOff x="1822736" y="2564904"/>
            <a:chExt cx="1970137" cy="1415809"/>
          </a:xfrm>
        </p:grpSpPr>
        <p:sp>
          <p:nvSpPr>
            <p:cNvPr id="50" name="Rounded Rectangle 57">
              <a:extLst>
                <a:ext uri="{FF2B5EF4-FFF2-40B4-BE49-F238E27FC236}">
                  <a16:creationId xmlns:a16="http://schemas.microsoft.com/office/drawing/2014/main" id="{192E40BE-8FFD-43E5-A130-DF5E50D8205B}"/>
                </a:ext>
              </a:extLst>
            </p:cNvPr>
            <p:cNvSpPr/>
            <p:nvPr/>
          </p:nvSpPr>
          <p:spPr>
            <a:xfrm>
              <a:off x="1822736" y="2564904"/>
              <a:ext cx="1970137" cy="1415808"/>
            </a:xfrm>
            <a:prstGeom prst="roundRect">
              <a:avLst>
                <a:gd name="adj" fmla="val 1078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51" name="Rounded Rectangle 9">
              <a:extLst>
                <a:ext uri="{FF2B5EF4-FFF2-40B4-BE49-F238E27FC236}">
                  <a16:creationId xmlns:a16="http://schemas.microsoft.com/office/drawing/2014/main" id="{3A0442DB-B83C-4FBE-A7CF-EAC05C699BEE}"/>
                </a:ext>
              </a:extLst>
            </p:cNvPr>
            <p:cNvSpPr/>
            <p:nvPr/>
          </p:nvSpPr>
          <p:spPr>
            <a:xfrm flipH="1">
              <a:off x="1822737" y="2575648"/>
              <a:ext cx="1538088" cy="1405065"/>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gradFill>
              <a:gsLst>
                <a:gs pos="0">
                  <a:schemeClr val="accent4">
                    <a:lumMod val="85000"/>
                    <a:lumOff val="15000"/>
                  </a:schemeClr>
                </a:gs>
                <a:gs pos="94000">
                  <a:schemeClr val="accent4"/>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2" name="Text Placeholder 1"/>
          <p:cNvSpPr>
            <a:spLocks noGrp="1"/>
          </p:cNvSpPr>
          <p:nvPr>
            <p:ph type="body" sz="quarter" idx="10"/>
          </p:nvPr>
        </p:nvSpPr>
        <p:spPr/>
        <p:txBody>
          <a:bodyPr/>
          <a:lstStyle/>
          <a:p>
            <a:r>
              <a:rPr lang="zh-TW" altLang="en-US" dirty="0"/>
              <a:t>個案背景</a:t>
            </a:r>
            <a:endParaRPr lang="en-US" dirty="0"/>
          </a:p>
        </p:txBody>
      </p:sp>
      <p:grpSp>
        <p:nvGrpSpPr>
          <p:cNvPr id="28" name="Group 7">
            <a:extLst>
              <a:ext uri="{FF2B5EF4-FFF2-40B4-BE49-F238E27FC236}">
                <a16:creationId xmlns:a16="http://schemas.microsoft.com/office/drawing/2014/main" id="{0761045A-F578-4EAF-BB0B-99427BCA39DF}"/>
              </a:ext>
            </a:extLst>
          </p:cNvPr>
          <p:cNvGrpSpPr/>
          <p:nvPr/>
        </p:nvGrpSpPr>
        <p:grpSpPr>
          <a:xfrm>
            <a:off x="2845015" y="2318174"/>
            <a:ext cx="2376000" cy="1620000"/>
            <a:chOff x="1822736" y="2564904"/>
            <a:chExt cx="1970137" cy="1415809"/>
          </a:xfrm>
        </p:grpSpPr>
        <p:sp>
          <p:nvSpPr>
            <p:cNvPr id="29" name="Rounded Rectangle 5">
              <a:extLst>
                <a:ext uri="{FF2B5EF4-FFF2-40B4-BE49-F238E27FC236}">
                  <a16:creationId xmlns:a16="http://schemas.microsoft.com/office/drawing/2014/main" id="{E1BABCC1-BDDD-420C-A84A-362F43C325F3}"/>
                </a:ext>
              </a:extLst>
            </p:cNvPr>
            <p:cNvSpPr/>
            <p:nvPr/>
          </p:nvSpPr>
          <p:spPr>
            <a:xfrm>
              <a:off x="1822736" y="2564904"/>
              <a:ext cx="1970137" cy="1415808"/>
            </a:xfrm>
            <a:prstGeom prst="roundRect">
              <a:avLst>
                <a:gd name="adj" fmla="val 107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30" name="Rounded Rectangle 9">
              <a:extLst>
                <a:ext uri="{FF2B5EF4-FFF2-40B4-BE49-F238E27FC236}">
                  <a16:creationId xmlns:a16="http://schemas.microsoft.com/office/drawing/2014/main" id="{2D105BC1-6894-44C4-BBC7-C2268FC1A150}"/>
                </a:ext>
              </a:extLst>
            </p:cNvPr>
            <p:cNvSpPr/>
            <p:nvPr/>
          </p:nvSpPr>
          <p:spPr>
            <a:xfrm>
              <a:off x="2220098" y="2575648"/>
              <a:ext cx="1572775" cy="1405065"/>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gradFill>
              <a:gsLst>
                <a:gs pos="0">
                  <a:schemeClr val="accent1">
                    <a:lumMod val="79000"/>
                    <a:lumOff val="21000"/>
                  </a:schemeClr>
                </a:gs>
                <a:gs pos="94000">
                  <a:schemeClr val="accent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4" name="Rectangle 3">
            <a:extLst>
              <a:ext uri="{FF2B5EF4-FFF2-40B4-BE49-F238E27FC236}">
                <a16:creationId xmlns:a16="http://schemas.microsoft.com/office/drawing/2014/main" id="{49966350-C095-455E-9F82-EDB909B6EB3C}"/>
              </a:ext>
            </a:extLst>
          </p:cNvPr>
          <p:cNvSpPr/>
          <p:nvPr/>
        </p:nvSpPr>
        <p:spPr>
          <a:xfrm>
            <a:off x="1117139" y="2516174"/>
            <a:ext cx="3204000" cy="1224000"/>
          </a:xfrm>
          <a:prstGeom prst="roundRect">
            <a:avLst/>
          </a:prstGeom>
          <a:solidFill>
            <a:schemeClr val="bg1"/>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5" name="Rectangle 26">
            <a:extLst>
              <a:ext uri="{FF2B5EF4-FFF2-40B4-BE49-F238E27FC236}">
                <a16:creationId xmlns:a16="http://schemas.microsoft.com/office/drawing/2014/main" id="{A08A25E5-983A-4487-8E7E-9F59F613D763}"/>
              </a:ext>
            </a:extLst>
          </p:cNvPr>
          <p:cNvSpPr/>
          <p:nvPr/>
        </p:nvSpPr>
        <p:spPr>
          <a:xfrm>
            <a:off x="8241871" y="2516174"/>
            <a:ext cx="3204000" cy="1224000"/>
          </a:xfrm>
          <a:prstGeom prst="roundRect">
            <a:avLst/>
          </a:prstGeom>
          <a:solidFill>
            <a:schemeClr val="bg1"/>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36" name="그룹 35">
            <a:extLst>
              <a:ext uri="{FF2B5EF4-FFF2-40B4-BE49-F238E27FC236}">
                <a16:creationId xmlns:a16="http://schemas.microsoft.com/office/drawing/2014/main" id="{DDA5CF9C-F24A-4503-80AC-E180F674B9E5}"/>
              </a:ext>
            </a:extLst>
          </p:cNvPr>
          <p:cNvGrpSpPr/>
          <p:nvPr/>
        </p:nvGrpSpPr>
        <p:grpSpPr>
          <a:xfrm>
            <a:off x="8329716" y="2521957"/>
            <a:ext cx="2985780" cy="1431161"/>
            <a:chOff x="7923308" y="2166237"/>
            <a:chExt cx="2216955" cy="1431161"/>
          </a:xfrm>
        </p:grpSpPr>
        <p:sp>
          <p:nvSpPr>
            <p:cNvPr id="37" name="TextBox 36">
              <a:extLst>
                <a:ext uri="{FF2B5EF4-FFF2-40B4-BE49-F238E27FC236}">
                  <a16:creationId xmlns:a16="http://schemas.microsoft.com/office/drawing/2014/main" id="{C84F80E5-884A-4DBA-913D-1B04CD832B53}"/>
                </a:ext>
              </a:extLst>
            </p:cNvPr>
            <p:cNvSpPr txBox="1"/>
            <p:nvPr/>
          </p:nvSpPr>
          <p:spPr>
            <a:xfrm>
              <a:off x="7980024" y="2574255"/>
              <a:ext cx="2160239" cy="276999"/>
            </a:xfrm>
            <a:prstGeom prst="rect">
              <a:avLst/>
            </a:prstGeom>
            <a:noFill/>
          </p:spPr>
          <p:txBody>
            <a:bodyPr wrap="square" lIns="108000" rIns="10800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38" name="TextBox 37">
              <a:extLst>
                <a:ext uri="{FF2B5EF4-FFF2-40B4-BE49-F238E27FC236}">
                  <a16:creationId xmlns:a16="http://schemas.microsoft.com/office/drawing/2014/main" id="{5BCF7259-8B08-482E-80CD-9798AD290E5E}"/>
                </a:ext>
              </a:extLst>
            </p:cNvPr>
            <p:cNvSpPr txBox="1"/>
            <p:nvPr/>
          </p:nvSpPr>
          <p:spPr>
            <a:xfrm>
              <a:off x="7923308" y="2166237"/>
              <a:ext cx="2160239" cy="1431161"/>
            </a:xfrm>
            <a:prstGeom prst="rect">
              <a:avLst/>
            </a:prstGeom>
            <a:noFill/>
          </p:spPr>
          <p:txBody>
            <a:bodyPr wrap="square" lIns="108000" rIns="108000" rtlCol="0">
              <a:spAutoFit/>
            </a:bodyPr>
            <a:lstStyle/>
            <a:p>
              <a:pPr algn="r"/>
              <a:r>
                <a:rPr lang="zh-TW" altLang="en-US" sz="2500" dirty="0">
                  <a:solidFill>
                    <a:prstClr val="black">
                      <a:lumMod val="75000"/>
                      <a:lumOff val="25000"/>
                    </a:prstClr>
                  </a:solidFill>
                  <a:latin typeface="微軟正黑體" panose="020B0604030504040204" pitchFamily="34" charset="-120"/>
                  <a:ea typeface="微軟正黑體" panose="020B0604030504040204" pitchFamily="34" charset="-120"/>
                </a:rPr>
                <a:t>不易入眠</a:t>
              </a:r>
              <a:endParaRPr lang="en-US" altLang="zh-TW" sz="2500" dirty="0">
                <a:solidFill>
                  <a:prstClr val="black">
                    <a:lumMod val="75000"/>
                    <a:lumOff val="25000"/>
                  </a:prstClr>
                </a:solidFill>
                <a:latin typeface="微軟正黑體" panose="020B0604030504040204" pitchFamily="34" charset="-120"/>
                <a:ea typeface="微軟正黑體" panose="020B0604030504040204" pitchFamily="34" charset="-120"/>
              </a:endParaRPr>
            </a:p>
            <a:p>
              <a:pPr algn="r"/>
              <a:r>
                <a:rPr lang="zh-TW" altLang="en-US" sz="2500" dirty="0">
                  <a:solidFill>
                    <a:prstClr val="black">
                      <a:lumMod val="75000"/>
                      <a:lumOff val="25000"/>
                    </a:prstClr>
                  </a:solidFill>
                  <a:latin typeface="微軟正黑體" panose="020B0604030504040204" pitchFamily="34" charset="-120"/>
                  <a:ea typeface="微軟正黑體" panose="020B0604030504040204" pitchFamily="34" charset="-120"/>
                </a:rPr>
                <a:t>容易緊張擔憂</a:t>
              </a:r>
              <a:endParaRPr lang="en-US" altLang="zh-TW" sz="2500" dirty="0">
                <a:solidFill>
                  <a:prstClr val="black">
                    <a:lumMod val="75000"/>
                    <a:lumOff val="25000"/>
                  </a:prstClr>
                </a:solidFill>
                <a:latin typeface="微軟正黑體" panose="020B0604030504040204" pitchFamily="34" charset="-120"/>
                <a:ea typeface="微軟正黑體" panose="020B0604030504040204" pitchFamily="34" charset="-120"/>
              </a:endParaRPr>
            </a:p>
            <a:p>
              <a:pPr algn="r"/>
              <a:r>
                <a:rPr lang="zh-TW" altLang="en-US" sz="2500" dirty="0">
                  <a:solidFill>
                    <a:prstClr val="black">
                      <a:lumMod val="75000"/>
                      <a:lumOff val="25000"/>
                    </a:prstClr>
                  </a:solidFill>
                  <a:latin typeface="微軟正黑體" panose="020B0604030504040204" pitchFamily="34" charset="-120"/>
                  <a:ea typeface="微軟正黑體" panose="020B0604030504040204" pitchFamily="34" charset="-120"/>
                </a:rPr>
                <a:t>壓力指數高達</a:t>
              </a:r>
              <a:r>
                <a:rPr lang="en-US" altLang="zh-TW" sz="2500" dirty="0">
                  <a:solidFill>
                    <a:prstClr val="black">
                      <a:lumMod val="75000"/>
                      <a:lumOff val="25000"/>
                    </a:prstClr>
                  </a:solidFill>
                  <a:latin typeface="微軟正黑體" panose="020B0604030504040204" pitchFamily="34" charset="-120"/>
                  <a:ea typeface="微軟正黑體" panose="020B0604030504040204" pitchFamily="34" charset="-120"/>
                </a:rPr>
                <a:t>8</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200" b="1" i="0" u="none" strike="noStrike" kern="1200" cap="none" spc="0" normalizeH="0" baseline="0" noProof="0" dirty="0">
                <a:ln>
                  <a:noFill/>
                </a:ln>
                <a:solidFill>
                  <a:prstClr val="black">
                    <a:lumMod val="75000"/>
                    <a:lumOff val="25000"/>
                  </a:prstClr>
                </a:solidFill>
                <a:effectLst/>
                <a:uLnTx/>
                <a:uFillTx/>
                <a:latin typeface="Arial"/>
                <a:cs typeface="+mn-cs"/>
              </a:endParaRPr>
            </a:p>
          </p:txBody>
        </p:sp>
      </p:grpSp>
      <p:sp>
        <p:nvSpPr>
          <p:cNvPr id="39" name="TextBox 38">
            <a:extLst>
              <a:ext uri="{FF2B5EF4-FFF2-40B4-BE49-F238E27FC236}">
                <a16:creationId xmlns:a16="http://schemas.microsoft.com/office/drawing/2014/main" id="{2B2D8AB4-5788-470F-A9F2-8A6E3DC8E32F}"/>
              </a:ext>
            </a:extLst>
          </p:cNvPr>
          <p:cNvSpPr txBox="1"/>
          <p:nvPr/>
        </p:nvSpPr>
        <p:spPr>
          <a:xfrm>
            <a:off x="7326682" y="2787203"/>
            <a:ext cx="922561" cy="830997"/>
          </a:xfrm>
          <a:prstGeom prst="rect">
            <a:avLst/>
          </a:prstGeom>
          <a:noFill/>
        </p:spPr>
        <p:txBody>
          <a:bodyPr wrap="square" lIns="108000" rIns="108000" rtlCol="0">
            <a:spAutoFit/>
          </a:bodyPr>
          <a:lstStyle/>
          <a:p>
            <a:pPr algn="ctr"/>
            <a:r>
              <a:rPr lang="zh-TW" altLang="en-US" sz="2400" b="1" dirty="0">
                <a:solidFill>
                  <a:prstClr val="white"/>
                </a:solidFill>
                <a:latin typeface="Arial"/>
              </a:rPr>
              <a:t>情緒壓力</a:t>
            </a:r>
            <a:endParaRPr lang="ko-KR" altLang="en-US" sz="2400" b="1" dirty="0">
              <a:solidFill>
                <a:prstClr val="white"/>
              </a:solidFill>
              <a:latin typeface="Arial"/>
            </a:endParaRPr>
          </a:p>
        </p:txBody>
      </p:sp>
      <p:sp>
        <p:nvSpPr>
          <p:cNvPr id="40" name="Rounded Rectangle 42">
            <a:extLst>
              <a:ext uri="{FF2B5EF4-FFF2-40B4-BE49-F238E27FC236}">
                <a16:creationId xmlns:a16="http://schemas.microsoft.com/office/drawing/2014/main" id="{9BCC8E2A-1F57-4C94-8004-9854A4BEAF63}"/>
              </a:ext>
            </a:extLst>
          </p:cNvPr>
          <p:cNvSpPr/>
          <p:nvPr/>
        </p:nvSpPr>
        <p:spPr>
          <a:xfrm>
            <a:off x="4585307" y="4328934"/>
            <a:ext cx="3387155" cy="1980000"/>
          </a:xfrm>
          <a:prstGeom prst="roundRect">
            <a:avLst>
              <a:gd name="adj" fmla="val 7297"/>
            </a:avLst>
          </a:prstGeom>
          <a:solidFill>
            <a:schemeClr val="bg1"/>
          </a:solidFill>
          <a:ln>
            <a:noFill/>
          </a:ln>
          <a:effectLst>
            <a:outerShdw blurRad="63500" sx="102000" sy="102000" algn="ctr" rotWithShape="0">
              <a:prstClr val="black">
                <a:alpha val="14000"/>
              </a:prstClr>
            </a:outerShdw>
          </a:effectLst>
          <a:scene3d>
            <a:camera prst="orthographicFront"/>
            <a:lightRig rig="threePt" dir="t"/>
          </a:scene3d>
          <a:sp3d extrusionH="19050">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41" name="Group 44">
            <a:extLst>
              <a:ext uri="{FF2B5EF4-FFF2-40B4-BE49-F238E27FC236}">
                <a16:creationId xmlns:a16="http://schemas.microsoft.com/office/drawing/2014/main" id="{DBA2BBDF-4814-425A-991D-8BC69A46726E}"/>
              </a:ext>
            </a:extLst>
          </p:cNvPr>
          <p:cNvGrpSpPr/>
          <p:nvPr/>
        </p:nvGrpSpPr>
        <p:grpSpPr>
          <a:xfrm>
            <a:off x="2845015" y="4508934"/>
            <a:ext cx="2376000" cy="1620000"/>
            <a:chOff x="1822736" y="2564904"/>
            <a:chExt cx="1970137" cy="1415809"/>
          </a:xfrm>
        </p:grpSpPr>
        <p:sp>
          <p:nvSpPr>
            <p:cNvPr id="42" name="Rounded Rectangle 49">
              <a:extLst>
                <a:ext uri="{FF2B5EF4-FFF2-40B4-BE49-F238E27FC236}">
                  <a16:creationId xmlns:a16="http://schemas.microsoft.com/office/drawing/2014/main" id="{5C12FA33-1DDD-474B-8B30-2C17FFDE4098}"/>
                </a:ext>
              </a:extLst>
            </p:cNvPr>
            <p:cNvSpPr/>
            <p:nvPr/>
          </p:nvSpPr>
          <p:spPr>
            <a:xfrm>
              <a:off x="1822736" y="2564904"/>
              <a:ext cx="1970137" cy="1415808"/>
            </a:xfrm>
            <a:prstGeom prst="roundRect">
              <a:avLst>
                <a:gd name="adj" fmla="val 107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3" name="Rounded Rectangle 9">
              <a:extLst>
                <a:ext uri="{FF2B5EF4-FFF2-40B4-BE49-F238E27FC236}">
                  <a16:creationId xmlns:a16="http://schemas.microsoft.com/office/drawing/2014/main" id="{A32442AB-1BE2-43A6-A487-5091569C16C7}"/>
                </a:ext>
              </a:extLst>
            </p:cNvPr>
            <p:cNvSpPr/>
            <p:nvPr/>
          </p:nvSpPr>
          <p:spPr>
            <a:xfrm>
              <a:off x="2220098" y="2575648"/>
              <a:ext cx="1572775" cy="1405065"/>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gradFill>
              <a:gsLst>
                <a:gs pos="0">
                  <a:schemeClr val="accent2">
                    <a:lumMod val="80000"/>
                    <a:lumOff val="20000"/>
                  </a:schemeClr>
                </a:gs>
                <a:gs pos="94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44" name="Rectangle 45">
            <a:extLst>
              <a:ext uri="{FF2B5EF4-FFF2-40B4-BE49-F238E27FC236}">
                <a16:creationId xmlns:a16="http://schemas.microsoft.com/office/drawing/2014/main" id="{84B9AEEF-9E21-47BC-8B52-F525D5DA517F}"/>
              </a:ext>
            </a:extLst>
          </p:cNvPr>
          <p:cNvSpPr/>
          <p:nvPr/>
        </p:nvSpPr>
        <p:spPr>
          <a:xfrm>
            <a:off x="1092396" y="4697669"/>
            <a:ext cx="3204000" cy="1224000"/>
          </a:xfrm>
          <a:prstGeom prst="roundRect">
            <a:avLst/>
          </a:prstGeom>
          <a:solidFill>
            <a:schemeClr val="bg1"/>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6" name="TextBox 45">
            <a:extLst>
              <a:ext uri="{FF2B5EF4-FFF2-40B4-BE49-F238E27FC236}">
                <a16:creationId xmlns:a16="http://schemas.microsoft.com/office/drawing/2014/main" id="{83D66EDB-9429-43BE-BF2A-B0AB40769276}"/>
              </a:ext>
            </a:extLst>
          </p:cNvPr>
          <p:cNvSpPr txBox="1"/>
          <p:nvPr/>
        </p:nvSpPr>
        <p:spPr>
          <a:xfrm>
            <a:off x="1267800" y="4732493"/>
            <a:ext cx="2922490" cy="1246495"/>
          </a:xfrm>
          <a:prstGeom prst="rect">
            <a:avLst/>
          </a:prstGeom>
          <a:noFill/>
        </p:spPr>
        <p:txBody>
          <a:bodyPr wrap="square" lIns="108000" rIns="108000"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zh-TW" altLang="en-US" sz="2500" dirty="0">
                <a:solidFill>
                  <a:prstClr val="black">
                    <a:lumMod val="65000"/>
                    <a:lumOff val="35000"/>
                  </a:prstClr>
                </a:solidFill>
                <a:latin typeface="Arial"/>
                <a:cs typeface="Arial" pitchFamily="34" charset="0"/>
              </a:rPr>
              <a:t>便祕、易長痘痘</a:t>
            </a:r>
            <a:endParaRPr lang="en-US" altLang="zh-TW" sz="2500" dirty="0">
              <a:solidFill>
                <a:prstClr val="black">
                  <a:lumMod val="65000"/>
                  <a:lumOff val="35000"/>
                </a:prstClr>
              </a:solidFill>
              <a:latin typeface="Arial"/>
              <a:cs typeface="Arial" pitchFamily="34" charset="0"/>
            </a:endParaRPr>
          </a:p>
          <a:p>
            <a:pPr marL="0" marR="0" lvl="0" indent="0" algn="r" defTabSz="914377" rtl="0" eaLnBrk="1" fontAlgn="auto" latinLnBrk="0" hangingPunct="1">
              <a:lnSpc>
                <a:spcPct val="100000"/>
              </a:lnSpc>
              <a:spcBef>
                <a:spcPts val="0"/>
              </a:spcBef>
              <a:spcAft>
                <a:spcPts val="0"/>
              </a:spcAft>
              <a:buClrTx/>
              <a:buSzTx/>
              <a:buFontTx/>
              <a:buNone/>
              <a:tabLst/>
              <a:defRPr/>
            </a:pPr>
            <a:r>
              <a:rPr lang="zh-TW" altLang="en-US" sz="2500" dirty="0">
                <a:solidFill>
                  <a:prstClr val="black">
                    <a:lumMod val="65000"/>
                    <a:lumOff val="35000"/>
                  </a:prstClr>
                </a:solidFill>
                <a:latin typeface="Arial"/>
                <a:cs typeface="Arial" pitchFamily="34" charset="0"/>
              </a:rPr>
              <a:t>經痛、低血壓</a:t>
            </a:r>
            <a:endParaRPr lang="en-US" altLang="zh-TW" sz="2500" dirty="0">
              <a:solidFill>
                <a:prstClr val="black">
                  <a:lumMod val="65000"/>
                  <a:lumOff val="35000"/>
                </a:prstClr>
              </a:solidFill>
              <a:latin typeface="Arial"/>
              <a:cs typeface="Arial" pitchFamily="34" charset="0"/>
            </a:endParaRPr>
          </a:p>
          <a:p>
            <a:pPr marL="0" marR="0" lvl="0" indent="0" algn="r" defTabSz="914377" rtl="0" eaLnBrk="1" fontAlgn="auto" latinLnBrk="0" hangingPunct="1">
              <a:lnSpc>
                <a:spcPct val="100000"/>
              </a:lnSpc>
              <a:spcBef>
                <a:spcPts val="0"/>
              </a:spcBef>
              <a:spcAft>
                <a:spcPts val="0"/>
              </a:spcAft>
              <a:buClrTx/>
              <a:buSzTx/>
              <a:buFontTx/>
              <a:buNone/>
              <a:tabLst/>
              <a:defRPr/>
            </a:pPr>
            <a:r>
              <a:rPr kumimoji="0" lang="zh-TW" altLang="en-US" sz="25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多痰、肩頸痠痛</a:t>
            </a:r>
            <a:r>
              <a:rPr kumimoji="0" lang="en-US" altLang="ko-KR" sz="25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 </a:t>
            </a:r>
            <a:endParaRPr kumimoji="0" lang="en-US" altLang="ko-KR" sz="25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48" name="TextBox 47">
            <a:extLst>
              <a:ext uri="{FF2B5EF4-FFF2-40B4-BE49-F238E27FC236}">
                <a16:creationId xmlns:a16="http://schemas.microsoft.com/office/drawing/2014/main" id="{AB53F875-399B-48BF-B483-313256995583}"/>
              </a:ext>
            </a:extLst>
          </p:cNvPr>
          <p:cNvSpPr txBox="1"/>
          <p:nvPr/>
        </p:nvSpPr>
        <p:spPr>
          <a:xfrm>
            <a:off x="4309399" y="4816095"/>
            <a:ext cx="922561" cy="1200329"/>
          </a:xfrm>
          <a:prstGeom prst="rect">
            <a:avLst/>
          </a:prstGeom>
          <a:noFill/>
        </p:spPr>
        <p:txBody>
          <a:bodyPr wrap="square" lIns="108000" rIns="108000" rtlCol="0">
            <a:spAutoFit/>
          </a:bodyPr>
          <a:lstStyle/>
          <a:p>
            <a:pPr algn="ctr"/>
            <a:r>
              <a:rPr lang="zh-TW" altLang="en-US" sz="2400" b="1" dirty="0">
                <a:solidFill>
                  <a:prstClr val="white"/>
                </a:solidFill>
                <a:latin typeface="Arial"/>
              </a:rPr>
              <a:t>身體</a:t>
            </a:r>
            <a:endParaRPr lang="en-US" altLang="zh-TW" sz="2400" b="1" dirty="0">
              <a:solidFill>
                <a:prstClr val="white"/>
              </a:solidFill>
              <a:latin typeface="Arial"/>
            </a:endParaRPr>
          </a:p>
          <a:p>
            <a:pPr algn="ctr"/>
            <a:r>
              <a:rPr lang="zh-TW" altLang="en-US" sz="2400" b="1" dirty="0">
                <a:solidFill>
                  <a:prstClr val="white"/>
                </a:solidFill>
                <a:latin typeface="Arial"/>
              </a:rPr>
              <a:t>系統功能</a:t>
            </a:r>
            <a:r>
              <a:rPr lang="en-US" altLang="ko-KR" sz="2400" b="1" dirty="0">
                <a:solidFill>
                  <a:prstClr val="white"/>
                </a:solidFill>
                <a:latin typeface="Arial"/>
              </a:rPr>
              <a:t> </a:t>
            </a:r>
            <a:endParaRPr lang="ko-KR" altLang="en-US" sz="2400" b="1" dirty="0">
              <a:solidFill>
                <a:prstClr val="white"/>
              </a:solidFill>
              <a:latin typeface="Arial"/>
            </a:endParaRPr>
          </a:p>
        </p:txBody>
      </p:sp>
      <p:grpSp>
        <p:nvGrpSpPr>
          <p:cNvPr id="57" name="그룹 56">
            <a:extLst>
              <a:ext uri="{FF2B5EF4-FFF2-40B4-BE49-F238E27FC236}">
                <a16:creationId xmlns:a16="http://schemas.microsoft.com/office/drawing/2014/main" id="{FE9211EA-C5C3-4B3D-94E5-9BD85077E8A6}"/>
              </a:ext>
            </a:extLst>
          </p:cNvPr>
          <p:cNvGrpSpPr/>
          <p:nvPr/>
        </p:nvGrpSpPr>
        <p:grpSpPr>
          <a:xfrm>
            <a:off x="5452108" y="2516174"/>
            <a:ext cx="1685571" cy="1356351"/>
            <a:chOff x="5271903" y="1922548"/>
            <a:chExt cx="1685571" cy="1356351"/>
          </a:xfrm>
        </p:grpSpPr>
        <p:sp>
          <p:nvSpPr>
            <p:cNvPr id="58" name="TextBox 57">
              <a:extLst>
                <a:ext uri="{FF2B5EF4-FFF2-40B4-BE49-F238E27FC236}">
                  <a16:creationId xmlns:a16="http://schemas.microsoft.com/office/drawing/2014/main" id="{64211E27-C68E-4A92-AA9A-8D65396FAABC}"/>
                </a:ext>
              </a:extLst>
            </p:cNvPr>
            <p:cNvSpPr txBox="1"/>
            <p:nvPr/>
          </p:nvSpPr>
          <p:spPr>
            <a:xfrm>
              <a:off x="5291556" y="1922548"/>
              <a:ext cx="1665918" cy="507831"/>
            </a:xfrm>
            <a:prstGeom prst="rect">
              <a:avLst/>
            </a:prstGeom>
            <a:noFill/>
          </p:spPr>
          <p:txBody>
            <a:bodyPr wrap="square" lIns="108000" rIns="10800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zh-TW" altLang="en-US" sz="2700" b="1" dirty="0">
                  <a:solidFill>
                    <a:prstClr val="black">
                      <a:lumMod val="75000"/>
                      <a:lumOff val="25000"/>
                    </a:prstClr>
                  </a:solidFill>
                  <a:latin typeface="Arial"/>
                </a:rPr>
                <a:t>症狀</a:t>
              </a:r>
              <a:endParaRPr lang="ko-KR" altLang="en-US" sz="2700" b="1" dirty="0">
                <a:solidFill>
                  <a:prstClr val="black">
                    <a:lumMod val="75000"/>
                    <a:lumOff val="25000"/>
                  </a:prstClr>
                </a:solidFill>
                <a:latin typeface="Arial"/>
              </a:endParaRPr>
            </a:p>
          </p:txBody>
        </p:sp>
        <p:sp>
          <p:nvSpPr>
            <p:cNvPr id="59" name="TextBox 58">
              <a:extLst>
                <a:ext uri="{FF2B5EF4-FFF2-40B4-BE49-F238E27FC236}">
                  <a16:creationId xmlns:a16="http://schemas.microsoft.com/office/drawing/2014/main" id="{F60D6D97-3FBE-4334-AF91-C2BC3EF0E100}"/>
                </a:ext>
              </a:extLst>
            </p:cNvPr>
            <p:cNvSpPr txBox="1"/>
            <p:nvPr/>
          </p:nvSpPr>
          <p:spPr>
            <a:xfrm>
              <a:off x="5271903" y="2447902"/>
              <a:ext cx="1640569" cy="830997"/>
            </a:xfrm>
            <a:prstGeom prst="rect">
              <a:avLst/>
            </a:prstGeom>
            <a:noFill/>
          </p:spPr>
          <p:txBody>
            <a:bodyPr wrap="square" lIns="108000" rIns="10800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zh-TW" altLang="en-US" sz="2400" dirty="0">
                  <a:solidFill>
                    <a:prstClr val="black">
                      <a:lumMod val="75000"/>
                      <a:lumOff val="25000"/>
                    </a:prstClr>
                  </a:solidFill>
                  <a:latin typeface="Arial"/>
                </a:rPr>
                <a:t>下半身易肥胖腫脹</a:t>
              </a:r>
              <a:endParaRPr lang="en-US" altLang="ko-KR" sz="2400" dirty="0">
                <a:solidFill>
                  <a:prstClr val="black">
                    <a:lumMod val="75000"/>
                    <a:lumOff val="25000"/>
                  </a:prstClr>
                </a:solidFill>
                <a:latin typeface="Arial"/>
              </a:endParaRPr>
            </a:p>
          </p:txBody>
        </p:sp>
      </p:grpSp>
      <p:grpSp>
        <p:nvGrpSpPr>
          <p:cNvPr id="60" name="그룹 59">
            <a:extLst>
              <a:ext uri="{FF2B5EF4-FFF2-40B4-BE49-F238E27FC236}">
                <a16:creationId xmlns:a16="http://schemas.microsoft.com/office/drawing/2014/main" id="{F80BFB52-4BEB-44B5-91A3-F603DB74D308}"/>
              </a:ext>
            </a:extLst>
          </p:cNvPr>
          <p:cNvGrpSpPr/>
          <p:nvPr/>
        </p:nvGrpSpPr>
        <p:grpSpPr>
          <a:xfrm>
            <a:off x="4938060" y="4697669"/>
            <a:ext cx="2681650" cy="1376052"/>
            <a:chOff x="5184045" y="4381039"/>
            <a:chExt cx="1905477" cy="1376052"/>
          </a:xfrm>
        </p:grpSpPr>
        <p:sp>
          <p:nvSpPr>
            <p:cNvPr id="61" name="TextBox 60">
              <a:extLst>
                <a:ext uri="{FF2B5EF4-FFF2-40B4-BE49-F238E27FC236}">
                  <a16:creationId xmlns:a16="http://schemas.microsoft.com/office/drawing/2014/main" id="{45FBF334-3C22-4299-AE81-6A5E66C0F645}"/>
                </a:ext>
              </a:extLst>
            </p:cNvPr>
            <p:cNvSpPr txBox="1"/>
            <p:nvPr/>
          </p:nvSpPr>
          <p:spPr>
            <a:xfrm>
              <a:off x="5184045" y="4381039"/>
              <a:ext cx="1905477" cy="507831"/>
            </a:xfrm>
            <a:prstGeom prst="rect">
              <a:avLst/>
            </a:prstGeom>
            <a:noFill/>
          </p:spPr>
          <p:txBody>
            <a:bodyPr wrap="square" lIns="108000" rIns="10800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2700" b="1" i="0" u="none" strike="noStrike" kern="1200" cap="none" spc="0" normalizeH="0" baseline="0" noProof="0" dirty="0">
                  <a:ln>
                    <a:noFill/>
                  </a:ln>
                  <a:solidFill>
                    <a:prstClr val="black">
                      <a:lumMod val="75000"/>
                      <a:lumOff val="25000"/>
                    </a:prstClr>
                  </a:solidFill>
                  <a:effectLst/>
                  <a:uLnTx/>
                  <a:uFillTx/>
                  <a:latin typeface="Arial"/>
                  <a:cs typeface="+mn-cs"/>
                </a:rPr>
                <a:t>此次療程目的</a:t>
              </a:r>
              <a:endParaRPr kumimoji="0" lang="ko-KR" altLang="en-US" sz="2700" b="1"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62" name="TextBox 61">
              <a:extLst>
                <a:ext uri="{FF2B5EF4-FFF2-40B4-BE49-F238E27FC236}">
                  <a16:creationId xmlns:a16="http://schemas.microsoft.com/office/drawing/2014/main" id="{C117B05A-D00D-4F53-B2FD-BC6C279F9B42}"/>
                </a:ext>
              </a:extLst>
            </p:cNvPr>
            <p:cNvSpPr txBox="1"/>
            <p:nvPr/>
          </p:nvSpPr>
          <p:spPr>
            <a:xfrm>
              <a:off x="5297607" y="4926094"/>
              <a:ext cx="1640569" cy="830997"/>
            </a:xfrm>
            <a:prstGeom prst="rect">
              <a:avLst/>
            </a:prstGeom>
            <a:noFill/>
          </p:spPr>
          <p:txBody>
            <a:bodyPr wrap="square" lIns="108000" rIns="10800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lumMod val="75000"/>
                      <a:lumOff val="25000"/>
                    </a:prstClr>
                  </a:solidFill>
                  <a:effectLst/>
                  <a:uLnTx/>
                  <a:uFillTx/>
                  <a:latin typeface="Arial"/>
                  <a:cs typeface="+mn-cs"/>
                </a:rPr>
                <a:t>改善腿部</a:t>
              </a:r>
              <a:endParaRPr kumimoji="0" lang="en-US" altLang="zh-TW" sz="2400" b="0" i="0" u="none" strike="noStrike" kern="1200" cap="none" spc="0" normalizeH="0" baseline="0" noProof="0" dirty="0">
                <a:ln>
                  <a:noFill/>
                </a:ln>
                <a:solidFill>
                  <a:prstClr val="black">
                    <a:lumMod val="75000"/>
                    <a:lumOff val="25000"/>
                  </a:prstClr>
                </a:solidFill>
                <a:effectLst/>
                <a:uLnTx/>
                <a:uFillTx/>
                <a:latin typeface="Arial"/>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lumMod val="75000"/>
                      <a:lumOff val="25000"/>
                    </a:prstClr>
                  </a:solidFill>
                  <a:effectLst/>
                  <a:uLnTx/>
                  <a:uFillTx/>
                  <a:latin typeface="Arial"/>
                  <a:cs typeface="+mn-cs"/>
                </a:rPr>
                <a:t>水腫問題</a:t>
              </a:r>
              <a:endParaRPr kumimoji="0" lang="en-US" altLang="ko-KR" sz="24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grpSp>
      <p:sp>
        <p:nvSpPr>
          <p:cNvPr id="64" name="TextBox 63">
            <a:extLst>
              <a:ext uri="{FF2B5EF4-FFF2-40B4-BE49-F238E27FC236}">
                <a16:creationId xmlns:a16="http://schemas.microsoft.com/office/drawing/2014/main" id="{1E81CD5C-6599-4BE1-BD06-B36C585004F5}"/>
              </a:ext>
            </a:extLst>
          </p:cNvPr>
          <p:cNvSpPr txBox="1"/>
          <p:nvPr/>
        </p:nvSpPr>
        <p:spPr>
          <a:xfrm>
            <a:off x="1294552" y="2537559"/>
            <a:ext cx="2922491" cy="1246495"/>
          </a:xfrm>
          <a:prstGeom prst="rect">
            <a:avLst/>
          </a:prstGeom>
          <a:noFill/>
        </p:spPr>
        <p:txBody>
          <a:bodyPr wrap="square" lIns="108000" rIns="108000"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zh-TW" altLang="en-US" sz="25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rPr>
              <a:t>蔡小姐</a:t>
            </a:r>
            <a:endParaRPr kumimoji="0" lang="en-US" altLang="zh-TW" sz="25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endParaRPr>
          </a:p>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altLang="zh-TW" sz="25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rPr>
              <a:t>41</a:t>
            </a:r>
            <a:r>
              <a:rPr kumimoji="0" lang="zh-TW" altLang="en-US" sz="25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rPr>
              <a:t>歲</a:t>
            </a:r>
            <a:endParaRPr kumimoji="0" lang="en-US" altLang="zh-TW" sz="25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endParaRPr>
          </a:p>
          <a:p>
            <a:pPr marL="0" marR="0" lvl="0" indent="0" algn="r" defTabSz="914377" rtl="0" eaLnBrk="1" fontAlgn="auto" latinLnBrk="0" hangingPunct="1">
              <a:lnSpc>
                <a:spcPct val="100000"/>
              </a:lnSpc>
              <a:spcBef>
                <a:spcPts val="0"/>
              </a:spcBef>
              <a:spcAft>
                <a:spcPts val="0"/>
              </a:spcAft>
              <a:buClrTx/>
              <a:buSzTx/>
              <a:buFontTx/>
              <a:buNone/>
              <a:tabLst/>
              <a:defRPr/>
            </a:pPr>
            <a:r>
              <a:rPr kumimoji="0" lang="zh-TW" altLang="en-US" sz="25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rPr>
              <a:t>教職人員</a:t>
            </a:r>
            <a:r>
              <a:rPr kumimoji="0" lang="en-US" altLang="ko-KR" sz="2000" b="0" i="0" u="none" strike="noStrike" kern="1200" cap="none" spc="0" normalizeH="0" baseline="0" noProof="0" dirty="0">
                <a:ln>
                  <a:noFill/>
                </a:ln>
                <a:solidFill>
                  <a:prstClr val="black">
                    <a:lumMod val="75000"/>
                    <a:lumOff val="25000"/>
                  </a:prstClr>
                </a:solidFill>
                <a:effectLst/>
                <a:uLnTx/>
                <a:uFillTx/>
                <a:latin typeface="Arial"/>
                <a:cs typeface="+mn-cs"/>
              </a:rPr>
              <a:t> </a:t>
            </a:r>
          </a:p>
        </p:txBody>
      </p:sp>
      <p:sp>
        <p:nvSpPr>
          <p:cNvPr id="66" name="TextBox 65">
            <a:extLst>
              <a:ext uri="{FF2B5EF4-FFF2-40B4-BE49-F238E27FC236}">
                <a16:creationId xmlns:a16="http://schemas.microsoft.com/office/drawing/2014/main" id="{A9B99B6A-B2F7-45CC-9857-1057D23FBA5D}"/>
              </a:ext>
            </a:extLst>
          </p:cNvPr>
          <p:cNvSpPr txBox="1"/>
          <p:nvPr/>
        </p:nvSpPr>
        <p:spPr>
          <a:xfrm>
            <a:off x="4288322" y="2745309"/>
            <a:ext cx="1018575" cy="830997"/>
          </a:xfrm>
          <a:prstGeom prst="rect">
            <a:avLst/>
          </a:prstGeom>
          <a:noFill/>
        </p:spPr>
        <p:txBody>
          <a:bodyPr wrap="square" lIns="108000" rIns="10800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solidFill>
                <a:effectLst/>
                <a:uLnTx/>
                <a:uFillTx/>
                <a:latin typeface="Arial"/>
                <a:cs typeface="+mn-cs"/>
              </a:rPr>
              <a:t>基本資料</a:t>
            </a:r>
            <a:endParaRPr kumimoji="0" lang="ko-KR" altLang="en-US" sz="2400" b="1" i="0" u="none" strike="noStrike" kern="1200" cap="none" spc="0" normalizeH="0" baseline="0" noProof="0" dirty="0">
              <a:ln>
                <a:noFill/>
              </a:ln>
              <a:solidFill>
                <a:prstClr val="white"/>
              </a:solidFill>
              <a:effectLst/>
              <a:uLnTx/>
              <a:uFillTx/>
              <a:latin typeface="Arial"/>
              <a:cs typeface="+mn-cs"/>
            </a:endParaRPr>
          </a:p>
        </p:txBody>
      </p:sp>
      <p:grpSp>
        <p:nvGrpSpPr>
          <p:cNvPr id="31" name="Group 25">
            <a:extLst>
              <a:ext uri="{FF2B5EF4-FFF2-40B4-BE49-F238E27FC236}">
                <a16:creationId xmlns:a16="http://schemas.microsoft.com/office/drawing/2014/main" id="{288F2901-6ABB-4FC9-BD10-A3694D0C0A5E}"/>
              </a:ext>
            </a:extLst>
          </p:cNvPr>
          <p:cNvGrpSpPr/>
          <p:nvPr/>
        </p:nvGrpSpPr>
        <p:grpSpPr>
          <a:xfrm>
            <a:off x="7318462" y="4508934"/>
            <a:ext cx="2374790" cy="1620000"/>
            <a:chOff x="1822736" y="2564904"/>
            <a:chExt cx="1970137" cy="1415809"/>
          </a:xfrm>
        </p:grpSpPr>
        <p:sp>
          <p:nvSpPr>
            <p:cNvPr id="32" name="Rounded Rectangle 30">
              <a:extLst>
                <a:ext uri="{FF2B5EF4-FFF2-40B4-BE49-F238E27FC236}">
                  <a16:creationId xmlns:a16="http://schemas.microsoft.com/office/drawing/2014/main" id="{E3E0D30E-69BA-4CBF-ABD2-429856CBCA24}"/>
                </a:ext>
              </a:extLst>
            </p:cNvPr>
            <p:cNvSpPr/>
            <p:nvPr/>
          </p:nvSpPr>
          <p:spPr>
            <a:xfrm>
              <a:off x="1822736" y="2564904"/>
              <a:ext cx="1970137" cy="1415808"/>
            </a:xfrm>
            <a:prstGeom prst="roundRect">
              <a:avLst>
                <a:gd name="adj" fmla="val 1078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33" name="Rounded Rectangle 9">
              <a:extLst>
                <a:ext uri="{FF2B5EF4-FFF2-40B4-BE49-F238E27FC236}">
                  <a16:creationId xmlns:a16="http://schemas.microsoft.com/office/drawing/2014/main" id="{C4CAD690-E01C-485D-95AF-AF67E2F9D4CD}"/>
                </a:ext>
              </a:extLst>
            </p:cNvPr>
            <p:cNvSpPr/>
            <p:nvPr/>
          </p:nvSpPr>
          <p:spPr>
            <a:xfrm flipH="1">
              <a:off x="1822737" y="2575648"/>
              <a:ext cx="1538088" cy="1405065"/>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gradFill>
              <a:gsLst>
                <a:gs pos="0">
                  <a:schemeClr val="accent3">
                    <a:lumMod val="67000"/>
                    <a:lumOff val="33000"/>
                  </a:schemeClr>
                </a:gs>
                <a:gs pos="94000">
                  <a:schemeClr val="accent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sp>
        <p:nvSpPr>
          <p:cNvPr id="52" name="Rectangle 53">
            <a:extLst>
              <a:ext uri="{FF2B5EF4-FFF2-40B4-BE49-F238E27FC236}">
                <a16:creationId xmlns:a16="http://schemas.microsoft.com/office/drawing/2014/main" id="{91759103-F332-44B0-BC6F-4AF64EF2A729}"/>
              </a:ext>
            </a:extLst>
          </p:cNvPr>
          <p:cNvSpPr/>
          <p:nvPr/>
        </p:nvSpPr>
        <p:spPr>
          <a:xfrm>
            <a:off x="8241871" y="4706934"/>
            <a:ext cx="3387154" cy="1224000"/>
          </a:xfrm>
          <a:prstGeom prst="roundRect">
            <a:avLst/>
          </a:prstGeom>
          <a:solidFill>
            <a:schemeClr val="bg1"/>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1" name="Round Same Side Corner Rectangle 20">
            <a:extLst>
              <a:ext uri="{FF2B5EF4-FFF2-40B4-BE49-F238E27FC236}">
                <a16:creationId xmlns:a16="http://schemas.microsoft.com/office/drawing/2014/main" id="{2A35D941-EB1B-4F67-AADD-3F755900C18C}"/>
              </a:ext>
            </a:extLst>
          </p:cNvPr>
          <p:cNvSpPr/>
          <p:nvPr/>
        </p:nvSpPr>
        <p:spPr>
          <a:xfrm rot="10800000">
            <a:off x="1873017" y="2631107"/>
            <a:ext cx="450482" cy="809809"/>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TextBox 47">
            <a:extLst>
              <a:ext uri="{FF2B5EF4-FFF2-40B4-BE49-F238E27FC236}">
                <a16:creationId xmlns:a16="http://schemas.microsoft.com/office/drawing/2014/main" id="{1E0A8AF7-1549-4771-BB2B-2B39C6CE051D}"/>
              </a:ext>
            </a:extLst>
          </p:cNvPr>
          <p:cNvSpPr txBox="1"/>
          <p:nvPr/>
        </p:nvSpPr>
        <p:spPr>
          <a:xfrm>
            <a:off x="7300848" y="4755575"/>
            <a:ext cx="922561" cy="1200329"/>
          </a:xfrm>
          <a:prstGeom prst="rect">
            <a:avLst/>
          </a:prstGeom>
          <a:noFill/>
        </p:spPr>
        <p:txBody>
          <a:bodyPr wrap="square" lIns="108000" rIns="108000" rtlCol="0">
            <a:spAutoFit/>
          </a:bodyPr>
          <a:lstStyle/>
          <a:p>
            <a:pPr algn="ctr"/>
            <a:r>
              <a:rPr lang="zh-TW" altLang="en-US" sz="2400" b="1" dirty="0">
                <a:solidFill>
                  <a:prstClr val="white"/>
                </a:solidFill>
                <a:latin typeface="Arial"/>
              </a:rPr>
              <a:t>生活</a:t>
            </a:r>
            <a:endParaRPr lang="en-US" altLang="zh-TW" sz="2400" b="1" dirty="0">
              <a:solidFill>
                <a:prstClr val="white"/>
              </a:solidFill>
              <a:latin typeface="Arial"/>
            </a:endParaRPr>
          </a:p>
          <a:p>
            <a:pPr algn="ctr"/>
            <a:r>
              <a:rPr lang="zh-TW" altLang="en-US" sz="2400" b="1" dirty="0">
                <a:solidFill>
                  <a:prstClr val="white"/>
                </a:solidFill>
                <a:latin typeface="Arial"/>
              </a:rPr>
              <a:t>健康習慣</a:t>
            </a:r>
            <a:endParaRPr lang="ko-KR" altLang="en-US" sz="2400" b="1" dirty="0">
              <a:solidFill>
                <a:prstClr val="white"/>
              </a:solidFill>
              <a:latin typeface="Arial"/>
            </a:endParaRPr>
          </a:p>
        </p:txBody>
      </p:sp>
      <p:sp>
        <p:nvSpPr>
          <p:cNvPr id="74" name="TextBox 45">
            <a:extLst>
              <a:ext uri="{FF2B5EF4-FFF2-40B4-BE49-F238E27FC236}">
                <a16:creationId xmlns:a16="http://schemas.microsoft.com/office/drawing/2014/main" id="{9C761478-CB85-46F9-B4A8-B37D9EA3E64A}"/>
              </a:ext>
            </a:extLst>
          </p:cNvPr>
          <p:cNvSpPr txBox="1"/>
          <p:nvPr/>
        </p:nvSpPr>
        <p:spPr>
          <a:xfrm>
            <a:off x="8211924" y="4734366"/>
            <a:ext cx="3980075" cy="1877437"/>
          </a:xfrm>
          <a:prstGeom prst="rect">
            <a:avLst/>
          </a:prstGeom>
          <a:noFill/>
        </p:spPr>
        <p:txBody>
          <a:bodyPr wrap="square" lIns="108000" rIns="108000" rtlCol="0">
            <a:spAutoFit/>
          </a:bodyPr>
          <a:lstStyle/>
          <a:p>
            <a:pPr lvl="0"/>
            <a:r>
              <a:rPr lang="zh-TW" altLang="en-US" sz="2200" dirty="0">
                <a:solidFill>
                  <a:prstClr val="black">
                    <a:lumMod val="65000"/>
                    <a:lumOff val="35000"/>
                  </a:prstClr>
                </a:solidFill>
                <a:latin typeface="Arial"/>
                <a:cs typeface="Arial" pitchFamily="34" charset="0"/>
              </a:rPr>
              <a:t>  三餐定時定量、</a:t>
            </a:r>
            <a:r>
              <a:rPr lang="zh-TW" altLang="en-US" sz="2200" dirty="0">
                <a:solidFill>
                  <a:prstClr val="black">
                    <a:lumMod val="65000"/>
                    <a:lumOff val="35000"/>
                  </a:prstClr>
                </a:solidFill>
                <a:cs typeface="Arial" pitchFamily="34" charset="0"/>
              </a:rPr>
              <a:t>久站、喜</a:t>
            </a:r>
            <a:endParaRPr lang="en-US" altLang="zh-TW" sz="2200" dirty="0">
              <a:solidFill>
                <a:prstClr val="black">
                  <a:lumMod val="65000"/>
                  <a:lumOff val="35000"/>
                </a:prstClr>
              </a:solidFill>
              <a:cs typeface="Arial" pitchFamily="34" charset="0"/>
            </a:endParaRPr>
          </a:p>
          <a:p>
            <a:pPr lvl="0"/>
            <a:r>
              <a:rPr lang="zh-TW" altLang="en-US" sz="2200" dirty="0">
                <a:solidFill>
                  <a:prstClr val="black">
                    <a:lumMod val="65000"/>
                    <a:lumOff val="35000"/>
                  </a:prstClr>
                </a:solidFill>
                <a:cs typeface="Arial" pitchFamily="34" charset="0"/>
              </a:rPr>
              <a:t>歡喝手搖飲料、</a:t>
            </a:r>
            <a:r>
              <a:rPr lang="en-US" altLang="zh-TW" sz="2200" dirty="0" err="1">
                <a:solidFill>
                  <a:prstClr val="black">
                    <a:lumMod val="65000"/>
                    <a:lumOff val="35000"/>
                  </a:prstClr>
                </a:solidFill>
                <a:cs typeface="Arial" pitchFamily="34" charset="0"/>
              </a:rPr>
              <a:t>2000cc</a:t>
            </a:r>
            <a:r>
              <a:rPr lang="zh-TW" altLang="en-US" sz="2200" dirty="0">
                <a:solidFill>
                  <a:prstClr val="black">
                    <a:lumMod val="65000"/>
                    <a:lumOff val="35000"/>
                  </a:prstClr>
                </a:solidFill>
                <a:cs typeface="Arial" pitchFamily="34" charset="0"/>
              </a:rPr>
              <a:t>水</a:t>
            </a:r>
            <a:r>
              <a:rPr lang="en-US" altLang="zh-TW" sz="2200" dirty="0">
                <a:solidFill>
                  <a:prstClr val="black">
                    <a:lumMod val="65000"/>
                    <a:lumOff val="35000"/>
                  </a:prstClr>
                </a:solidFill>
                <a:cs typeface="Arial" pitchFamily="34" charset="0"/>
              </a:rPr>
              <a:t>/</a:t>
            </a:r>
            <a:r>
              <a:rPr lang="zh-TW" altLang="en-US" sz="2200" dirty="0">
                <a:solidFill>
                  <a:prstClr val="black">
                    <a:lumMod val="65000"/>
                    <a:lumOff val="35000"/>
                  </a:prstClr>
                </a:solidFill>
                <a:cs typeface="Arial" pitchFamily="34" charset="0"/>
              </a:rPr>
              <a:t>天</a:t>
            </a:r>
            <a:endParaRPr lang="en-US" altLang="zh-TW" sz="2200" dirty="0">
              <a:solidFill>
                <a:prstClr val="black">
                  <a:lumMod val="65000"/>
                  <a:lumOff val="35000"/>
                </a:prstClr>
              </a:solidFill>
              <a:cs typeface="Arial" pitchFamily="34" charset="0"/>
            </a:endParaRPr>
          </a:p>
          <a:p>
            <a:pPr lvl="0"/>
            <a:r>
              <a:rPr lang="zh-TW" altLang="en-US" sz="2200" dirty="0">
                <a:solidFill>
                  <a:prstClr val="black">
                    <a:lumMod val="65000"/>
                    <a:lumOff val="35000"/>
                  </a:prstClr>
                </a:solidFill>
                <a:cs typeface="Arial" pitchFamily="34" charset="0"/>
              </a:rPr>
              <a:t>一周</a:t>
            </a:r>
            <a:r>
              <a:rPr lang="en-US" altLang="zh-TW" sz="2200" dirty="0">
                <a:solidFill>
                  <a:prstClr val="black">
                    <a:lumMod val="65000"/>
                    <a:lumOff val="35000"/>
                  </a:prstClr>
                </a:solidFill>
                <a:cs typeface="Arial" pitchFamily="34" charset="0"/>
              </a:rPr>
              <a:t>1~2</a:t>
            </a:r>
            <a:r>
              <a:rPr lang="zh-TW" altLang="en-US" sz="2200" dirty="0">
                <a:solidFill>
                  <a:prstClr val="black">
                    <a:lumMod val="65000"/>
                    <a:lumOff val="35000"/>
                  </a:prstClr>
                </a:solidFill>
                <a:cs typeface="Arial" pitchFamily="34" charset="0"/>
              </a:rPr>
              <a:t>次有氧肌力運動</a:t>
            </a:r>
            <a:endParaRPr lang="en-US" altLang="zh-TW" sz="2200" dirty="0">
              <a:solidFill>
                <a:prstClr val="black">
                  <a:lumMod val="65000"/>
                  <a:lumOff val="35000"/>
                </a:prstClr>
              </a:solidFill>
              <a:cs typeface="Arial" pitchFamily="34" charset="0"/>
            </a:endParaRPr>
          </a:p>
          <a:p>
            <a:pPr algn="r"/>
            <a:endParaRPr lang="en-US" altLang="ko-KR" sz="2500" dirty="0">
              <a:solidFill>
                <a:prstClr val="black">
                  <a:lumMod val="75000"/>
                  <a:lumOff val="25000"/>
                </a:prstClr>
              </a:solidFill>
            </a:endParaRPr>
          </a:p>
          <a:p>
            <a:pPr marL="0" marR="0" lvl="0" indent="0" algn="r" defTabSz="914377" rtl="0" eaLnBrk="1" fontAlgn="auto" latinLnBrk="0" hangingPunct="1">
              <a:lnSpc>
                <a:spcPct val="100000"/>
              </a:lnSpc>
              <a:spcBef>
                <a:spcPts val="0"/>
              </a:spcBef>
              <a:spcAft>
                <a:spcPts val="0"/>
              </a:spcAft>
              <a:buClrTx/>
              <a:buSzTx/>
              <a:buFontTx/>
              <a:buNone/>
              <a:tabLst/>
              <a:defRPr/>
            </a:pPr>
            <a:endParaRPr lang="en-US" altLang="zh-TW" sz="2500" dirty="0">
              <a:solidFill>
                <a:prstClr val="black">
                  <a:lumMod val="65000"/>
                  <a:lumOff val="35000"/>
                </a:prstClr>
              </a:solidFill>
              <a:latin typeface="Arial"/>
              <a:cs typeface="Arial" pitchFamily="34" charset="0"/>
            </a:endParaRPr>
          </a:p>
        </p:txBody>
      </p:sp>
    </p:spTree>
    <p:extLst>
      <p:ext uri="{BB962C8B-B14F-4D97-AF65-F5344CB8AC3E}">
        <p14:creationId xmlns:p14="http://schemas.microsoft.com/office/powerpoint/2010/main" val="2791263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zh-TW" altLang="en-US" b="1" dirty="0"/>
              <a:t>文獻查證</a:t>
            </a:r>
            <a:endParaRPr lang="en-US" b="1" dirty="0"/>
          </a:p>
        </p:txBody>
      </p:sp>
    </p:spTree>
    <p:extLst>
      <p:ext uri="{BB962C8B-B14F-4D97-AF65-F5344CB8AC3E}">
        <p14:creationId xmlns:p14="http://schemas.microsoft.com/office/powerpoint/2010/main" val="2080557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33803" y="483472"/>
            <a:ext cx="10220900" cy="724247"/>
          </a:xfrm>
        </p:spPr>
        <p:txBody>
          <a:bodyPr/>
          <a:lstStyle/>
          <a:p>
            <a:r>
              <a:rPr lang="zh-TW" altLang="en-US" dirty="0"/>
              <a:t>常見水腫原因</a:t>
            </a:r>
            <a:endParaRPr lang="en-US" dirty="0"/>
          </a:p>
        </p:txBody>
      </p:sp>
      <p:sp>
        <p:nvSpPr>
          <p:cNvPr id="355" name="Oval 21">
            <a:extLst>
              <a:ext uri="{FF2B5EF4-FFF2-40B4-BE49-F238E27FC236}">
                <a16:creationId xmlns:a16="http://schemas.microsoft.com/office/drawing/2014/main" id="{26EC7A97-5420-4B77-853D-36C78A2D73AE}"/>
              </a:ext>
            </a:extLst>
          </p:cNvPr>
          <p:cNvSpPr>
            <a:spLocks noChangeAspect="1"/>
          </p:cNvSpPr>
          <p:nvPr/>
        </p:nvSpPr>
        <p:spPr>
          <a:xfrm>
            <a:off x="210658" y="2020418"/>
            <a:ext cx="411136" cy="41457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3" name="矩形 2">
            <a:extLst>
              <a:ext uri="{FF2B5EF4-FFF2-40B4-BE49-F238E27FC236}">
                <a16:creationId xmlns:a16="http://schemas.microsoft.com/office/drawing/2014/main" id="{18D24E5F-3845-4BAE-B8ED-B45274F40E72}"/>
              </a:ext>
            </a:extLst>
          </p:cNvPr>
          <p:cNvSpPr/>
          <p:nvPr/>
        </p:nvSpPr>
        <p:spPr>
          <a:xfrm>
            <a:off x="1433804" y="1322173"/>
            <a:ext cx="10313436" cy="646331"/>
          </a:xfrm>
          <a:prstGeom prst="rect">
            <a:avLst/>
          </a:prstGeom>
        </p:spPr>
        <p:txBody>
          <a:bodyPr wrap="square">
            <a:spAutoFit/>
          </a:bodyPr>
          <a:lstStyle/>
          <a:p>
            <a:r>
              <a:rPr lang="zh-TW" altLang="en-US" b="1" dirty="0">
                <a:solidFill>
                  <a:srgbClr val="222222"/>
                </a:solidFill>
                <a:latin typeface="Roboto"/>
              </a:rPr>
              <a:t>水腫的原因非常多，有些只是短期且局部性問題，通常會自然痊癒，但有些水腫反而是心臟、肝臟、腎臟等器官出現病變的徵象。</a:t>
            </a:r>
            <a:endParaRPr lang="zh-TW" altLang="en-US" b="1" dirty="0"/>
          </a:p>
        </p:txBody>
      </p:sp>
      <p:sp>
        <p:nvSpPr>
          <p:cNvPr id="4" name="矩形 3">
            <a:extLst>
              <a:ext uri="{FF2B5EF4-FFF2-40B4-BE49-F238E27FC236}">
                <a16:creationId xmlns:a16="http://schemas.microsoft.com/office/drawing/2014/main" id="{CF311873-85D2-4467-9EC0-B4503F664346}"/>
              </a:ext>
            </a:extLst>
          </p:cNvPr>
          <p:cNvSpPr/>
          <p:nvPr/>
        </p:nvSpPr>
        <p:spPr>
          <a:xfrm>
            <a:off x="1433803" y="2434988"/>
            <a:ext cx="10313437" cy="3939540"/>
          </a:xfrm>
          <a:prstGeom prst="rect">
            <a:avLst/>
          </a:prstGeom>
        </p:spPr>
        <p:txBody>
          <a:bodyPr wrap="square">
            <a:spAutoFit/>
          </a:bodyPr>
          <a:lstStyle/>
          <a:p>
            <a:pPr algn="just">
              <a:buFont typeface="Arial" panose="020B0604020202020204" pitchFamily="34" charset="0"/>
              <a:buChar char="•"/>
            </a:pPr>
            <a:r>
              <a:rPr lang="zh-TW" altLang="en-US" sz="2500" b="1" dirty="0">
                <a:solidFill>
                  <a:srgbClr val="E74C3C"/>
                </a:solidFill>
                <a:latin typeface="Roboto"/>
              </a:rPr>
              <a:t>腎臟疾病水腫：</a:t>
            </a:r>
            <a:r>
              <a:rPr lang="zh-TW" altLang="en-US" sz="2500" dirty="0">
                <a:solidFill>
                  <a:srgbClr val="222222"/>
                </a:solidFill>
                <a:latin typeface="Roboto"/>
              </a:rPr>
              <a:t>包括慢性腎絲球腎炎或是糖尿病腎病變都可能引起水腫，這類水腫會合併蛋白尿（尿液會有泡泡），且雙腿都會有水腫的現象。</a:t>
            </a:r>
            <a:endParaRPr lang="en-US" altLang="zh-TW" sz="2500" dirty="0">
              <a:solidFill>
                <a:srgbClr val="222222"/>
              </a:solidFill>
              <a:latin typeface="Roboto"/>
            </a:endParaRPr>
          </a:p>
          <a:p>
            <a:pPr algn="just">
              <a:buFont typeface="Arial" panose="020B0604020202020204" pitchFamily="34" charset="0"/>
              <a:buChar char="•"/>
            </a:pPr>
            <a:endParaRPr lang="zh-TW" altLang="en-US" sz="2500" dirty="0">
              <a:solidFill>
                <a:srgbClr val="222222"/>
              </a:solidFill>
              <a:latin typeface="Roboto"/>
            </a:endParaRPr>
          </a:p>
          <a:p>
            <a:pPr algn="just">
              <a:buFont typeface="Arial" panose="020B0604020202020204" pitchFamily="34" charset="0"/>
              <a:buChar char="•"/>
            </a:pPr>
            <a:r>
              <a:rPr lang="zh-TW" altLang="en-US" sz="2500" b="1" dirty="0">
                <a:solidFill>
                  <a:srgbClr val="E74C3C"/>
                </a:solidFill>
                <a:latin typeface="Roboto"/>
              </a:rPr>
              <a:t>心臟衰竭：</a:t>
            </a:r>
            <a:r>
              <a:rPr lang="zh-TW" altLang="en-US" sz="2500" dirty="0">
                <a:solidFill>
                  <a:srgbClr val="222222"/>
                </a:solidFill>
                <a:latin typeface="Roboto"/>
              </a:rPr>
              <a:t>因為心血管疾病導致心臟的功能失調，心臟輸送血液以及養分受阻，腿部的血液回流引發水腫，此外心臟衰竭還可能造成肝臟或肺臟水腫。</a:t>
            </a:r>
            <a:endParaRPr lang="en-US" altLang="zh-TW" sz="2500" dirty="0">
              <a:solidFill>
                <a:srgbClr val="222222"/>
              </a:solidFill>
              <a:latin typeface="Roboto"/>
            </a:endParaRPr>
          </a:p>
          <a:p>
            <a:pPr algn="just">
              <a:buFont typeface="Arial" panose="020B0604020202020204" pitchFamily="34" charset="0"/>
              <a:buChar char="•"/>
            </a:pPr>
            <a:endParaRPr lang="zh-TW" altLang="en-US" sz="2500" dirty="0">
              <a:solidFill>
                <a:srgbClr val="222222"/>
              </a:solidFill>
              <a:latin typeface="Roboto"/>
            </a:endParaRPr>
          </a:p>
          <a:p>
            <a:pPr algn="just">
              <a:buFont typeface="Arial" panose="020B0604020202020204" pitchFamily="34" charset="0"/>
              <a:buChar char="•"/>
            </a:pPr>
            <a:r>
              <a:rPr lang="zh-TW" altLang="en-US" sz="2500" b="1" dirty="0">
                <a:solidFill>
                  <a:srgbClr val="E74C3C"/>
                </a:solidFill>
                <a:latin typeface="Roboto"/>
              </a:rPr>
              <a:t>肝硬化：</a:t>
            </a:r>
            <a:r>
              <a:rPr lang="zh-TW" altLang="en-US" sz="2500" dirty="0">
                <a:solidFill>
                  <a:srgbClr val="222222"/>
                </a:solidFill>
                <a:latin typeface="Roboto"/>
              </a:rPr>
              <a:t>肝硬化代表肝臟逐漸喪失製造白蛋白及其他蛋白質的功能，血管內的滲透壓下降，水分就容易堆積在下肢以及腹部，因此病人除了腳水腫外肚子也會腫脹。</a:t>
            </a:r>
          </a:p>
        </p:txBody>
      </p:sp>
    </p:spTree>
    <p:extLst>
      <p:ext uri="{BB962C8B-B14F-4D97-AF65-F5344CB8AC3E}">
        <p14:creationId xmlns:p14="http://schemas.microsoft.com/office/powerpoint/2010/main" val="2653252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Oval 21">
            <a:extLst>
              <a:ext uri="{FF2B5EF4-FFF2-40B4-BE49-F238E27FC236}">
                <a16:creationId xmlns:a16="http://schemas.microsoft.com/office/drawing/2014/main" id="{26EC7A97-5420-4B77-853D-36C78A2D73AE}"/>
              </a:ext>
            </a:extLst>
          </p:cNvPr>
          <p:cNvSpPr>
            <a:spLocks noChangeAspect="1"/>
          </p:cNvSpPr>
          <p:nvPr/>
        </p:nvSpPr>
        <p:spPr>
          <a:xfrm>
            <a:off x="210658" y="2020418"/>
            <a:ext cx="411136" cy="41457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矩形 5">
            <a:extLst>
              <a:ext uri="{FF2B5EF4-FFF2-40B4-BE49-F238E27FC236}">
                <a16:creationId xmlns:a16="http://schemas.microsoft.com/office/drawing/2014/main" id="{F016B561-384A-41C8-A3D9-A6728AFD4F0E}"/>
              </a:ext>
            </a:extLst>
          </p:cNvPr>
          <p:cNvSpPr/>
          <p:nvPr/>
        </p:nvSpPr>
        <p:spPr>
          <a:xfrm>
            <a:off x="1707501" y="581404"/>
            <a:ext cx="9965095" cy="5478423"/>
          </a:xfrm>
          <a:prstGeom prst="rect">
            <a:avLst/>
          </a:prstGeom>
        </p:spPr>
        <p:txBody>
          <a:bodyPr wrap="square">
            <a:spAutoFit/>
          </a:bodyPr>
          <a:lstStyle/>
          <a:p>
            <a:pPr algn="just">
              <a:buFont typeface="Arial" panose="020B0604020202020204" pitchFamily="34" charset="0"/>
              <a:buChar char="•"/>
            </a:pPr>
            <a:r>
              <a:rPr lang="zh-TW" altLang="en-US" sz="2500" b="1" dirty="0">
                <a:solidFill>
                  <a:srgbClr val="222222"/>
                </a:solidFill>
                <a:latin typeface="Roboto"/>
              </a:rPr>
              <a:t>局部水腫：</a:t>
            </a:r>
            <a:r>
              <a:rPr lang="zh-TW" altLang="en-US" sz="2500" dirty="0">
                <a:solidFill>
                  <a:srgbClr val="222222"/>
                </a:solidFill>
                <a:latin typeface="Roboto"/>
              </a:rPr>
              <a:t>局部水腫（尤其是腿部）多是因靜脈曲張、蜂窩性組織炎或下肢靜脈栓塞引起，此外許多辦公室的久坐族或是搭長途飛機產生的下肢水腫則是靜脈回流不佳造成。</a:t>
            </a:r>
            <a:endParaRPr lang="en-US" altLang="zh-TW" sz="2500" dirty="0">
              <a:solidFill>
                <a:srgbClr val="222222"/>
              </a:solidFill>
              <a:latin typeface="Roboto"/>
            </a:endParaRPr>
          </a:p>
          <a:p>
            <a:pPr algn="just">
              <a:buFont typeface="Arial" panose="020B0604020202020204" pitchFamily="34" charset="0"/>
              <a:buChar char="•"/>
            </a:pPr>
            <a:endParaRPr lang="en-US" altLang="zh-TW" sz="2500" dirty="0">
              <a:solidFill>
                <a:srgbClr val="222222"/>
              </a:solidFill>
              <a:latin typeface="Roboto"/>
            </a:endParaRPr>
          </a:p>
          <a:p>
            <a:pPr algn="just">
              <a:buFont typeface="Arial" panose="020B0604020202020204" pitchFamily="34" charset="0"/>
              <a:buChar char="•"/>
            </a:pPr>
            <a:endParaRPr lang="en-US" altLang="zh-TW" sz="2500" dirty="0">
              <a:solidFill>
                <a:srgbClr val="222222"/>
              </a:solidFill>
              <a:latin typeface="Roboto"/>
            </a:endParaRPr>
          </a:p>
          <a:p>
            <a:pPr algn="just">
              <a:buFont typeface="Arial" panose="020B0604020202020204" pitchFamily="34" charset="0"/>
              <a:buChar char="•"/>
            </a:pPr>
            <a:endParaRPr lang="zh-TW" altLang="en-US" sz="2500" dirty="0">
              <a:solidFill>
                <a:srgbClr val="222222"/>
              </a:solidFill>
              <a:latin typeface="Roboto"/>
            </a:endParaRPr>
          </a:p>
          <a:p>
            <a:pPr algn="just">
              <a:buFont typeface="Arial" panose="020B0604020202020204" pitchFamily="34" charset="0"/>
              <a:buChar char="•"/>
            </a:pPr>
            <a:r>
              <a:rPr lang="zh-TW" altLang="en-US" sz="2500" b="1" dirty="0">
                <a:solidFill>
                  <a:srgbClr val="222222"/>
                </a:solidFill>
                <a:latin typeface="Roboto"/>
              </a:rPr>
              <a:t>淋巴水腫：</a:t>
            </a:r>
            <a:r>
              <a:rPr lang="zh-TW" altLang="en-US" sz="2500" dirty="0">
                <a:solidFill>
                  <a:srgbClr val="222222"/>
                </a:solidFill>
                <a:latin typeface="Roboto"/>
              </a:rPr>
              <a:t>外傷、燒傷、放療、手術、腫瘤或感染可能會讓淋巴排泄不順暢使淋巴液在體內逐漸堆積，周圍的組織液長期積蓄在組織內造成局部腫脹，常見的影響部位是手臂或腿部。</a:t>
            </a:r>
            <a:endParaRPr lang="en-US" altLang="zh-TW" sz="2500" dirty="0">
              <a:solidFill>
                <a:srgbClr val="222222"/>
              </a:solidFill>
              <a:latin typeface="Roboto"/>
            </a:endParaRPr>
          </a:p>
          <a:p>
            <a:pPr algn="just">
              <a:buFont typeface="Arial" panose="020B0604020202020204" pitchFamily="34" charset="0"/>
              <a:buChar char="•"/>
            </a:pPr>
            <a:endParaRPr lang="en-US" altLang="zh-TW" sz="2500" dirty="0">
              <a:solidFill>
                <a:srgbClr val="222222"/>
              </a:solidFill>
              <a:latin typeface="Roboto"/>
            </a:endParaRPr>
          </a:p>
          <a:p>
            <a:pPr algn="just"/>
            <a:endParaRPr lang="en-US" altLang="zh-TW" sz="2500" dirty="0">
              <a:solidFill>
                <a:srgbClr val="222222"/>
              </a:solidFill>
              <a:latin typeface="Roboto"/>
            </a:endParaRPr>
          </a:p>
          <a:p>
            <a:pPr algn="just"/>
            <a:endParaRPr lang="zh-TW" altLang="en-US" sz="2500" dirty="0">
              <a:solidFill>
                <a:srgbClr val="222222"/>
              </a:solidFill>
              <a:latin typeface="Roboto"/>
            </a:endParaRPr>
          </a:p>
          <a:p>
            <a:pPr algn="just">
              <a:buFont typeface="Arial" panose="020B0604020202020204" pitchFamily="34" charset="0"/>
              <a:buChar char="•"/>
            </a:pPr>
            <a:r>
              <a:rPr lang="zh-TW" altLang="en-US" sz="2500" b="1" dirty="0">
                <a:solidFill>
                  <a:srgbClr val="222222"/>
                </a:solidFill>
                <a:latin typeface="Roboto"/>
              </a:rPr>
              <a:t>荷爾蒙：</a:t>
            </a:r>
            <a:r>
              <a:rPr lang="zh-TW" altLang="en-US" sz="2500" dirty="0">
                <a:solidFill>
                  <a:srgbClr val="222222"/>
                </a:solidFill>
                <a:latin typeface="Roboto"/>
              </a:rPr>
              <a:t>有些女性的水腫會隨著月經週期改變，就會有週期性水腫，或是服用避孕藥、注射排卵藥物也都有可能造成水腫。</a:t>
            </a:r>
          </a:p>
        </p:txBody>
      </p:sp>
    </p:spTree>
    <p:extLst>
      <p:ext uri="{BB962C8B-B14F-4D97-AF65-F5344CB8AC3E}">
        <p14:creationId xmlns:p14="http://schemas.microsoft.com/office/powerpoint/2010/main" val="3031248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Oval 21">
            <a:extLst>
              <a:ext uri="{FF2B5EF4-FFF2-40B4-BE49-F238E27FC236}">
                <a16:creationId xmlns:a16="http://schemas.microsoft.com/office/drawing/2014/main" id="{26EC7A97-5420-4B77-853D-36C78A2D73AE}"/>
              </a:ext>
            </a:extLst>
          </p:cNvPr>
          <p:cNvSpPr>
            <a:spLocks noChangeAspect="1"/>
          </p:cNvSpPr>
          <p:nvPr/>
        </p:nvSpPr>
        <p:spPr>
          <a:xfrm>
            <a:off x="210658" y="2020418"/>
            <a:ext cx="411136" cy="41457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矩形 5">
            <a:extLst>
              <a:ext uri="{FF2B5EF4-FFF2-40B4-BE49-F238E27FC236}">
                <a16:creationId xmlns:a16="http://schemas.microsoft.com/office/drawing/2014/main" id="{F016B561-384A-41C8-A3D9-A6728AFD4F0E}"/>
              </a:ext>
            </a:extLst>
          </p:cNvPr>
          <p:cNvSpPr/>
          <p:nvPr/>
        </p:nvSpPr>
        <p:spPr>
          <a:xfrm>
            <a:off x="1698171" y="724812"/>
            <a:ext cx="10049070" cy="5478423"/>
          </a:xfrm>
          <a:prstGeom prst="rect">
            <a:avLst/>
          </a:prstGeom>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500" b="1" i="0" u="none" strike="noStrike" kern="1200" cap="none" spc="0" normalizeH="0" baseline="0" noProof="0" dirty="0">
                <a:ln>
                  <a:noFill/>
                </a:ln>
                <a:solidFill>
                  <a:srgbClr val="222222"/>
                </a:solidFill>
                <a:effectLst/>
                <a:uLnTx/>
                <a:uFillTx/>
                <a:latin typeface="Roboto"/>
                <a:cs typeface="+mn-cs"/>
              </a:rPr>
              <a:t>營養不良：</a:t>
            </a:r>
            <a:r>
              <a:rPr kumimoji="0" lang="zh-TW" altLang="en-US" sz="2500" b="0" i="0" u="none" strike="noStrike" kern="1200" cap="none" spc="0" normalizeH="0" baseline="0" noProof="0" dirty="0">
                <a:ln>
                  <a:noFill/>
                </a:ln>
                <a:solidFill>
                  <a:srgbClr val="222222"/>
                </a:solidFill>
                <a:effectLst/>
                <a:uLnTx/>
                <a:uFillTx/>
                <a:latin typeface="Roboto"/>
                <a:cs typeface="+mn-cs"/>
              </a:rPr>
              <a:t>營養不良的機轉與肝硬化類似，主要是病人的飲食長期缺乏蛋白質，造成血管內的滲透壓太低，水分流到四肢末梢形成水腫。</a:t>
            </a:r>
            <a:endParaRPr kumimoji="0" lang="en-US" altLang="zh-TW" sz="2500" b="0" i="0" u="none" strike="noStrike" kern="1200" cap="none" spc="0" normalizeH="0" baseline="0" noProof="0" dirty="0">
              <a:ln>
                <a:noFill/>
              </a:ln>
              <a:solidFill>
                <a:srgbClr val="222222"/>
              </a:solidFill>
              <a:effectLst/>
              <a:uLnTx/>
              <a:uFillTx/>
              <a:latin typeface="Roboto"/>
              <a:cs typeface="+mn-cs"/>
            </a:endParaRPr>
          </a:p>
          <a:p>
            <a:pPr marL="0" marR="0" lvl="0" indent="0" algn="just"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TW" sz="2500" b="0" i="0" u="none" strike="noStrike" kern="1200" cap="none" spc="0" normalizeH="0" baseline="0" noProof="0" dirty="0">
              <a:ln>
                <a:noFill/>
              </a:ln>
              <a:solidFill>
                <a:srgbClr val="222222"/>
              </a:solidFill>
              <a:effectLst/>
              <a:uLnTx/>
              <a:uFillTx/>
              <a:latin typeface="Roboto"/>
              <a:cs typeface="+mn-cs"/>
            </a:endParaRPr>
          </a:p>
          <a:p>
            <a:pPr marL="0" marR="0" lvl="0" indent="0" algn="just"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TW" sz="2500" b="0" i="0" u="none" strike="noStrike" kern="1200" cap="none" spc="0" normalizeH="0" baseline="0" noProof="0" dirty="0">
              <a:ln>
                <a:noFill/>
              </a:ln>
              <a:solidFill>
                <a:srgbClr val="222222"/>
              </a:solidFill>
              <a:effectLst/>
              <a:uLnTx/>
              <a:uFillTx/>
              <a:latin typeface="Roboto"/>
              <a:cs typeface="+mn-cs"/>
            </a:endParaRPr>
          </a:p>
          <a:p>
            <a:pPr marL="0" marR="0" lvl="0" indent="0" algn="just"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zh-TW" altLang="en-US" sz="2500" b="0" i="0" u="none" strike="noStrike" kern="1200" cap="none" spc="0" normalizeH="0" baseline="0" noProof="0" dirty="0">
              <a:ln>
                <a:noFill/>
              </a:ln>
              <a:solidFill>
                <a:srgbClr val="222222"/>
              </a:solidFill>
              <a:effectLst/>
              <a:uLnTx/>
              <a:uFillTx/>
              <a:latin typeface="Roboto"/>
              <a:cs typeface="+mn-cs"/>
            </a:endParaRPr>
          </a:p>
          <a:p>
            <a:pPr marL="0" marR="0" lvl="0" indent="0" algn="just"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500" b="1" i="0" u="none" strike="noStrike" kern="1200" cap="none" spc="0" normalizeH="0" baseline="0" noProof="0" dirty="0">
                <a:ln>
                  <a:noFill/>
                </a:ln>
                <a:solidFill>
                  <a:srgbClr val="222222"/>
                </a:solidFill>
                <a:effectLst/>
                <a:uLnTx/>
                <a:uFillTx/>
                <a:latin typeface="Roboto"/>
                <a:cs typeface="+mn-cs"/>
              </a:rPr>
              <a:t>藥物：</a:t>
            </a:r>
            <a:r>
              <a:rPr kumimoji="0" lang="zh-TW" altLang="en-US" sz="2500" b="0" i="0" u="none" strike="noStrike" kern="1200" cap="none" spc="0" normalizeH="0" baseline="0" noProof="0" dirty="0">
                <a:ln>
                  <a:noFill/>
                </a:ln>
                <a:solidFill>
                  <a:srgbClr val="222222"/>
                </a:solidFill>
                <a:effectLst/>
                <a:uLnTx/>
                <a:uFillTx/>
                <a:latin typeface="Roboto"/>
                <a:cs typeface="+mn-cs"/>
              </a:rPr>
              <a:t>部分降血壓藥物，消炎止痛劑、類固醇藥物或是荷爾蒙藥物都可能會引起水腫，此外有些雞尾酒減肥藥物中含有利尿劑，若停用會造成水腫以及體重增加。</a:t>
            </a:r>
            <a:endParaRPr kumimoji="0" lang="en-US" altLang="zh-TW" sz="2500" b="0" i="0" u="none" strike="noStrike" kern="1200" cap="none" spc="0" normalizeH="0" baseline="0" noProof="0" dirty="0">
              <a:ln>
                <a:noFill/>
              </a:ln>
              <a:solidFill>
                <a:srgbClr val="222222"/>
              </a:solidFill>
              <a:effectLst/>
              <a:uLnTx/>
              <a:uFillTx/>
              <a:latin typeface="Roboto"/>
              <a:cs typeface="+mn-cs"/>
            </a:endParaRPr>
          </a:p>
          <a:p>
            <a:pPr marL="0" marR="0" lvl="0" indent="0" algn="just"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TW" sz="2500" b="0" i="0" u="none" strike="noStrike" kern="1200" cap="none" spc="0" normalizeH="0" baseline="0" noProof="0" dirty="0">
              <a:ln>
                <a:noFill/>
              </a:ln>
              <a:solidFill>
                <a:srgbClr val="222222"/>
              </a:solidFill>
              <a:effectLst/>
              <a:uLnTx/>
              <a:uFillTx/>
              <a:latin typeface="Roboto"/>
              <a:cs typeface="+mn-cs"/>
            </a:endParaRPr>
          </a:p>
          <a:p>
            <a:pPr marL="0" marR="0" lvl="0" indent="0" algn="just"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TW" sz="2500" b="0" i="0" u="none" strike="noStrike" kern="1200" cap="none" spc="0" normalizeH="0" baseline="0" noProof="0" dirty="0">
              <a:ln>
                <a:noFill/>
              </a:ln>
              <a:solidFill>
                <a:srgbClr val="222222"/>
              </a:solidFill>
              <a:effectLst/>
              <a:uLnTx/>
              <a:uFillTx/>
              <a:latin typeface="Roboto"/>
              <a:cs typeface="+mn-cs"/>
            </a:endParaRPr>
          </a:p>
          <a:p>
            <a:pPr marL="0" marR="0" lvl="0" indent="0" algn="just"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zh-TW" altLang="en-US" sz="2500" b="0" i="0" u="none" strike="noStrike" kern="1200" cap="none" spc="0" normalizeH="0" baseline="0" noProof="0" dirty="0">
              <a:ln>
                <a:noFill/>
              </a:ln>
              <a:solidFill>
                <a:srgbClr val="222222"/>
              </a:solidFill>
              <a:effectLst/>
              <a:uLnTx/>
              <a:uFillTx/>
              <a:latin typeface="Roboto"/>
              <a:cs typeface="+mn-cs"/>
            </a:endParaRPr>
          </a:p>
          <a:p>
            <a:pPr marL="0" marR="0" lvl="0" indent="0" algn="just"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500" b="1" i="0" u="none" strike="noStrike" kern="1200" cap="none" spc="0" normalizeH="0" baseline="0" noProof="0" dirty="0">
                <a:ln>
                  <a:noFill/>
                </a:ln>
                <a:solidFill>
                  <a:srgbClr val="222222"/>
                </a:solidFill>
                <a:effectLst/>
                <a:uLnTx/>
                <a:uFillTx/>
                <a:latin typeface="Roboto"/>
                <a:cs typeface="+mn-cs"/>
              </a:rPr>
              <a:t>體質性水腫：</a:t>
            </a:r>
            <a:r>
              <a:rPr kumimoji="0" lang="zh-TW" altLang="en-US" sz="2500" b="0" i="0" u="none" strike="noStrike" kern="1200" cap="none" spc="0" normalizeH="0" baseline="0" noProof="0" dirty="0">
                <a:ln>
                  <a:noFill/>
                </a:ln>
                <a:solidFill>
                  <a:srgbClr val="222222"/>
                </a:solidFill>
                <a:effectLst/>
                <a:uLnTx/>
                <a:uFillTx/>
                <a:latin typeface="Roboto"/>
                <a:cs typeface="+mn-cs"/>
              </a:rPr>
              <a:t>身體沒有任何病變但還是會出現水腫，好發於女性，特徵是水腫多出現在下午或晚上，早晚體重相差</a:t>
            </a:r>
            <a:r>
              <a:rPr kumimoji="0" lang="en-US" altLang="zh-TW" sz="2500" b="0" i="0" u="none" strike="noStrike" kern="1200" cap="none" spc="0" normalizeH="0" baseline="0" noProof="0" dirty="0">
                <a:ln>
                  <a:noFill/>
                </a:ln>
                <a:solidFill>
                  <a:srgbClr val="222222"/>
                </a:solidFill>
                <a:effectLst/>
                <a:uLnTx/>
                <a:uFillTx/>
                <a:latin typeface="Roboto"/>
                <a:cs typeface="+mn-cs"/>
              </a:rPr>
              <a:t>1</a:t>
            </a:r>
            <a:r>
              <a:rPr kumimoji="0" lang="zh-TW" altLang="en-US" sz="2500" b="0" i="0" u="none" strike="noStrike" kern="1200" cap="none" spc="0" normalizeH="0" baseline="0" noProof="0" dirty="0">
                <a:ln>
                  <a:noFill/>
                </a:ln>
                <a:solidFill>
                  <a:srgbClr val="222222"/>
                </a:solidFill>
                <a:effectLst/>
                <a:uLnTx/>
                <a:uFillTx/>
                <a:latin typeface="Roboto"/>
                <a:cs typeface="+mn-cs"/>
              </a:rPr>
              <a:t>公斤以上，在排除上述各項原因後才會得出體質性水腫的診斷。</a:t>
            </a:r>
          </a:p>
        </p:txBody>
      </p:sp>
    </p:spTree>
    <p:extLst>
      <p:ext uri="{BB962C8B-B14F-4D97-AF65-F5344CB8AC3E}">
        <p14:creationId xmlns:p14="http://schemas.microsoft.com/office/powerpoint/2010/main" val="832627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zh-TW" altLang="en-US" b="1" dirty="0"/>
              <a:t>芳療配方</a:t>
            </a:r>
            <a:r>
              <a:rPr lang="en-US" altLang="zh-TW" b="1" dirty="0"/>
              <a:t>&amp;</a:t>
            </a:r>
            <a:r>
              <a:rPr lang="zh-TW" altLang="en-US" b="1" dirty="0"/>
              <a:t>成效</a:t>
            </a:r>
            <a:endParaRPr lang="en-US" b="1" dirty="0"/>
          </a:p>
        </p:txBody>
      </p:sp>
    </p:spTree>
    <p:extLst>
      <p:ext uri="{BB962C8B-B14F-4D97-AF65-F5344CB8AC3E}">
        <p14:creationId xmlns:p14="http://schemas.microsoft.com/office/powerpoint/2010/main" val="3879202190"/>
      </p:ext>
    </p:extLst>
  </p:cSld>
  <p:clrMapOvr>
    <a:masterClrMapping/>
  </p:clrMapOvr>
</p:sld>
</file>

<file path=ppt/theme/theme1.xml><?xml version="1.0" encoding="utf-8"?>
<a:theme xmlns:a="http://schemas.openxmlformats.org/drawingml/2006/main" name="Cover and End Slide Master">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2564</TotalTime>
  <Words>1156</Words>
  <Application>Microsoft Office PowerPoint</Application>
  <PresentationFormat>寬螢幕</PresentationFormat>
  <Paragraphs>211</Paragraphs>
  <Slides>18</Slides>
  <Notes>4</Notes>
  <HiddenSlides>0</HiddenSlides>
  <MMClips>0</MMClips>
  <ScaleCrop>false</ScaleCrop>
  <HeadingPairs>
    <vt:vector size="6" baseType="variant">
      <vt:variant>
        <vt:lpstr>使用字型</vt:lpstr>
      </vt:variant>
      <vt:variant>
        <vt:i4>7</vt:i4>
      </vt:variant>
      <vt:variant>
        <vt:lpstr>佈景主題</vt:lpstr>
      </vt:variant>
      <vt:variant>
        <vt:i4>3</vt:i4>
      </vt:variant>
      <vt:variant>
        <vt:lpstr>投影片標題</vt:lpstr>
      </vt:variant>
      <vt:variant>
        <vt:i4>18</vt:i4>
      </vt:variant>
    </vt:vector>
  </HeadingPairs>
  <TitlesOfParts>
    <vt:vector size="28" baseType="lpstr">
      <vt:lpstr>Arial Unicode MS</vt:lpstr>
      <vt:lpstr>맑은 고딕</vt:lpstr>
      <vt:lpstr>Roboto</vt:lpstr>
      <vt:lpstr>微軟正黑體</vt:lpstr>
      <vt:lpstr>新細明體</vt:lpstr>
      <vt:lpstr>Arial</vt:lpstr>
      <vt:lpstr>Wingdings 3</vt:lpstr>
      <vt:lpstr>Cover and End Slide Master</vt:lpstr>
      <vt:lpstr>Contents Slide Master</vt:lpstr>
      <vt:lpstr>Section Break Slide Master</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user</cp:lastModifiedBy>
  <cp:revision>168</cp:revision>
  <dcterms:created xsi:type="dcterms:W3CDTF">2018-04-24T17:14:44Z</dcterms:created>
  <dcterms:modified xsi:type="dcterms:W3CDTF">2024-02-16T13:43:21Z</dcterms:modified>
</cp:coreProperties>
</file>