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2" r:id="rId3"/>
    <p:sldId id="264" r:id="rId4"/>
    <p:sldId id="270" r:id="rId5"/>
    <p:sldId id="271" r:id="rId6"/>
    <p:sldId id="273" r:id="rId7"/>
    <p:sldId id="274" r:id="rId8"/>
    <p:sldId id="275" r:id="rId9"/>
    <p:sldId id="276" r:id="rId10"/>
    <p:sldId id="278" r:id="rId1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74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2025/1/5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2025/1/5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CBB53-3200-B2F4-ECB6-9BDF3C27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FC35AF23-8B0B-2E61-0C0D-194C4679C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2D44730-7752-1748-7F90-5A52055AB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FFDEBF-BA7A-6EB9-334B-F37B8F1D4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96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864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938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D9A93-449A-79E6-8A36-6A5EC6031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B672B6EE-2A48-356C-8A7A-68A318794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51F4183-A44E-0FE2-4811-B805D5044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138A29-0B03-C86B-102F-6512AB968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349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7AD60-31FF-AF46-E582-E20E1072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739530B2-79D5-DFE7-5F44-1C0B42DD5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BBD8D28-7809-5268-0A09-436915E13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480570-1B62-6E57-11CA-C0C3E4F6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21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9C9A5-19F1-89D7-37E9-4BD5C3431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2567A4D1-5C95-70BD-DB93-B1F95D1A3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B91D0E9-3956-2A8F-5257-D5039188E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18D857-3DE6-D3DE-4E59-C304C367D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671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107DC-C740-9E44-30AB-AE6C6B28F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555F67B5-B003-9BE1-C8BA-F4EF85406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EEBDDE0-53C1-BA58-E572-98AF04EB4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F43810-D7DA-B31E-9AC3-EF5B9FD4D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63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AAD9A-388F-6853-A0A1-CA358D27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187E0DD3-8E9E-CCFE-9690-F3A8FFAFA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488FC4C-4303-E486-C312-E2E2E789B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E4B916-587F-1025-1F0B-A7274603A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780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4DA11-B662-658D-31AA-D757DB4F8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AC561FC7-E18B-2242-1BB2-E02A1F511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06E7E95-6945-7A2D-2B4F-5AA1E1A3D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EB2B08-F8A1-CA4D-C2D2-2D3A9B8DF8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527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2025/1/5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2025/1/5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2025/1/5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2025/1/5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2025/1/5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2025/1/5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2025/1/5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2025/1/5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2025/1/5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3600" y="4651834"/>
            <a:ext cx="8686800" cy="146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寒冬後春花綻放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6B373-2B18-F7B0-7BF2-3074BBFA2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0157BB-4E49-E249-84AB-2860DD63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288" y="2149856"/>
            <a:ext cx="8686800" cy="1463040"/>
          </a:xfrm>
        </p:spPr>
        <p:txBody>
          <a:bodyPr rtlCol="0"/>
          <a:lstStyle/>
          <a:p>
            <a:pPr algn="ctr" rtl="0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3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個案狀況說明</a:t>
            </a: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9280" y="528320"/>
            <a:ext cx="10058400" cy="741998"/>
          </a:xfrm>
        </p:spPr>
        <p:txBody>
          <a:bodyPr rtlCol="0"/>
          <a:lstStyle/>
          <a:p>
            <a:pPr rt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經歷免疫系統問題後的我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E6685AD-DE96-4DD7-E6ED-A806164082AA}"/>
              </a:ext>
            </a:extLst>
          </p:cNvPr>
          <p:cNvSpPr txBox="1">
            <a:spLocks/>
          </p:cNvSpPr>
          <p:nvPr/>
        </p:nvSpPr>
        <p:spPr>
          <a:xfrm>
            <a:off x="563880" y="1585278"/>
            <a:ext cx="11064240" cy="36979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defRPr>
            </a:lvl1pPr>
          </a:lstStyle>
          <a:p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個案在</a:t>
            </a:r>
            <a:r>
              <a:rPr lang="zh-TW" altLang="en-US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前年毫無預兆的出現</a:t>
            </a:r>
            <a:r>
              <a:rPr lang="zh-TW" altLang="en-US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免疫系統的狀況，緊急</a:t>
            </a:r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手術處理後，又</a:t>
            </a:r>
            <a:r>
              <a:rPr lang="zh-TW" altLang="en-US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在血液檢查中發現其他病兆，因此接續</a:t>
            </a:r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以化療方式處理，</a:t>
            </a:r>
            <a:r>
              <a:rPr lang="zh-TW" altLang="en-US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出院後又持續服用藥物來控制病情，</a:t>
            </a:r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連</a:t>
            </a:r>
            <a:r>
              <a:rPr lang="zh-TW" altLang="en-US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續的</a:t>
            </a:r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醫療</a:t>
            </a:r>
            <a:r>
              <a:rPr lang="zh-TW" altLang="en-US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處置悄悄</a:t>
            </a:r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影響</a:t>
            </a:r>
            <a:r>
              <a:rPr lang="zh-TW" altLang="en-US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身體各種</a:t>
            </a:r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功能</a:t>
            </a:r>
            <a:r>
              <a:rPr lang="en-US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</a:p>
          <a:p>
            <a:endParaRPr lang="en-US" altLang="zh-TW" sz="2400" b="1" kern="100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en-US" altLang="zh-TW" sz="2400" b="1" kern="100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目前個案</a:t>
            </a:r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關節時不時會疼痛，而</a:t>
            </a:r>
            <a:r>
              <a:rPr lang="zh-TW" altLang="en-US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且生理期從去年初就</a:t>
            </a:r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停</a:t>
            </a:r>
            <a:r>
              <a:rPr lang="zh-TW" altLang="en-US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了</a:t>
            </a:r>
            <a:r>
              <a:rPr lang="zh-TW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TW" altLang="en-US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醫生說可能是服藥的關係，終於在</a:t>
            </a:r>
            <a:r>
              <a:rPr lang="en-US" altLang="zh-TW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9</a:t>
            </a:r>
            <a:r>
              <a:rPr lang="zh-TW" altLang="en-US" sz="2400" b="1" kern="100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月定期追蹤時確認身體狀況都相當穩定，醫生表示可以停藥了，所以趁這個機會來試試看芳療有沒有辦法協助調整生理期。</a:t>
            </a:r>
            <a:endParaRPr lang="zh-TW" altLang="zh-TW" sz="2400" b="1" kern="100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A539C-F9A0-9EDD-C6AA-D4FE334A8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4132C6-DDF9-329E-9191-16171027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芳療配方介紹</a:t>
            </a:r>
          </a:p>
        </p:txBody>
      </p:sp>
    </p:spTree>
    <p:extLst>
      <p:ext uri="{BB962C8B-B14F-4D97-AF65-F5344CB8AC3E}">
        <p14:creationId xmlns:p14="http://schemas.microsoft.com/office/powerpoint/2010/main" val="22651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936F1-E7A2-3D55-00C4-FB05FE9B1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B0891-E0FE-A7ED-D4E3-FE5B5995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528320"/>
            <a:ext cx="10058400" cy="741998"/>
          </a:xfrm>
        </p:spPr>
        <p:txBody>
          <a:bodyPr rtlCol="0"/>
          <a:lstStyle/>
          <a:p>
            <a:pPr rt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調經促血循按摩油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D1A26CC-18A2-FA9E-065D-B7ED4E0F89E0}"/>
              </a:ext>
            </a:extLst>
          </p:cNvPr>
          <p:cNvSpPr txBox="1">
            <a:spLocks/>
          </p:cNvSpPr>
          <p:nvPr/>
        </p:nvSpPr>
        <p:spPr>
          <a:xfrm>
            <a:off x="563880" y="1422400"/>
            <a:ext cx="11064240" cy="325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defRPr>
            </a:lvl1pPr>
          </a:lstStyle>
          <a:p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10ml</a:t>
            </a:r>
            <a:r>
              <a:rPr lang="zh-TW" altLang="en-US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，濃度</a:t>
            </a:r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3%</a:t>
            </a:r>
          </a:p>
          <a:p>
            <a:endParaRPr lang="en-US" altLang="zh-TW" sz="1000" b="1" kern="100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en-US" altLang="zh-TW" sz="1000" b="1" kern="100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CO/ Jojoba 10ml </a:t>
            </a:r>
            <a:r>
              <a:rPr lang="zh-TW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助消炎、抗氧化、高度穩定很適合作為基底油</a:t>
            </a:r>
            <a:endParaRPr lang="en-US" altLang="zh-TW" sz="2400" b="1" kern="100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zh-TW" altLang="zh-TW" sz="1000" b="1" kern="100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EO/ </a:t>
            </a:r>
            <a:r>
              <a:rPr lang="zh-TW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岩蘭草</a:t>
            </a:r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 2D </a:t>
            </a:r>
            <a:r>
              <a:rPr lang="zh-TW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調整雌激素</a:t>
            </a:r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黃體素、調經通經、促進血液循環</a:t>
            </a:r>
            <a:endParaRPr lang="en-US" altLang="zh-TW" sz="2400" b="1" kern="100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zh-TW" altLang="zh-TW" sz="1000" b="1" kern="100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EO/ </a:t>
            </a:r>
            <a:r>
              <a:rPr lang="zh-TW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玫瑰</a:t>
            </a:r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 2D </a:t>
            </a:r>
            <a:r>
              <a:rPr lang="zh-TW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調經通經、子宮滋補調理、改善血液循環、調理情緒</a:t>
            </a:r>
            <a:endParaRPr lang="en-US" altLang="zh-TW" sz="2400" b="1" kern="100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zh-TW" altLang="zh-TW" sz="1000" b="1" kern="100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EO/ </a:t>
            </a:r>
            <a:r>
              <a:rPr lang="zh-TW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完全依蘭</a:t>
            </a:r>
            <a:r>
              <a:rPr lang="en-US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 2D </a:t>
            </a:r>
            <a:r>
              <a:rPr lang="zh-TW" altLang="zh-TW" sz="2400" b="1" kern="100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調節內分泌、滋補子宮、緩解心悸</a:t>
            </a:r>
            <a:endParaRPr lang="zh-TW" altLang="en-US" sz="2400" b="1" kern="100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72988-EE39-FDCB-DABC-AD13AD52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86AFE6-08E8-5DC5-67C4-BBC50601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治療與使用方式介紹</a:t>
            </a:r>
          </a:p>
        </p:txBody>
      </p:sp>
    </p:spTree>
    <p:extLst>
      <p:ext uri="{BB962C8B-B14F-4D97-AF65-F5344CB8AC3E}">
        <p14:creationId xmlns:p14="http://schemas.microsoft.com/office/powerpoint/2010/main" val="10689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1EB34-BE84-6233-03DB-85BA78B07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D37A5A-EB4D-6C7E-60E2-1DE5E036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528320"/>
            <a:ext cx="10058400" cy="741998"/>
          </a:xfrm>
        </p:spPr>
        <p:txBody>
          <a:bodyPr rtlCol="0"/>
          <a:lstStyle/>
          <a:p>
            <a:pPr rt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使用方式說明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06084B5-A97B-D6FA-1982-E0687D1E0D4E}"/>
              </a:ext>
            </a:extLst>
          </p:cNvPr>
          <p:cNvSpPr txBox="1">
            <a:spLocks/>
          </p:cNvSpPr>
          <p:nvPr/>
        </p:nvSpPr>
        <p:spPr>
          <a:xfrm>
            <a:off x="563880" y="1422400"/>
            <a:ext cx="11064240" cy="364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defRPr>
            </a:lvl1pPr>
          </a:lstStyle>
          <a:p>
            <a:r>
              <a:rPr lang="zh-TW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由於玫瑰及岩蘭草對於經前症候群及通經效果不錯，</a:t>
            </a:r>
            <a:r>
              <a:rPr lang="zh-TW" altLang="en-US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且上一次生理期是年初的事，已經沒有計算天數周期的必要，</a:t>
            </a:r>
            <a:r>
              <a:rPr lang="zh-TW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因此建議個案現在即可開始施用，</a:t>
            </a:r>
            <a:r>
              <a:rPr lang="zh-TW" altLang="en-US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並</a:t>
            </a:r>
            <a:r>
              <a:rPr lang="zh-TW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留意生理期到來的狀況。</a:t>
            </a:r>
            <a:endParaRPr lang="en-US" altLang="zh-TW" sz="2400" b="1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塗抹位置建議為下腹部偏下靠近子宮處，讓精油容易作用在對的位置。</a:t>
            </a:r>
            <a:endParaRPr lang="en-US" altLang="zh-TW" sz="2400" b="1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塗抹足量後可輕輕握拳，以順時針方式在腹部緩慢推動繞圈，中醫經絡按摩的建議圈數為</a:t>
            </a:r>
            <a:r>
              <a:rPr lang="en-US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36</a:t>
            </a:r>
            <a:r>
              <a:rPr lang="zh-TW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TW" altLang="en-US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或為</a:t>
            </a:r>
            <a:r>
              <a:rPr lang="en-US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的倍數，至多不超過</a:t>
            </a:r>
            <a:r>
              <a:rPr lang="en-US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72</a:t>
            </a:r>
            <a:r>
              <a:rPr lang="zh-TW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待經期到了即可暫停使用，讓經血順順流出即可，並持續觀察生理期情況。</a:t>
            </a:r>
            <a:endParaRPr lang="zh-TW" altLang="en-US" sz="2400" b="1" kern="100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44CBF-4925-49AB-5F04-E04E7FABF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5251D0-9917-5F3F-512C-A126A122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追蹤結果</a:t>
            </a:r>
          </a:p>
        </p:txBody>
      </p:sp>
    </p:spTree>
    <p:extLst>
      <p:ext uri="{BB962C8B-B14F-4D97-AF65-F5344CB8AC3E}">
        <p14:creationId xmlns:p14="http://schemas.microsoft.com/office/powerpoint/2010/main" val="15274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32764-039B-7896-44C3-3836D68D1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52E80C-FDBE-3AC3-AB9F-C6A7F042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528320"/>
            <a:ext cx="10058400" cy="741998"/>
          </a:xfrm>
        </p:spPr>
        <p:txBody>
          <a:bodyPr rtlCol="0"/>
          <a:lstStyle/>
          <a:p>
            <a:pPr rt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追蹤結果與個案回饋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3713B8E-90FD-0319-83E7-76826E674A30}"/>
              </a:ext>
            </a:extLst>
          </p:cNvPr>
          <p:cNvSpPr txBox="1">
            <a:spLocks/>
          </p:cNvSpPr>
          <p:nvPr/>
        </p:nvSpPr>
        <p:spPr>
          <a:xfrm>
            <a:off x="563880" y="1249680"/>
            <a:ext cx="11064240" cy="5171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defRPr>
            </a:lvl1pPr>
          </a:lstStyle>
          <a:p>
            <a:r>
              <a:rPr lang="en-US" altLang="zh-TW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2024/11/2</a:t>
            </a:r>
            <a:r>
              <a:rPr lang="zh-TW" altLang="en-US" sz="2400" b="1" dirty="0">
                <a:solidFill>
                  <a:schemeClr val="tx2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endParaRPr lang="en-US" altLang="zh-TW" sz="2400" b="1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個案表示從</a:t>
            </a:r>
            <a:r>
              <a:rPr lang="en-US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TW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月初開始用了五天的調經促血循按摩油後，有感覺像是經血的東西流出，但血量很少且顏色暗黑，大約只有</a:t>
            </a:r>
            <a:r>
              <a:rPr lang="en-US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2-3</a:t>
            </a:r>
            <a:r>
              <a:rPr lang="zh-TW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天的時間就結束，個案持續使用到沒血就先停了。</a:t>
            </a:r>
            <a:endParaRPr lang="en-US" altLang="zh-TW" sz="2400" b="1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schemeClr val="tx2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2024/11/18</a:t>
            </a:r>
            <a:r>
              <a:rPr lang="zh-TW" altLang="en-US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endParaRPr lang="en-US" altLang="zh-TW" sz="2400" b="1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個案回覆這次從</a:t>
            </a:r>
            <a:r>
              <a:rPr lang="en-US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11/4</a:t>
            </a:r>
            <a:r>
              <a:rPr lang="zh-TW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那週開始用調經促血循按摩油，大概擦了</a:t>
            </a:r>
            <a:r>
              <a:rPr lang="en-US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5-6</a:t>
            </a:r>
            <a:r>
              <a:rPr lang="zh-TW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天就有類似經血的東西排出，跟上個月一樣量很少，也是持續</a:t>
            </a:r>
            <a:r>
              <a:rPr lang="en-US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2-3</a:t>
            </a:r>
            <a:r>
              <a:rPr lang="zh-TW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天滴滴答答的流出，但顏色有比較正常。</a:t>
            </a:r>
            <a:endParaRPr lang="en-US" altLang="zh-TW" sz="2400" b="1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2024/12/15</a:t>
            </a:r>
            <a:r>
              <a:rPr lang="zh-TW" altLang="en-US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endParaRPr lang="en-US" altLang="zh-TW" sz="2400" b="1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由於個案表示使用後</a:t>
            </a:r>
            <a:r>
              <a:rPr lang="zh-TW" altLang="zh-TW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下腹周圍有點搔癢，雖然不是按摩油的重點塗抹處，但這種搔癢感持續了一段時間，</a:t>
            </a:r>
            <a:r>
              <a:rPr lang="zh-TW" altLang="en-US" sz="2400" b="1" dirty="0">
                <a:solidFill>
                  <a:schemeClr val="tx2"/>
                </a:solidFill>
                <a:latin typeface="+mn-ea"/>
                <a:ea typeface="+mn-ea"/>
                <a:cs typeface="Times New Roman" panose="02020603050405020304" pitchFamily="18" charset="0"/>
              </a:rPr>
              <a:t>因此建議個案本月先暫停觀察一下狀況，果然到關懷當天都還沒有來，所以會再與個案合作嘗試其他配方。</a:t>
            </a:r>
            <a:endParaRPr lang="en-US" altLang="zh-TW" sz="2400" b="1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schemeClr val="tx2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+mn-ea"/>
                <a:ea typeface="+mn-ea"/>
                <a:cs typeface="Times New Roman" panose="02020603050405020304" pitchFamily="18" charset="0"/>
              </a:rPr>
              <a:t>個案心得分享：</a:t>
            </a:r>
            <a:endParaRPr lang="en-US" altLang="zh-TW" sz="24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+mn-ea"/>
                <a:ea typeface="+mn-ea"/>
                <a:cs typeface="Times New Roman" panose="02020603050405020304" pitchFamily="18" charset="0"/>
              </a:rPr>
              <a:t>使用這款按摩油後，</a:t>
            </a:r>
            <a:r>
              <a:rPr lang="zh-TW" altLang="zh-TW" sz="2400" b="1" dirty="0">
                <a:latin typeface="+mn-ea"/>
                <a:ea typeface="+mn-ea"/>
                <a:cs typeface="Times New Roman" panose="02020603050405020304" pitchFamily="18" charset="0"/>
              </a:rPr>
              <a:t>身體的變化和感覺都有了明顯的進步。特別是經期前的症狀減輕了不少，讓我對這款按摩油的效果充滿了信心，並會繼續觀察和使用。</a:t>
            </a:r>
            <a:endParaRPr lang="en-US" altLang="zh-TW" sz="24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91</TotalTime>
  <Words>600</Words>
  <Application>Microsoft Office PowerPoint</Application>
  <PresentationFormat>寬螢幕</PresentationFormat>
  <Paragraphs>52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微軟正黑體</vt:lpstr>
      <vt:lpstr>新細明體</vt:lpstr>
      <vt:lpstr>Arial</vt:lpstr>
      <vt:lpstr>櫻花 16x9</vt:lpstr>
      <vt:lpstr>寒冬後春花綻放</vt:lpstr>
      <vt:lpstr>個案狀況說明</vt:lpstr>
      <vt:lpstr>經歷免疫系統問題後的我…</vt:lpstr>
      <vt:lpstr>芳療配方介紹</vt:lpstr>
      <vt:lpstr>調經促血循按摩油</vt:lpstr>
      <vt:lpstr>治療與使用方式介紹</vt:lpstr>
      <vt:lpstr>使用方式說明</vt:lpstr>
      <vt:lpstr>追蹤結果</vt:lpstr>
      <vt:lpstr>追蹤結果與個案回饋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Jasmine Chang</dc:creator>
  <cp:lastModifiedBy>Jasmine Chang</cp:lastModifiedBy>
  <cp:revision>18</cp:revision>
  <dcterms:created xsi:type="dcterms:W3CDTF">2025-01-04T16:21:46Z</dcterms:created>
  <dcterms:modified xsi:type="dcterms:W3CDTF">2025-01-04T17:53:50Z</dcterms:modified>
</cp:coreProperties>
</file>