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1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23"/>
    <p:restoredTop sz="94650"/>
  </p:normalViewPr>
  <p:slideViewPr>
    <p:cSldViewPr snapToGrid="0">
      <p:cViewPr varScale="1">
        <p:scale>
          <a:sx n="120" d="100"/>
          <a:sy n="120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801C00-52A5-BE4D-9670-50E824F0085B}" type="doc">
      <dgm:prSet loTypeId="urn:microsoft.com/office/officeart/2008/layout/VerticalCurvedList" loCatId="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4686BB1C-56B2-B34F-82C4-D17B55191BDC}">
      <dgm:prSet phldrT="[文字]"/>
      <dgm:spPr/>
      <dgm:t>
        <a:bodyPr/>
        <a:lstStyle/>
        <a:p>
          <a:r>
            <a:rPr lang="en-US" altLang="zh-TW" dirty="0">
              <a:latin typeface="Kaiti SC" panose="02010600040101010101" pitchFamily="2" charset="-122"/>
              <a:ea typeface="Kaiti SC" panose="02010600040101010101" pitchFamily="2" charset="-122"/>
            </a:rPr>
            <a:t>4X</a:t>
          </a:r>
          <a:r>
            <a:rPr lang="zh-TW" altLang="en-US" dirty="0">
              <a:latin typeface="Kaiti SC" panose="02010600040101010101" pitchFamily="2" charset="-122"/>
              <a:ea typeface="Kaiti SC" panose="02010600040101010101" pitchFamily="2" charset="-122"/>
            </a:rPr>
            <a:t>歲、家管（兼副業），需常常中國、台灣兩地跑</a:t>
          </a:r>
        </a:p>
      </dgm:t>
    </dgm:pt>
    <dgm:pt modelId="{068EBF2E-ECB9-C34D-B06F-DB064FFFA1FD}" type="parTrans" cxnId="{991EB7D4-3667-9843-843E-0CAE641A6B88}">
      <dgm:prSet/>
      <dgm:spPr/>
      <dgm:t>
        <a:bodyPr/>
        <a:lstStyle/>
        <a:p>
          <a:endParaRPr lang="zh-TW" altLang="en-US"/>
        </a:p>
      </dgm:t>
    </dgm:pt>
    <dgm:pt modelId="{C6C07DE5-41C1-3A4D-896F-F383F33A4988}" type="sibTrans" cxnId="{991EB7D4-3667-9843-843E-0CAE641A6B88}">
      <dgm:prSet/>
      <dgm:spPr/>
      <dgm:t>
        <a:bodyPr/>
        <a:lstStyle/>
        <a:p>
          <a:endParaRPr lang="zh-TW" altLang="en-US"/>
        </a:p>
      </dgm:t>
    </dgm:pt>
    <dgm:pt modelId="{741DCF56-0F8F-A341-BBE6-D96770FFC21C}">
      <dgm:prSet phldrT="[文字]"/>
      <dgm:spPr/>
      <dgm:t>
        <a:bodyPr/>
        <a:lstStyle/>
        <a:p>
          <a:r>
            <a:rPr lang="zh-TW" altLang="en-US" dirty="0">
              <a:latin typeface="Kaiti SC" panose="02010600040101010101" pitchFamily="2" charset="-122"/>
              <a:ea typeface="Kaiti SC" panose="02010600040101010101" pitchFamily="2" charset="-122"/>
            </a:rPr>
            <a:t>五十肩、曾罹患甲狀腺低下，平時肩頸容易緊繃</a:t>
          </a:r>
        </a:p>
      </dgm:t>
    </dgm:pt>
    <dgm:pt modelId="{AC234BAB-E2C1-8446-A90E-F9F2E4CDAA96}" type="parTrans" cxnId="{E5DC1DB1-C6AF-2740-B875-BC698C869B1E}">
      <dgm:prSet/>
      <dgm:spPr/>
      <dgm:t>
        <a:bodyPr/>
        <a:lstStyle/>
        <a:p>
          <a:endParaRPr lang="zh-TW" altLang="en-US"/>
        </a:p>
      </dgm:t>
    </dgm:pt>
    <dgm:pt modelId="{EA5CBF0D-398A-B941-A6ED-DDB677D5BC10}" type="sibTrans" cxnId="{E5DC1DB1-C6AF-2740-B875-BC698C869B1E}">
      <dgm:prSet/>
      <dgm:spPr/>
      <dgm:t>
        <a:bodyPr/>
        <a:lstStyle/>
        <a:p>
          <a:endParaRPr lang="zh-TW" altLang="en-US"/>
        </a:p>
      </dgm:t>
    </dgm:pt>
    <dgm:pt modelId="{68676BC9-3C81-C446-A8D0-ED6F17652CF5}">
      <dgm:prSet phldrT="[文字]"/>
      <dgm:spPr/>
      <dgm:t>
        <a:bodyPr/>
        <a:lstStyle/>
        <a:p>
          <a:r>
            <a:rPr lang="zh-TW" altLang="en-US" dirty="0">
              <a:latin typeface="Kaiti SC" panose="02010600040101010101" pitchFamily="2" charset="-122"/>
              <a:ea typeface="Kaiti SC" panose="02010600040101010101" pitchFamily="2" charset="-122"/>
            </a:rPr>
            <a:t>一天吃兩餐、無運動</a:t>
          </a:r>
        </a:p>
      </dgm:t>
    </dgm:pt>
    <dgm:pt modelId="{CC955DF3-05D2-174D-A3F8-0AA2BECA5C26}" type="parTrans" cxnId="{EB991396-CDF6-EC41-9283-CF52FF18518E}">
      <dgm:prSet/>
      <dgm:spPr/>
      <dgm:t>
        <a:bodyPr/>
        <a:lstStyle/>
        <a:p>
          <a:endParaRPr lang="zh-TW" altLang="en-US"/>
        </a:p>
      </dgm:t>
    </dgm:pt>
    <dgm:pt modelId="{246D5E06-C7FF-B24B-BAEC-7D40AD9F9259}" type="sibTrans" cxnId="{EB991396-CDF6-EC41-9283-CF52FF18518E}">
      <dgm:prSet/>
      <dgm:spPr/>
      <dgm:t>
        <a:bodyPr/>
        <a:lstStyle/>
        <a:p>
          <a:endParaRPr lang="zh-TW" altLang="en-US"/>
        </a:p>
      </dgm:t>
    </dgm:pt>
    <dgm:pt modelId="{A82FC3F4-1C30-D74E-9D83-83ED1CBD19B9}">
      <dgm:prSet/>
      <dgm:spPr/>
      <dgm:t>
        <a:bodyPr/>
        <a:lstStyle/>
        <a:p>
          <a:r>
            <a:rPr lang="zh-TW" altLang="en-US" dirty="0">
              <a:latin typeface="Kaiti SC" panose="02010600040101010101" pitchFamily="2" charset="-122"/>
              <a:ea typeface="Kaiti SC" panose="02010600040101010101" pitchFamily="2" charset="-122"/>
            </a:rPr>
            <a:t>最近裝潢房屋事務繁忙，壓力很大，肩頸酸痛</a:t>
          </a:r>
        </a:p>
      </dgm:t>
    </dgm:pt>
    <dgm:pt modelId="{D22BC18F-9AEC-604F-9498-862CAA929ACE}" type="parTrans" cxnId="{3CC758BC-12DF-8E43-BAF6-0C7A2B88F404}">
      <dgm:prSet/>
      <dgm:spPr/>
      <dgm:t>
        <a:bodyPr/>
        <a:lstStyle/>
        <a:p>
          <a:endParaRPr lang="zh-TW" altLang="en-US"/>
        </a:p>
      </dgm:t>
    </dgm:pt>
    <dgm:pt modelId="{D302AD87-DCBE-7040-8935-E3DDCCD1BD1D}" type="sibTrans" cxnId="{3CC758BC-12DF-8E43-BAF6-0C7A2B88F404}">
      <dgm:prSet/>
      <dgm:spPr/>
      <dgm:t>
        <a:bodyPr/>
        <a:lstStyle/>
        <a:p>
          <a:endParaRPr lang="zh-TW" altLang="en-US"/>
        </a:p>
      </dgm:t>
    </dgm:pt>
    <dgm:pt modelId="{349C4BBE-02B9-0447-A5F9-C0E4F25B1314}" type="pres">
      <dgm:prSet presAssocID="{DE801C00-52A5-BE4D-9670-50E824F0085B}" presName="Name0" presStyleCnt="0">
        <dgm:presLayoutVars>
          <dgm:chMax val="7"/>
          <dgm:chPref val="7"/>
          <dgm:dir/>
        </dgm:presLayoutVars>
      </dgm:prSet>
      <dgm:spPr/>
    </dgm:pt>
    <dgm:pt modelId="{BA9DC47D-D2C8-964A-A88A-5E0DBB284843}" type="pres">
      <dgm:prSet presAssocID="{DE801C00-52A5-BE4D-9670-50E824F0085B}" presName="Name1" presStyleCnt="0"/>
      <dgm:spPr/>
    </dgm:pt>
    <dgm:pt modelId="{C9A3A9C8-AAF6-1847-B803-87141F141993}" type="pres">
      <dgm:prSet presAssocID="{DE801C00-52A5-BE4D-9670-50E824F0085B}" presName="cycle" presStyleCnt="0"/>
      <dgm:spPr/>
    </dgm:pt>
    <dgm:pt modelId="{ED2D71CC-654C-D546-B9F0-3E615383F9F4}" type="pres">
      <dgm:prSet presAssocID="{DE801C00-52A5-BE4D-9670-50E824F0085B}" presName="srcNode" presStyleLbl="node1" presStyleIdx="0" presStyleCnt="4"/>
      <dgm:spPr/>
    </dgm:pt>
    <dgm:pt modelId="{6AF1F088-8CED-1D40-A13A-A97EED61220E}" type="pres">
      <dgm:prSet presAssocID="{DE801C00-52A5-BE4D-9670-50E824F0085B}" presName="conn" presStyleLbl="parChTrans1D2" presStyleIdx="0" presStyleCnt="1"/>
      <dgm:spPr/>
    </dgm:pt>
    <dgm:pt modelId="{9F9F50FA-D002-6840-A50E-9B8B15DF451F}" type="pres">
      <dgm:prSet presAssocID="{DE801C00-52A5-BE4D-9670-50E824F0085B}" presName="extraNode" presStyleLbl="node1" presStyleIdx="0" presStyleCnt="4"/>
      <dgm:spPr/>
    </dgm:pt>
    <dgm:pt modelId="{B3279226-F52B-9C46-AE5C-CBA61F478F9F}" type="pres">
      <dgm:prSet presAssocID="{DE801C00-52A5-BE4D-9670-50E824F0085B}" presName="dstNode" presStyleLbl="node1" presStyleIdx="0" presStyleCnt="4"/>
      <dgm:spPr/>
    </dgm:pt>
    <dgm:pt modelId="{8269711F-E593-7B48-A0A3-8AE605EC8635}" type="pres">
      <dgm:prSet presAssocID="{4686BB1C-56B2-B34F-82C4-D17B55191BDC}" presName="text_1" presStyleLbl="node1" presStyleIdx="0" presStyleCnt="4">
        <dgm:presLayoutVars>
          <dgm:bulletEnabled val="1"/>
        </dgm:presLayoutVars>
      </dgm:prSet>
      <dgm:spPr/>
    </dgm:pt>
    <dgm:pt modelId="{07158FAC-7FF9-0241-97A3-162905895DB1}" type="pres">
      <dgm:prSet presAssocID="{4686BB1C-56B2-B34F-82C4-D17B55191BDC}" presName="accent_1" presStyleCnt="0"/>
      <dgm:spPr/>
    </dgm:pt>
    <dgm:pt modelId="{BA0C2711-B4C3-B04E-B11E-99512531A019}" type="pres">
      <dgm:prSet presAssocID="{4686BB1C-56B2-B34F-82C4-D17B55191BDC}" presName="accentRepeatNode" presStyleLbl="solidFgAcc1" presStyleIdx="0" presStyleCnt="4"/>
      <dgm:spPr/>
    </dgm:pt>
    <dgm:pt modelId="{9AB5CD15-F4A2-E040-A1C5-C88812A49F3A}" type="pres">
      <dgm:prSet presAssocID="{741DCF56-0F8F-A341-BBE6-D96770FFC21C}" presName="text_2" presStyleLbl="node1" presStyleIdx="1" presStyleCnt="4">
        <dgm:presLayoutVars>
          <dgm:bulletEnabled val="1"/>
        </dgm:presLayoutVars>
      </dgm:prSet>
      <dgm:spPr/>
    </dgm:pt>
    <dgm:pt modelId="{607B91E2-B00C-FC4C-832C-E55DF3EF9B86}" type="pres">
      <dgm:prSet presAssocID="{741DCF56-0F8F-A341-BBE6-D96770FFC21C}" presName="accent_2" presStyleCnt="0"/>
      <dgm:spPr/>
    </dgm:pt>
    <dgm:pt modelId="{1BAB51BF-1359-8241-8DA2-3B127EC3AD8F}" type="pres">
      <dgm:prSet presAssocID="{741DCF56-0F8F-A341-BBE6-D96770FFC21C}" presName="accentRepeatNode" presStyleLbl="solidFgAcc1" presStyleIdx="1" presStyleCnt="4"/>
      <dgm:spPr/>
    </dgm:pt>
    <dgm:pt modelId="{7424E9D5-1B56-F142-BBEF-204884638F88}" type="pres">
      <dgm:prSet presAssocID="{68676BC9-3C81-C446-A8D0-ED6F17652CF5}" presName="text_3" presStyleLbl="node1" presStyleIdx="2" presStyleCnt="4">
        <dgm:presLayoutVars>
          <dgm:bulletEnabled val="1"/>
        </dgm:presLayoutVars>
      </dgm:prSet>
      <dgm:spPr/>
    </dgm:pt>
    <dgm:pt modelId="{858375B0-AA40-0E4A-80AD-CFCAE7D7F3A8}" type="pres">
      <dgm:prSet presAssocID="{68676BC9-3C81-C446-A8D0-ED6F17652CF5}" presName="accent_3" presStyleCnt="0"/>
      <dgm:spPr/>
    </dgm:pt>
    <dgm:pt modelId="{4F683EAB-DC7D-E947-A213-CD4AD3F5361B}" type="pres">
      <dgm:prSet presAssocID="{68676BC9-3C81-C446-A8D0-ED6F17652CF5}" presName="accentRepeatNode" presStyleLbl="solidFgAcc1" presStyleIdx="2" presStyleCnt="4"/>
      <dgm:spPr/>
    </dgm:pt>
    <dgm:pt modelId="{9EDFDDC1-82A6-574E-BEB5-B0F2306DC3FB}" type="pres">
      <dgm:prSet presAssocID="{A82FC3F4-1C30-D74E-9D83-83ED1CBD19B9}" presName="text_4" presStyleLbl="node1" presStyleIdx="3" presStyleCnt="4">
        <dgm:presLayoutVars>
          <dgm:bulletEnabled val="1"/>
        </dgm:presLayoutVars>
      </dgm:prSet>
      <dgm:spPr/>
    </dgm:pt>
    <dgm:pt modelId="{71141E4F-8527-CB49-9FF9-C2033A39B734}" type="pres">
      <dgm:prSet presAssocID="{A82FC3F4-1C30-D74E-9D83-83ED1CBD19B9}" presName="accent_4" presStyleCnt="0"/>
      <dgm:spPr/>
    </dgm:pt>
    <dgm:pt modelId="{BB033A18-1AC0-2C42-ACB4-FF226F9E917B}" type="pres">
      <dgm:prSet presAssocID="{A82FC3F4-1C30-D74E-9D83-83ED1CBD19B9}" presName="accentRepeatNode" presStyleLbl="solidFgAcc1" presStyleIdx="3" presStyleCnt="4"/>
      <dgm:spPr/>
    </dgm:pt>
  </dgm:ptLst>
  <dgm:cxnLst>
    <dgm:cxn modelId="{6028F559-3EEB-A248-BD7A-231756649E53}" type="presOf" srcId="{68676BC9-3C81-C446-A8D0-ED6F17652CF5}" destId="{7424E9D5-1B56-F142-BBEF-204884638F88}" srcOrd="0" destOrd="0" presId="urn:microsoft.com/office/officeart/2008/layout/VerticalCurvedList"/>
    <dgm:cxn modelId="{76BF2A5D-4B76-2444-84A4-B58F7B1B75DE}" type="presOf" srcId="{A82FC3F4-1C30-D74E-9D83-83ED1CBD19B9}" destId="{9EDFDDC1-82A6-574E-BEB5-B0F2306DC3FB}" srcOrd="0" destOrd="0" presId="urn:microsoft.com/office/officeart/2008/layout/VerticalCurvedList"/>
    <dgm:cxn modelId="{CBE52A80-9565-3C4A-B625-7E1615F92EDD}" type="presOf" srcId="{C6C07DE5-41C1-3A4D-896F-F383F33A4988}" destId="{6AF1F088-8CED-1D40-A13A-A97EED61220E}" srcOrd="0" destOrd="0" presId="urn:microsoft.com/office/officeart/2008/layout/VerticalCurvedList"/>
    <dgm:cxn modelId="{EB991396-CDF6-EC41-9283-CF52FF18518E}" srcId="{DE801C00-52A5-BE4D-9670-50E824F0085B}" destId="{68676BC9-3C81-C446-A8D0-ED6F17652CF5}" srcOrd="2" destOrd="0" parTransId="{CC955DF3-05D2-174D-A3F8-0AA2BECA5C26}" sibTransId="{246D5E06-C7FF-B24B-BAEC-7D40AD9F9259}"/>
    <dgm:cxn modelId="{6596649C-F041-0E4B-81B5-86CCD9EEAF1A}" type="presOf" srcId="{4686BB1C-56B2-B34F-82C4-D17B55191BDC}" destId="{8269711F-E593-7B48-A0A3-8AE605EC8635}" srcOrd="0" destOrd="0" presId="urn:microsoft.com/office/officeart/2008/layout/VerticalCurvedList"/>
    <dgm:cxn modelId="{E11B4DA9-8D4F-D344-8F1C-0F589D51D9D8}" type="presOf" srcId="{DE801C00-52A5-BE4D-9670-50E824F0085B}" destId="{349C4BBE-02B9-0447-A5F9-C0E4F25B1314}" srcOrd="0" destOrd="0" presId="urn:microsoft.com/office/officeart/2008/layout/VerticalCurvedList"/>
    <dgm:cxn modelId="{E5DC1DB1-C6AF-2740-B875-BC698C869B1E}" srcId="{DE801C00-52A5-BE4D-9670-50E824F0085B}" destId="{741DCF56-0F8F-A341-BBE6-D96770FFC21C}" srcOrd="1" destOrd="0" parTransId="{AC234BAB-E2C1-8446-A90E-F9F2E4CDAA96}" sibTransId="{EA5CBF0D-398A-B941-A6ED-DDB677D5BC10}"/>
    <dgm:cxn modelId="{3CC758BC-12DF-8E43-BAF6-0C7A2B88F404}" srcId="{DE801C00-52A5-BE4D-9670-50E824F0085B}" destId="{A82FC3F4-1C30-D74E-9D83-83ED1CBD19B9}" srcOrd="3" destOrd="0" parTransId="{D22BC18F-9AEC-604F-9498-862CAA929ACE}" sibTransId="{D302AD87-DCBE-7040-8935-E3DDCCD1BD1D}"/>
    <dgm:cxn modelId="{991EB7D4-3667-9843-843E-0CAE641A6B88}" srcId="{DE801C00-52A5-BE4D-9670-50E824F0085B}" destId="{4686BB1C-56B2-B34F-82C4-D17B55191BDC}" srcOrd="0" destOrd="0" parTransId="{068EBF2E-ECB9-C34D-B06F-DB064FFFA1FD}" sibTransId="{C6C07DE5-41C1-3A4D-896F-F383F33A4988}"/>
    <dgm:cxn modelId="{C9D8AFD6-CA18-2C41-B907-C4997D28BF4B}" type="presOf" srcId="{741DCF56-0F8F-A341-BBE6-D96770FFC21C}" destId="{9AB5CD15-F4A2-E040-A1C5-C88812A49F3A}" srcOrd="0" destOrd="0" presId="urn:microsoft.com/office/officeart/2008/layout/VerticalCurvedList"/>
    <dgm:cxn modelId="{65453AA6-A4B1-D647-8B34-C821DB4FBDA4}" type="presParOf" srcId="{349C4BBE-02B9-0447-A5F9-C0E4F25B1314}" destId="{BA9DC47D-D2C8-964A-A88A-5E0DBB284843}" srcOrd="0" destOrd="0" presId="urn:microsoft.com/office/officeart/2008/layout/VerticalCurvedList"/>
    <dgm:cxn modelId="{C6948C22-3AF1-D84B-AD26-065EB6FFC949}" type="presParOf" srcId="{BA9DC47D-D2C8-964A-A88A-5E0DBB284843}" destId="{C9A3A9C8-AAF6-1847-B803-87141F141993}" srcOrd="0" destOrd="0" presId="urn:microsoft.com/office/officeart/2008/layout/VerticalCurvedList"/>
    <dgm:cxn modelId="{BBA52C5E-7D40-FD43-8C6F-FA32032C588A}" type="presParOf" srcId="{C9A3A9C8-AAF6-1847-B803-87141F141993}" destId="{ED2D71CC-654C-D546-B9F0-3E615383F9F4}" srcOrd="0" destOrd="0" presId="urn:microsoft.com/office/officeart/2008/layout/VerticalCurvedList"/>
    <dgm:cxn modelId="{9C7C8007-3F7A-E54D-88D3-D367779FCFF1}" type="presParOf" srcId="{C9A3A9C8-AAF6-1847-B803-87141F141993}" destId="{6AF1F088-8CED-1D40-A13A-A97EED61220E}" srcOrd="1" destOrd="0" presId="urn:microsoft.com/office/officeart/2008/layout/VerticalCurvedList"/>
    <dgm:cxn modelId="{904BF297-7F6B-5A44-930F-523616D1B5EB}" type="presParOf" srcId="{C9A3A9C8-AAF6-1847-B803-87141F141993}" destId="{9F9F50FA-D002-6840-A50E-9B8B15DF451F}" srcOrd="2" destOrd="0" presId="urn:microsoft.com/office/officeart/2008/layout/VerticalCurvedList"/>
    <dgm:cxn modelId="{CDCCA4F1-FF69-8A4D-9619-BAE71FE10818}" type="presParOf" srcId="{C9A3A9C8-AAF6-1847-B803-87141F141993}" destId="{B3279226-F52B-9C46-AE5C-CBA61F478F9F}" srcOrd="3" destOrd="0" presId="urn:microsoft.com/office/officeart/2008/layout/VerticalCurvedList"/>
    <dgm:cxn modelId="{D26597B0-4591-F144-B81B-BF78B659AB25}" type="presParOf" srcId="{BA9DC47D-D2C8-964A-A88A-5E0DBB284843}" destId="{8269711F-E593-7B48-A0A3-8AE605EC8635}" srcOrd="1" destOrd="0" presId="urn:microsoft.com/office/officeart/2008/layout/VerticalCurvedList"/>
    <dgm:cxn modelId="{6330F635-E8E6-4343-9B5E-335C0B4528A9}" type="presParOf" srcId="{BA9DC47D-D2C8-964A-A88A-5E0DBB284843}" destId="{07158FAC-7FF9-0241-97A3-162905895DB1}" srcOrd="2" destOrd="0" presId="urn:microsoft.com/office/officeart/2008/layout/VerticalCurvedList"/>
    <dgm:cxn modelId="{58827C93-DFDF-9C40-9DAF-12E5B663C171}" type="presParOf" srcId="{07158FAC-7FF9-0241-97A3-162905895DB1}" destId="{BA0C2711-B4C3-B04E-B11E-99512531A019}" srcOrd="0" destOrd="0" presId="urn:microsoft.com/office/officeart/2008/layout/VerticalCurvedList"/>
    <dgm:cxn modelId="{D22796ED-239F-FA43-8B76-D055536B3155}" type="presParOf" srcId="{BA9DC47D-D2C8-964A-A88A-5E0DBB284843}" destId="{9AB5CD15-F4A2-E040-A1C5-C88812A49F3A}" srcOrd="3" destOrd="0" presId="urn:microsoft.com/office/officeart/2008/layout/VerticalCurvedList"/>
    <dgm:cxn modelId="{AB961B09-4FD1-BC45-B74E-907117887C24}" type="presParOf" srcId="{BA9DC47D-D2C8-964A-A88A-5E0DBB284843}" destId="{607B91E2-B00C-FC4C-832C-E55DF3EF9B86}" srcOrd="4" destOrd="0" presId="urn:microsoft.com/office/officeart/2008/layout/VerticalCurvedList"/>
    <dgm:cxn modelId="{2717280E-D8A3-B548-9DD7-559EE6BE98CB}" type="presParOf" srcId="{607B91E2-B00C-FC4C-832C-E55DF3EF9B86}" destId="{1BAB51BF-1359-8241-8DA2-3B127EC3AD8F}" srcOrd="0" destOrd="0" presId="urn:microsoft.com/office/officeart/2008/layout/VerticalCurvedList"/>
    <dgm:cxn modelId="{001FD231-B6EA-0F47-8443-9654DCAEBD65}" type="presParOf" srcId="{BA9DC47D-D2C8-964A-A88A-5E0DBB284843}" destId="{7424E9D5-1B56-F142-BBEF-204884638F88}" srcOrd="5" destOrd="0" presId="urn:microsoft.com/office/officeart/2008/layout/VerticalCurvedList"/>
    <dgm:cxn modelId="{575FC558-4AEB-9641-8C8A-29D141EBFF1F}" type="presParOf" srcId="{BA9DC47D-D2C8-964A-A88A-5E0DBB284843}" destId="{858375B0-AA40-0E4A-80AD-CFCAE7D7F3A8}" srcOrd="6" destOrd="0" presId="urn:microsoft.com/office/officeart/2008/layout/VerticalCurvedList"/>
    <dgm:cxn modelId="{82257A7C-0398-8441-8AE6-4D6F5FF8E89C}" type="presParOf" srcId="{858375B0-AA40-0E4A-80AD-CFCAE7D7F3A8}" destId="{4F683EAB-DC7D-E947-A213-CD4AD3F5361B}" srcOrd="0" destOrd="0" presId="urn:microsoft.com/office/officeart/2008/layout/VerticalCurvedList"/>
    <dgm:cxn modelId="{FBB67BBD-EDC9-4D4E-8704-7219C8484C3C}" type="presParOf" srcId="{BA9DC47D-D2C8-964A-A88A-5E0DBB284843}" destId="{9EDFDDC1-82A6-574E-BEB5-B0F2306DC3FB}" srcOrd="7" destOrd="0" presId="urn:microsoft.com/office/officeart/2008/layout/VerticalCurvedList"/>
    <dgm:cxn modelId="{9E6F32A1-4C10-144A-AAC7-594CE3744F9F}" type="presParOf" srcId="{BA9DC47D-D2C8-964A-A88A-5E0DBB284843}" destId="{71141E4F-8527-CB49-9FF9-C2033A39B734}" srcOrd="8" destOrd="0" presId="urn:microsoft.com/office/officeart/2008/layout/VerticalCurvedList"/>
    <dgm:cxn modelId="{38EF50AC-4E5D-7843-A685-8D1BB0A71F97}" type="presParOf" srcId="{71141E4F-8527-CB49-9FF9-C2033A39B734}" destId="{BB033A18-1AC0-2C42-ACB4-FF226F9E917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AD165D-EED7-C24E-9567-79BE66173544}" type="doc">
      <dgm:prSet loTypeId="urn:microsoft.com/office/officeart/2005/8/layout/radial5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AAF55D13-77F7-4E4A-9EB1-AB2E6EA5537D}">
      <dgm:prSet phldrT="[文字]" custT="1"/>
      <dgm:spPr/>
      <dgm:t>
        <a:bodyPr/>
        <a:lstStyle/>
        <a:p>
          <a:pPr>
            <a:lnSpc>
              <a:spcPct val="100000"/>
            </a:lnSpc>
          </a:pPr>
          <a:r>
            <a:rPr lang="zh-TW" altLang="en-US" sz="2400" dirty="0">
              <a:latin typeface="Kaiti SC" panose="02010600040101010101" pitchFamily="2" charset="-122"/>
              <a:ea typeface="Kaiti SC" panose="02010600040101010101" pitchFamily="2" charset="-122"/>
            </a:rPr>
            <a:t>肩頸酸痛</a:t>
          </a:r>
          <a:endParaRPr lang="en-US" altLang="zh-TW" sz="24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>
            <a:lnSpc>
              <a:spcPct val="100000"/>
            </a:lnSpc>
          </a:pPr>
          <a:r>
            <a:rPr lang="zh-TW" altLang="en-US" sz="2400" dirty="0">
              <a:latin typeface="Kaiti SC" panose="02010600040101010101" pitchFamily="2" charset="-122"/>
              <a:ea typeface="Kaiti SC" panose="02010600040101010101" pitchFamily="2" charset="-122"/>
            </a:rPr>
            <a:t>常見</a:t>
          </a:r>
          <a:r>
            <a:rPr lang="zh-TW" altLang="en-US" sz="2800" dirty="0">
              <a:latin typeface="Kaiti SC" panose="02010600040101010101" pitchFamily="2" charset="-122"/>
              <a:ea typeface="Kaiti SC" panose="02010600040101010101" pitchFamily="2" charset="-122"/>
            </a:rPr>
            <a:t>因素</a:t>
          </a:r>
          <a:endParaRPr lang="zh-TW" altLang="en-US" sz="2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B8D7EB7F-D9F6-2546-9509-A263F055F9F3}" type="parTrans" cxnId="{D7FED697-0F7C-144F-A3C3-1E975F6D5A18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F52B34F4-2806-7442-9507-98A1318780A0}" type="sibTrans" cxnId="{D7FED697-0F7C-144F-A3C3-1E975F6D5A18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53133187-B676-B24F-9BAA-8D587E0EEE90}">
      <dgm:prSet phldrT="[文字]" custT="1"/>
      <dgm:spPr/>
      <dgm:t>
        <a:bodyPr/>
        <a:lstStyle/>
        <a:p>
          <a:r>
            <a:rPr lang="zh-TW" altLang="en-US" sz="3200" dirty="0">
              <a:latin typeface="Kaiti SC" panose="02010600040101010101" pitchFamily="2" charset="-122"/>
              <a:ea typeface="Kaiti SC" panose="02010600040101010101" pitchFamily="2" charset="-122"/>
            </a:rPr>
            <a:t>姿勢不良</a:t>
          </a:r>
        </a:p>
      </dgm:t>
    </dgm:pt>
    <dgm:pt modelId="{0E42D683-6CD1-014D-80F6-8C48AA3C78C8}" type="parTrans" cxnId="{3EC81465-8EFE-5C43-9EDD-58AB4EBE16A5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83AEECF4-2F4D-D14E-AB90-E11E7634B86B}" type="sibTrans" cxnId="{3EC81465-8EFE-5C43-9EDD-58AB4EBE16A5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49E83D8A-7408-A048-AE27-D30CC2099EF3}">
      <dgm:prSet phldrT="[文字]" custT="1"/>
      <dgm:spPr/>
      <dgm:t>
        <a:bodyPr/>
        <a:lstStyle/>
        <a:p>
          <a:r>
            <a:rPr lang="zh-TW" altLang="en-US" sz="3200" dirty="0">
              <a:latin typeface="Kaiti SC" panose="02010600040101010101" pitchFamily="2" charset="-122"/>
              <a:ea typeface="Kaiti SC" panose="02010600040101010101" pitchFamily="2" charset="-122"/>
            </a:rPr>
            <a:t>缺乏運動</a:t>
          </a:r>
        </a:p>
      </dgm:t>
    </dgm:pt>
    <dgm:pt modelId="{E09E9113-A32C-2E4B-9620-21C3D2444F37}" type="parTrans" cxnId="{4318E2F5-62DA-C341-AE95-4DC301F4BB16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4C2F6DB4-58C0-B94D-8557-A3A40FBD865C}" type="sibTrans" cxnId="{4318E2F5-62DA-C341-AE95-4DC301F4BB16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58C95BDB-F453-854D-B997-AC8743EAB253}">
      <dgm:prSet phldrT="[文字]" custT="1"/>
      <dgm:spPr/>
      <dgm:t>
        <a:bodyPr/>
        <a:lstStyle/>
        <a:p>
          <a:r>
            <a:rPr lang="zh-TW" altLang="en-US" sz="3200" dirty="0">
              <a:latin typeface="Kaiti SC" panose="02010600040101010101" pitchFamily="2" charset="-122"/>
              <a:ea typeface="Kaiti SC" panose="02010600040101010101" pitchFamily="2" charset="-122"/>
            </a:rPr>
            <a:t>壓力過大</a:t>
          </a:r>
        </a:p>
      </dgm:t>
    </dgm:pt>
    <dgm:pt modelId="{29C0B967-6D46-B043-A41D-0AA62D0AEA38}" type="parTrans" cxnId="{E0263F18-6D32-F546-9EE3-2FDF6F3A23BF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DC097AF5-55A7-6041-9DF7-D7DEE6260375}" type="sibTrans" cxnId="{E0263F18-6D32-F546-9EE3-2FDF6F3A23BF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C3EA0984-90F0-B64F-AB01-14AF507198B5}">
      <dgm:prSet phldrT="[文字]" custT="1"/>
      <dgm:spPr/>
      <dgm:t>
        <a:bodyPr/>
        <a:lstStyle/>
        <a:p>
          <a:r>
            <a:rPr lang="zh-TW" altLang="en-US" sz="3200" dirty="0">
              <a:latin typeface="Kaiti SC" panose="02010600040101010101" pitchFamily="2" charset="-122"/>
              <a:ea typeface="Kaiti SC" panose="02010600040101010101" pitchFamily="2" charset="-122"/>
            </a:rPr>
            <a:t>疾病所致</a:t>
          </a:r>
        </a:p>
      </dgm:t>
    </dgm:pt>
    <dgm:pt modelId="{565F4C69-9091-524D-8B59-A821CF55C214}" type="parTrans" cxnId="{02FA7B2F-34A3-C74D-9F4A-5B5AD81CB802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33C32F65-8E87-CA42-BD41-CCB8ACFFE99E}" type="sibTrans" cxnId="{02FA7B2F-34A3-C74D-9F4A-5B5AD81CB802}">
      <dgm:prSet/>
      <dgm:spPr/>
      <dgm:t>
        <a:bodyPr/>
        <a:lstStyle/>
        <a:p>
          <a:endParaRPr lang="zh-TW" altLang="en-US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8FC233D4-1B6B-864C-B9A3-FFF49B8ACC85}">
      <dgm:prSet custT="1"/>
      <dgm:spPr/>
      <dgm:t>
        <a:bodyPr/>
        <a:lstStyle/>
        <a:p>
          <a:r>
            <a:rPr lang="zh-TW" altLang="en-US" sz="3200" dirty="0">
              <a:latin typeface="Kaiti SC" panose="02010600040101010101" pitchFamily="2" charset="-122"/>
              <a:ea typeface="Kaiti SC" panose="02010600040101010101" pitchFamily="2" charset="-122"/>
            </a:rPr>
            <a:t>過度使用</a:t>
          </a:r>
        </a:p>
      </dgm:t>
    </dgm:pt>
    <dgm:pt modelId="{8D5D3B6D-93F2-0A41-9C4E-5DC992DE5C59}" type="parTrans" cxnId="{6B803700-FF60-614E-AB3D-AFE365BC84CF}">
      <dgm:prSet/>
      <dgm:spPr/>
      <dgm:t>
        <a:bodyPr/>
        <a:lstStyle/>
        <a:p>
          <a:endParaRPr lang="zh-TW" altLang="en-US"/>
        </a:p>
      </dgm:t>
    </dgm:pt>
    <dgm:pt modelId="{E6597EF7-13BE-014F-BE7C-1F32241D8E91}" type="sibTrans" cxnId="{6B803700-FF60-614E-AB3D-AFE365BC84CF}">
      <dgm:prSet/>
      <dgm:spPr/>
      <dgm:t>
        <a:bodyPr/>
        <a:lstStyle/>
        <a:p>
          <a:endParaRPr lang="zh-TW" altLang="en-US"/>
        </a:p>
      </dgm:t>
    </dgm:pt>
    <dgm:pt modelId="{C4D9968E-F1DF-D240-B0CB-F4D95C4666BB}">
      <dgm:prSet custT="1"/>
      <dgm:spPr/>
      <dgm:t>
        <a:bodyPr/>
        <a:lstStyle/>
        <a:p>
          <a:r>
            <a:rPr lang="zh-TW" altLang="en-US" sz="3200" dirty="0">
              <a:latin typeface="Kaiti SC" panose="02010600040101010101" pitchFamily="2" charset="-122"/>
              <a:ea typeface="Kaiti SC" panose="02010600040101010101" pitchFamily="2" charset="-122"/>
            </a:rPr>
            <a:t>退化狀況</a:t>
          </a:r>
        </a:p>
      </dgm:t>
    </dgm:pt>
    <dgm:pt modelId="{CFF28304-4D71-3F4F-9405-6BCF4ACA6D8B}" type="parTrans" cxnId="{67A13AD4-CB9A-FE4B-B609-E9C1616BA254}">
      <dgm:prSet/>
      <dgm:spPr/>
      <dgm:t>
        <a:bodyPr/>
        <a:lstStyle/>
        <a:p>
          <a:endParaRPr lang="zh-TW" altLang="en-US"/>
        </a:p>
      </dgm:t>
    </dgm:pt>
    <dgm:pt modelId="{186AB4EF-8618-5443-A3DC-39DFBC9FDF67}" type="sibTrans" cxnId="{67A13AD4-CB9A-FE4B-B609-E9C1616BA254}">
      <dgm:prSet/>
      <dgm:spPr/>
      <dgm:t>
        <a:bodyPr/>
        <a:lstStyle/>
        <a:p>
          <a:endParaRPr lang="zh-TW" altLang="en-US"/>
        </a:p>
      </dgm:t>
    </dgm:pt>
    <dgm:pt modelId="{5B7F67EE-54ED-164F-8CDC-F4451988686B}" type="pres">
      <dgm:prSet presAssocID="{04AD165D-EED7-C24E-9567-79BE6617354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EC39145-CAC0-444D-A2BC-390FD58F6E25}" type="pres">
      <dgm:prSet presAssocID="{AAF55D13-77F7-4E4A-9EB1-AB2E6EA5537D}" presName="centerShape" presStyleLbl="node0" presStyleIdx="0" presStyleCnt="1" custScaleX="126824" custScaleY="123271"/>
      <dgm:spPr/>
    </dgm:pt>
    <dgm:pt modelId="{F4E47884-AA90-804D-8741-43FCA7AD2A69}" type="pres">
      <dgm:prSet presAssocID="{0E42D683-6CD1-014D-80F6-8C48AA3C78C8}" presName="parTrans" presStyleLbl="sibTrans2D1" presStyleIdx="0" presStyleCnt="6"/>
      <dgm:spPr/>
    </dgm:pt>
    <dgm:pt modelId="{C40C01F0-F17F-3B43-B197-5DF53FCA485E}" type="pres">
      <dgm:prSet presAssocID="{0E42D683-6CD1-014D-80F6-8C48AA3C78C8}" presName="connectorText" presStyleLbl="sibTrans2D1" presStyleIdx="0" presStyleCnt="6"/>
      <dgm:spPr/>
    </dgm:pt>
    <dgm:pt modelId="{43D78468-DCEB-6E4E-82C7-5190487D3B69}" type="pres">
      <dgm:prSet presAssocID="{53133187-B676-B24F-9BAA-8D587E0EEE90}" presName="node" presStyleLbl="node1" presStyleIdx="0" presStyleCnt="6">
        <dgm:presLayoutVars>
          <dgm:bulletEnabled val="1"/>
        </dgm:presLayoutVars>
      </dgm:prSet>
      <dgm:spPr/>
    </dgm:pt>
    <dgm:pt modelId="{0519DE31-9009-2440-A0EC-0CA420293205}" type="pres">
      <dgm:prSet presAssocID="{E09E9113-A32C-2E4B-9620-21C3D2444F37}" presName="parTrans" presStyleLbl="sibTrans2D1" presStyleIdx="1" presStyleCnt="6"/>
      <dgm:spPr/>
    </dgm:pt>
    <dgm:pt modelId="{AAE8A29C-6E9F-C445-8823-9B5ECE6CD998}" type="pres">
      <dgm:prSet presAssocID="{E09E9113-A32C-2E4B-9620-21C3D2444F37}" presName="connectorText" presStyleLbl="sibTrans2D1" presStyleIdx="1" presStyleCnt="6"/>
      <dgm:spPr/>
    </dgm:pt>
    <dgm:pt modelId="{29A8784D-5A15-F241-A85E-36515AC59AA4}" type="pres">
      <dgm:prSet presAssocID="{49E83D8A-7408-A048-AE27-D30CC2099EF3}" presName="node" presStyleLbl="node1" presStyleIdx="1" presStyleCnt="6">
        <dgm:presLayoutVars>
          <dgm:bulletEnabled val="1"/>
        </dgm:presLayoutVars>
      </dgm:prSet>
      <dgm:spPr/>
    </dgm:pt>
    <dgm:pt modelId="{F2A32498-8BDE-E745-A6D6-D630ADE4D646}" type="pres">
      <dgm:prSet presAssocID="{29C0B967-6D46-B043-A41D-0AA62D0AEA38}" presName="parTrans" presStyleLbl="sibTrans2D1" presStyleIdx="2" presStyleCnt="6"/>
      <dgm:spPr/>
    </dgm:pt>
    <dgm:pt modelId="{20B342DF-A463-B34A-807C-A2692EB25059}" type="pres">
      <dgm:prSet presAssocID="{29C0B967-6D46-B043-A41D-0AA62D0AEA38}" presName="connectorText" presStyleLbl="sibTrans2D1" presStyleIdx="2" presStyleCnt="6"/>
      <dgm:spPr/>
    </dgm:pt>
    <dgm:pt modelId="{5F653A84-2DD4-2941-BC03-AED19DBC06D1}" type="pres">
      <dgm:prSet presAssocID="{58C95BDB-F453-854D-B997-AC8743EAB253}" presName="node" presStyleLbl="node1" presStyleIdx="2" presStyleCnt="6">
        <dgm:presLayoutVars>
          <dgm:bulletEnabled val="1"/>
        </dgm:presLayoutVars>
      </dgm:prSet>
      <dgm:spPr/>
    </dgm:pt>
    <dgm:pt modelId="{F418D777-180F-734D-B349-ECE1DEEE8C3D}" type="pres">
      <dgm:prSet presAssocID="{565F4C69-9091-524D-8B59-A821CF55C214}" presName="parTrans" presStyleLbl="sibTrans2D1" presStyleIdx="3" presStyleCnt="6"/>
      <dgm:spPr/>
    </dgm:pt>
    <dgm:pt modelId="{F92B6148-3C9E-A847-99B9-829FC9A50F5F}" type="pres">
      <dgm:prSet presAssocID="{565F4C69-9091-524D-8B59-A821CF55C214}" presName="connectorText" presStyleLbl="sibTrans2D1" presStyleIdx="3" presStyleCnt="6"/>
      <dgm:spPr/>
    </dgm:pt>
    <dgm:pt modelId="{A3725D56-190C-EC47-8006-C14D51F400C4}" type="pres">
      <dgm:prSet presAssocID="{C3EA0984-90F0-B64F-AB01-14AF507198B5}" presName="node" presStyleLbl="node1" presStyleIdx="3" presStyleCnt="6">
        <dgm:presLayoutVars>
          <dgm:bulletEnabled val="1"/>
        </dgm:presLayoutVars>
      </dgm:prSet>
      <dgm:spPr/>
    </dgm:pt>
    <dgm:pt modelId="{BDABC33D-2080-D04A-AC99-66D555AC82B4}" type="pres">
      <dgm:prSet presAssocID="{8D5D3B6D-93F2-0A41-9C4E-5DC992DE5C59}" presName="parTrans" presStyleLbl="sibTrans2D1" presStyleIdx="4" presStyleCnt="6"/>
      <dgm:spPr/>
    </dgm:pt>
    <dgm:pt modelId="{FFD0C047-F285-ED40-8D04-F6D54AA332C6}" type="pres">
      <dgm:prSet presAssocID="{8D5D3B6D-93F2-0A41-9C4E-5DC992DE5C59}" presName="connectorText" presStyleLbl="sibTrans2D1" presStyleIdx="4" presStyleCnt="6"/>
      <dgm:spPr/>
    </dgm:pt>
    <dgm:pt modelId="{CA062ABC-5CD3-8643-B5BC-E04EE38DCF5D}" type="pres">
      <dgm:prSet presAssocID="{8FC233D4-1B6B-864C-B9A3-FFF49B8ACC85}" presName="node" presStyleLbl="node1" presStyleIdx="4" presStyleCnt="6">
        <dgm:presLayoutVars>
          <dgm:bulletEnabled val="1"/>
        </dgm:presLayoutVars>
      </dgm:prSet>
      <dgm:spPr/>
    </dgm:pt>
    <dgm:pt modelId="{9E5F3E5B-2D4A-E441-8467-35107EB6FC15}" type="pres">
      <dgm:prSet presAssocID="{CFF28304-4D71-3F4F-9405-6BCF4ACA6D8B}" presName="parTrans" presStyleLbl="sibTrans2D1" presStyleIdx="5" presStyleCnt="6"/>
      <dgm:spPr/>
    </dgm:pt>
    <dgm:pt modelId="{063E4002-D471-9E43-917A-E94BF9AF5F48}" type="pres">
      <dgm:prSet presAssocID="{CFF28304-4D71-3F4F-9405-6BCF4ACA6D8B}" presName="connectorText" presStyleLbl="sibTrans2D1" presStyleIdx="5" presStyleCnt="6"/>
      <dgm:spPr/>
    </dgm:pt>
    <dgm:pt modelId="{4EE5B3BD-34A3-5840-B851-2143C547C1B1}" type="pres">
      <dgm:prSet presAssocID="{C4D9968E-F1DF-D240-B0CB-F4D95C4666BB}" presName="node" presStyleLbl="node1" presStyleIdx="5" presStyleCnt="6">
        <dgm:presLayoutVars>
          <dgm:bulletEnabled val="1"/>
        </dgm:presLayoutVars>
      </dgm:prSet>
      <dgm:spPr/>
    </dgm:pt>
  </dgm:ptLst>
  <dgm:cxnLst>
    <dgm:cxn modelId="{6B803700-FF60-614E-AB3D-AFE365BC84CF}" srcId="{AAF55D13-77F7-4E4A-9EB1-AB2E6EA5537D}" destId="{8FC233D4-1B6B-864C-B9A3-FFF49B8ACC85}" srcOrd="4" destOrd="0" parTransId="{8D5D3B6D-93F2-0A41-9C4E-5DC992DE5C59}" sibTransId="{E6597EF7-13BE-014F-BE7C-1F32241D8E91}"/>
    <dgm:cxn modelId="{E0263F18-6D32-F546-9EE3-2FDF6F3A23BF}" srcId="{AAF55D13-77F7-4E4A-9EB1-AB2E6EA5537D}" destId="{58C95BDB-F453-854D-B997-AC8743EAB253}" srcOrd="2" destOrd="0" parTransId="{29C0B967-6D46-B043-A41D-0AA62D0AEA38}" sibTransId="{DC097AF5-55A7-6041-9DF7-D7DEE6260375}"/>
    <dgm:cxn modelId="{1732B523-E846-5444-AA72-487987E9C9C7}" type="presOf" srcId="{53133187-B676-B24F-9BAA-8D587E0EEE90}" destId="{43D78468-DCEB-6E4E-82C7-5190487D3B69}" srcOrd="0" destOrd="0" presId="urn:microsoft.com/office/officeart/2005/8/layout/radial5"/>
    <dgm:cxn modelId="{A2306F27-841A-8F41-BD1D-02BE17775330}" type="presOf" srcId="{C4D9968E-F1DF-D240-B0CB-F4D95C4666BB}" destId="{4EE5B3BD-34A3-5840-B851-2143C547C1B1}" srcOrd="0" destOrd="0" presId="urn:microsoft.com/office/officeart/2005/8/layout/radial5"/>
    <dgm:cxn modelId="{02FA7B2F-34A3-C74D-9F4A-5B5AD81CB802}" srcId="{AAF55D13-77F7-4E4A-9EB1-AB2E6EA5537D}" destId="{C3EA0984-90F0-B64F-AB01-14AF507198B5}" srcOrd="3" destOrd="0" parTransId="{565F4C69-9091-524D-8B59-A821CF55C214}" sibTransId="{33C32F65-8E87-CA42-BD41-CCB8ACFFE99E}"/>
    <dgm:cxn modelId="{E2A3BA3D-5ABE-6844-8488-1DC7057ECAD0}" type="presOf" srcId="{E09E9113-A32C-2E4B-9620-21C3D2444F37}" destId="{AAE8A29C-6E9F-C445-8823-9B5ECE6CD998}" srcOrd="1" destOrd="0" presId="urn:microsoft.com/office/officeart/2005/8/layout/radial5"/>
    <dgm:cxn modelId="{04A0F445-6C1D-4C40-AC03-C85488DA3BA1}" type="presOf" srcId="{29C0B967-6D46-B043-A41D-0AA62D0AEA38}" destId="{20B342DF-A463-B34A-807C-A2692EB25059}" srcOrd="1" destOrd="0" presId="urn:microsoft.com/office/officeart/2005/8/layout/radial5"/>
    <dgm:cxn modelId="{B1698B47-DC24-F941-B391-74A01623C96B}" type="presOf" srcId="{8D5D3B6D-93F2-0A41-9C4E-5DC992DE5C59}" destId="{FFD0C047-F285-ED40-8D04-F6D54AA332C6}" srcOrd="1" destOrd="0" presId="urn:microsoft.com/office/officeart/2005/8/layout/radial5"/>
    <dgm:cxn modelId="{869ADB47-318B-3748-9B69-7F4324AB44DC}" type="presOf" srcId="{E09E9113-A32C-2E4B-9620-21C3D2444F37}" destId="{0519DE31-9009-2440-A0EC-0CA420293205}" srcOrd="0" destOrd="0" presId="urn:microsoft.com/office/officeart/2005/8/layout/radial5"/>
    <dgm:cxn modelId="{F113E45D-36AD-7141-99A8-1F90B1B2D634}" type="presOf" srcId="{AAF55D13-77F7-4E4A-9EB1-AB2E6EA5537D}" destId="{CEC39145-CAC0-444D-A2BC-390FD58F6E25}" srcOrd="0" destOrd="0" presId="urn:microsoft.com/office/officeart/2005/8/layout/radial5"/>
    <dgm:cxn modelId="{3EC81465-8EFE-5C43-9EDD-58AB4EBE16A5}" srcId="{AAF55D13-77F7-4E4A-9EB1-AB2E6EA5537D}" destId="{53133187-B676-B24F-9BAA-8D587E0EEE90}" srcOrd="0" destOrd="0" parTransId="{0E42D683-6CD1-014D-80F6-8C48AA3C78C8}" sibTransId="{83AEECF4-2F4D-D14E-AB90-E11E7634B86B}"/>
    <dgm:cxn modelId="{61924874-5401-8A42-A852-9A92501D6AFA}" type="presOf" srcId="{CFF28304-4D71-3F4F-9405-6BCF4ACA6D8B}" destId="{9E5F3E5B-2D4A-E441-8467-35107EB6FC15}" srcOrd="0" destOrd="0" presId="urn:microsoft.com/office/officeart/2005/8/layout/radial5"/>
    <dgm:cxn modelId="{0B231987-B6AF-2B40-9A9D-528814210DE2}" type="presOf" srcId="{C3EA0984-90F0-B64F-AB01-14AF507198B5}" destId="{A3725D56-190C-EC47-8006-C14D51F400C4}" srcOrd="0" destOrd="0" presId="urn:microsoft.com/office/officeart/2005/8/layout/radial5"/>
    <dgm:cxn modelId="{70C1F789-293B-D142-A84E-AE30896096F8}" type="presOf" srcId="{CFF28304-4D71-3F4F-9405-6BCF4ACA6D8B}" destId="{063E4002-D471-9E43-917A-E94BF9AF5F48}" srcOrd="1" destOrd="0" presId="urn:microsoft.com/office/officeart/2005/8/layout/radial5"/>
    <dgm:cxn modelId="{83CB1D8B-A0C6-F14C-9A4E-71E090B3D5F5}" type="presOf" srcId="{8D5D3B6D-93F2-0A41-9C4E-5DC992DE5C59}" destId="{BDABC33D-2080-D04A-AC99-66D555AC82B4}" srcOrd="0" destOrd="0" presId="urn:microsoft.com/office/officeart/2005/8/layout/radial5"/>
    <dgm:cxn modelId="{D7FED697-0F7C-144F-A3C3-1E975F6D5A18}" srcId="{04AD165D-EED7-C24E-9567-79BE66173544}" destId="{AAF55D13-77F7-4E4A-9EB1-AB2E6EA5537D}" srcOrd="0" destOrd="0" parTransId="{B8D7EB7F-D9F6-2546-9509-A263F055F9F3}" sibTransId="{F52B34F4-2806-7442-9507-98A1318780A0}"/>
    <dgm:cxn modelId="{9634579A-5078-AD4B-9B8B-0B135B45DB5D}" type="presOf" srcId="{29C0B967-6D46-B043-A41D-0AA62D0AEA38}" destId="{F2A32498-8BDE-E745-A6D6-D630ADE4D646}" srcOrd="0" destOrd="0" presId="urn:microsoft.com/office/officeart/2005/8/layout/radial5"/>
    <dgm:cxn modelId="{4349EBAD-ADAE-334E-8A2E-67E72FE58E80}" type="presOf" srcId="{58C95BDB-F453-854D-B997-AC8743EAB253}" destId="{5F653A84-2DD4-2941-BC03-AED19DBC06D1}" srcOrd="0" destOrd="0" presId="urn:microsoft.com/office/officeart/2005/8/layout/radial5"/>
    <dgm:cxn modelId="{B8F842B2-5022-9A4A-BAA8-0025B9121780}" type="presOf" srcId="{8FC233D4-1B6B-864C-B9A3-FFF49B8ACC85}" destId="{CA062ABC-5CD3-8643-B5BC-E04EE38DCF5D}" srcOrd="0" destOrd="0" presId="urn:microsoft.com/office/officeart/2005/8/layout/radial5"/>
    <dgm:cxn modelId="{FA64C4C3-1C3C-4849-A499-47707F8E90EB}" type="presOf" srcId="{49E83D8A-7408-A048-AE27-D30CC2099EF3}" destId="{29A8784D-5A15-F241-A85E-36515AC59AA4}" srcOrd="0" destOrd="0" presId="urn:microsoft.com/office/officeart/2005/8/layout/radial5"/>
    <dgm:cxn modelId="{4E356DC4-E919-9A4A-8729-DB5309BBD4C2}" type="presOf" srcId="{0E42D683-6CD1-014D-80F6-8C48AA3C78C8}" destId="{C40C01F0-F17F-3B43-B197-5DF53FCA485E}" srcOrd="1" destOrd="0" presId="urn:microsoft.com/office/officeart/2005/8/layout/radial5"/>
    <dgm:cxn modelId="{280754C8-9B52-FF4C-B4BB-1CCD3815EAC1}" type="presOf" srcId="{565F4C69-9091-524D-8B59-A821CF55C214}" destId="{F418D777-180F-734D-B349-ECE1DEEE8C3D}" srcOrd="0" destOrd="0" presId="urn:microsoft.com/office/officeart/2005/8/layout/radial5"/>
    <dgm:cxn modelId="{67A13AD4-CB9A-FE4B-B609-E9C1616BA254}" srcId="{AAF55D13-77F7-4E4A-9EB1-AB2E6EA5537D}" destId="{C4D9968E-F1DF-D240-B0CB-F4D95C4666BB}" srcOrd="5" destOrd="0" parTransId="{CFF28304-4D71-3F4F-9405-6BCF4ACA6D8B}" sibTransId="{186AB4EF-8618-5443-A3DC-39DFBC9FDF67}"/>
    <dgm:cxn modelId="{3B5CD4DA-722F-6D4A-9EF9-FE8CC5DEA35A}" type="presOf" srcId="{04AD165D-EED7-C24E-9567-79BE66173544}" destId="{5B7F67EE-54ED-164F-8CDC-F4451988686B}" srcOrd="0" destOrd="0" presId="urn:microsoft.com/office/officeart/2005/8/layout/radial5"/>
    <dgm:cxn modelId="{4318E2F5-62DA-C341-AE95-4DC301F4BB16}" srcId="{AAF55D13-77F7-4E4A-9EB1-AB2E6EA5537D}" destId="{49E83D8A-7408-A048-AE27-D30CC2099EF3}" srcOrd="1" destOrd="0" parTransId="{E09E9113-A32C-2E4B-9620-21C3D2444F37}" sibTransId="{4C2F6DB4-58C0-B94D-8557-A3A40FBD865C}"/>
    <dgm:cxn modelId="{088929FB-C968-3D49-B9BA-222A94A114DF}" type="presOf" srcId="{565F4C69-9091-524D-8B59-A821CF55C214}" destId="{F92B6148-3C9E-A847-99B9-829FC9A50F5F}" srcOrd="1" destOrd="0" presId="urn:microsoft.com/office/officeart/2005/8/layout/radial5"/>
    <dgm:cxn modelId="{44DB90FE-1961-724D-934F-BA73B08AED57}" type="presOf" srcId="{0E42D683-6CD1-014D-80F6-8C48AA3C78C8}" destId="{F4E47884-AA90-804D-8741-43FCA7AD2A69}" srcOrd="0" destOrd="0" presId="urn:microsoft.com/office/officeart/2005/8/layout/radial5"/>
    <dgm:cxn modelId="{CBCD42EF-622C-604C-A703-F4667D25D9E2}" type="presParOf" srcId="{5B7F67EE-54ED-164F-8CDC-F4451988686B}" destId="{CEC39145-CAC0-444D-A2BC-390FD58F6E25}" srcOrd="0" destOrd="0" presId="urn:microsoft.com/office/officeart/2005/8/layout/radial5"/>
    <dgm:cxn modelId="{957E9997-314A-8644-84AC-9AF9AE388F0B}" type="presParOf" srcId="{5B7F67EE-54ED-164F-8CDC-F4451988686B}" destId="{F4E47884-AA90-804D-8741-43FCA7AD2A69}" srcOrd="1" destOrd="0" presId="urn:microsoft.com/office/officeart/2005/8/layout/radial5"/>
    <dgm:cxn modelId="{7DC4CB73-09F1-B84A-9895-AB133972718F}" type="presParOf" srcId="{F4E47884-AA90-804D-8741-43FCA7AD2A69}" destId="{C40C01F0-F17F-3B43-B197-5DF53FCA485E}" srcOrd="0" destOrd="0" presId="urn:microsoft.com/office/officeart/2005/8/layout/radial5"/>
    <dgm:cxn modelId="{64DC192C-672F-D94C-9B6C-79DEABAE949B}" type="presParOf" srcId="{5B7F67EE-54ED-164F-8CDC-F4451988686B}" destId="{43D78468-DCEB-6E4E-82C7-5190487D3B69}" srcOrd="2" destOrd="0" presId="urn:microsoft.com/office/officeart/2005/8/layout/radial5"/>
    <dgm:cxn modelId="{29D19388-D3F6-EA4B-9B03-F6842AB64C2F}" type="presParOf" srcId="{5B7F67EE-54ED-164F-8CDC-F4451988686B}" destId="{0519DE31-9009-2440-A0EC-0CA420293205}" srcOrd="3" destOrd="0" presId="urn:microsoft.com/office/officeart/2005/8/layout/radial5"/>
    <dgm:cxn modelId="{221A3196-4B57-5546-AB0F-5786E8587D6F}" type="presParOf" srcId="{0519DE31-9009-2440-A0EC-0CA420293205}" destId="{AAE8A29C-6E9F-C445-8823-9B5ECE6CD998}" srcOrd="0" destOrd="0" presId="urn:microsoft.com/office/officeart/2005/8/layout/radial5"/>
    <dgm:cxn modelId="{5017E5F8-C95D-9641-A563-52CF35E126F9}" type="presParOf" srcId="{5B7F67EE-54ED-164F-8CDC-F4451988686B}" destId="{29A8784D-5A15-F241-A85E-36515AC59AA4}" srcOrd="4" destOrd="0" presId="urn:microsoft.com/office/officeart/2005/8/layout/radial5"/>
    <dgm:cxn modelId="{E00AED43-9337-E94E-AC57-E11FD6A19BF5}" type="presParOf" srcId="{5B7F67EE-54ED-164F-8CDC-F4451988686B}" destId="{F2A32498-8BDE-E745-A6D6-D630ADE4D646}" srcOrd="5" destOrd="0" presId="urn:microsoft.com/office/officeart/2005/8/layout/radial5"/>
    <dgm:cxn modelId="{BF54E360-5060-5643-BA55-23944554ACFF}" type="presParOf" srcId="{F2A32498-8BDE-E745-A6D6-D630ADE4D646}" destId="{20B342DF-A463-B34A-807C-A2692EB25059}" srcOrd="0" destOrd="0" presId="urn:microsoft.com/office/officeart/2005/8/layout/radial5"/>
    <dgm:cxn modelId="{4B10D777-C0EE-EE40-B3B7-D8D2121226B6}" type="presParOf" srcId="{5B7F67EE-54ED-164F-8CDC-F4451988686B}" destId="{5F653A84-2DD4-2941-BC03-AED19DBC06D1}" srcOrd="6" destOrd="0" presId="urn:microsoft.com/office/officeart/2005/8/layout/radial5"/>
    <dgm:cxn modelId="{69D5175B-AAA5-4B42-8D64-CF96A040F71F}" type="presParOf" srcId="{5B7F67EE-54ED-164F-8CDC-F4451988686B}" destId="{F418D777-180F-734D-B349-ECE1DEEE8C3D}" srcOrd="7" destOrd="0" presId="urn:microsoft.com/office/officeart/2005/8/layout/radial5"/>
    <dgm:cxn modelId="{7273A462-7062-6040-8EE7-F9619B1CC8B7}" type="presParOf" srcId="{F418D777-180F-734D-B349-ECE1DEEE8C3D}" destId="{F92B6148-3C9E-A847-99B9-829FC9A50F5F}" srcOrd="0" destOrd="0" presId="urn:microsoft.com/office/officeart/2005/8/layout/radial5"/>
    <dgm:cxn modelId="{CE8AF2E1-04B6-ED44-B35C-D78B3E115578}" type="presParOf" srcId="{5B7F67EE-54ED-164F-8CDC-F4451988686B}" destId="{A3725D56-190C-EC47-8006-C14D51F400C4}" srcOrd="8" destOrd="0" presId="urn:microsoft.com/office/officeart/2005/8/layout/radial5"/>
    <dgm:cxn modelId="{4308BEDE-354E-3C44-95F4-D20AFD8AF81B}" type="presParOf" srcId="{5B7F67EE-54ED-164F-8CDC-F4451988686B}" destId="{BDABC33D-2080-D04A-AC99-66D555AC82B4}" srcOrd="9" destOrd="0" presId="urn:microsoft.com/office/officeart/2005/8/layout/radial5"/>
    <dgm:cxn modelId="{7BB7184E-D386-414D-A550-0EE222F6D09A}" type="presParOf" srcId="{BDABC33D-2080-D04A-AC99-66D555AC82B4}" destId="{FFD0C047-F285-ED40-8D04-F6D54AA332C6}" srcOrd="0" destOrd="0" presId="urn:microsoft.com/office/officeart/2005/8/layout/radial5"/>
    <dgm:cxn modelId="{25854670-6098-974B-8878-FEC9DBA983AF}" type="presParOf" srcId="{5B7F67EE-54ED-164F-8CDC-F4451988686B}" destId="{CA062ABC-5CD3-8643-B5BC-E04EE38DCF5D}" srcOrd="10" destOrd="0" presId="urn:microsoft.com/office/officeart/2005/8/layout/radial5"/>
    <dgm:cxn modelId="{E61F9C3B-104E-C84A-A028-5A846B1705E4}" type="presParOf" srcId="{5B7F67EE-54ED-164F-8CDC-F4451988686B}" destId="{9E5F3E5B-2D4A-E441-8467-35107EB6FC15}" srcOrd="11" destOrd="0" presId="urn:microsoft.com/office/officeart/2005/8/layout/radial5"/>
    <dgm:cxn modelId="{95109C71-62E6-D840-BFD2-ADB3352668DE}" type="presParOf" srcId="{9E5F3E5B-2D4A-E441-8467-35107EB6FC15}" destId="{063E4002-D471-9E43-917A-E94BF9AF5F48}" srcOrd="0" destOrd="0" presId="urn:microsoft.com/office/officeart/2005/8/layout/radial5"/>
    <dgm:cxn modelId="{7AE8479B-8ED5-F943-AC2F-7A9A38A0EED3}" type="presParOf" srcId="{5B7F67EE-54ED-164F-8CDC-F4451988686B}" destId="{4EE5B3BD-34A3-5840-B851-2143C547C1B1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3511BF-EB1B-5349-9EF4-0B923EBB33BF}" type="doc">
      <dgm:prSet loTypeId="urn:microsoft.com/office/officeart/2008/layout/Lin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BE4CF07-70DD-0F4E-9D64-FD4920782AFC}">
      <dgm:prSet phldrT="[文字]" custT="1"/>
      <dgm:spPr/>
      <dgm:t>
        <a:bodyPr/>
        <a:lstStyle/>
        <a:p>
          <a:r>
            <a:rPr lang="zh-TW" altLang="en-US" sz="3600" b="0" i="0" dirty="0">
              <a:solidFill>
                <a:schemeClr val="accent6">
                  <a:lumMod val="7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    </a:t>
          </a:r>
          <a:r>
            <a:rPr lang="zh-TW" altLang="en-US" sz="3600" b="0" i="0" dirty="0">
              <a:solidFill>
                <a:schemeClr val="accent5">
                  <a:lumMod val="7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方式</a:t>
          </a:r>
        </a:p>
      </dgm:t>
    </dgm:pt>
    <dgm:pt modelId="{565A18F4-74F4-C740-8087-3038938F3B70}" type="parTrans" cxnId="{72E9A89A-A710-F941-9B83-57DD06E7A3C5}">
      <dgm:prSet/>
      <dgm:spPr/>
      <dgm:t>
        <a:bodyPr/>
        <a:lstStyle/>
        <a:p>
          <a:endParaRPr lang="zh-TW" altLang="en-US"/>
        </a:p>
      </dgm:t>
    </dgm:pt>
    <dgm:pt modelId="{5EC2BFBD-C07B-4742-9400-26D66851CBC8}" type="sibTrans" cxnId="{72E9A89A-A710-F941-9B83-57DD06E7A3C5}">
      <dgm:prSet/>
      <dgm:spPr/>
      <dgm:t>
        <a:bodyPr/>
        <a:lstStyle/>
        <a:p>
          <a:endParaRPr lang="zh-TW" altLang="en-US"/>
        </a:p>
      </dgm:t>
    </dgm:pt>
    <dgm:pt modelId="{1E942943-703D-6C44-A21A-C550B5D10769}">
      <dgm:prSet phldrT="[文字]" custT="1"/>
      <dgm:spPr/>
      <dgm:t>
        <a:bodyPr/>
        <a:lstStyle/>
        <a:p>
          <a:r>
            <a:rPr lang="zh-TW" altLang="en-US" sz="2800" b="0" i="0" dirty="0">
              <a:solidFill>
                <a:schemeClr val="tx1">
                  <a:lumMod val="75000"/>
                  <a:lumOff val="2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一天可依早、中、晚時間塗抹三次於酸痛與僵硬的部位，如果中間時刻有不舒服的狀況，想使用按摩油舒緩， 也可使用之</a:t>
          </a:r>
          <a:endParaRPr lang="zh-TW" altLang="en-US" sz="2800" dirty="0">
            <a:solidFill>
              <a:schemeClr val="tx1">
                <a:lumMod val="75000"/>
                <a:lumOff val="25000"/>
              </a:schemeClr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73247BEE-729F-FD4B-A2F7-A256EEF35D46}" type="parTrans" cxnId="{E2613DED-91E3-F446-96C9-2F24F58B8E21}">
      <dgm:prSet/>
      <dgm:spPr/>
      <dgm:t>
        <a:bodyPr/>
        <a:lstStyle/>
        <a:p>
          <a:endParaRPr lang="zh-TW" altLang="en-US"/>
        </a:p>
      </dgm:t>
    </dgm:pt>
    <dgm:pt modelId="{EADEA8A9-DB7C-7943-95BE-3450D4712283}" type="sibTrans" cxnId="{E2613DED-91E3-F446-96C9-2F24F58B8E21}">
      <dgm:prSet/>
      <dgm:spPr/>
      <dgm:t>
        <a:bodyPr/>
        <a:lstStyle/>
        <a:p>
          <a:endParaRPr lang="zh-TW" altLang="en-US"/>
        </a:p>
      </dgm:t>
    </dgm:pt>
    <dgm:pt modelId="{00EE14AA-D2FC-C14B-A53F-404D9A699068}" type="pres">
      <dgm:prSet presAssocID="{F93511BF-EB1B-5349-9EF4-0B923EBB33BF}" presName="vert0" presStyleCnt="0">
        <dgm:presLayoutVars>
          <dgm:dir/>
          <dgm:animOne val="branch"/>
          <dgm:animLvl val="lvl"/>
        </dgm:presLayoutVars>
      </dgm:prSet>
      <dgm:spPr/>
    </dgm:pt>
    <dgm:pt modelId="{F496D9D3-56CB-6842-BA0B-8C1A2CF75CCF}" type="pres">
      <dgm:prSet presAssocID="{ABE4CF07-70DD-0F4E-9D64-FD4920782AFC}" presName="thickLine" presStyleLbl="alignNode1" presStyleIdx="0" presStyleCnt="1"/>
      <dgm:spPr/>
    </dgm:pt>
    <dgm:pt modelId="{CE7DDE81-8898-3643-93B3-4F4540B6EED2}" type="pres">
      <dgm:prSet presAssocID="{ABE4CF07-70DD-0F4E-9D64-FD4920782AFC}" presName="horz1" presStyleCnt="0"/>
      <dgm:spPr/>
    </dgm:pt>
    <dgm:pt modelId="{00F786B4-BF32-C54A-9B39-EFB3F970BD01}" type="pres">
      <dgm:prSet presAssocID="{ABE4CF07-70DD-0F4E-9D64-FD4920782AFC}" presName="tx1" presStyleLbl="revTx" presStyleIdx="0" presStyleCnt="2"/>
      <dgm:spPr/>
    </dgm:pt>
    <dgm:pt modelId="{E90B5374-CA50-FD44-BAF4-7BB6CEF0B47A}" type="pres">
      <dgm:prSet presAssocID="{ABE4CF07-70DD-0F4E-9D64-FD4920782AFC}" presName="vert1" presStyleCnt="0"/>
      <dgm:spPr/>
    </dgm:pt>
    <dgm:pt modelId="{21DEBADA-8CB9-C04E-A31E-1007FD5FCBBA}" type="pres">
      <dgm:prSet presAssocID="{1E942943-703D-6C44-A21A-C550B5D10769}" presName="vertSpace2a" presStyleCnt="0"/>
      <dgm:spPr/>
    </dgm:pt>
    <dgm:pt modelId="{1D60498D-2E8D-C04D-8CA4-60DB28E8448F}" type="pres">
      <dgm:prSet presAssocID="{1E942943-703D-6C44-A21A-C550B5D10769}" presName="horz2" presStyleCnt="0"/>
      <dgm:spPr/>
    </dgm:pt>
    <dgm:pt modelId="{D2F8AA91-E2FA-1945-A725-0C8DC3E9E375}" type="pres">
      <dgm:prSet presAssocID="{1E942943-703D-6C44-A21A-C550B5D10769}" presName="horzSpace2" presStyleCnt="0"/>
      <dgm:spPr/>
    </dgm:pt>
    <dgm:pt modelId="{C4C1E5E1-5EF0-454D-AE6A-6D4FA753A448}" type="pres">
      <dgm:prSet presAssocID="{1E942943-703D-6C44-A21A-C550B5D10769}" presName="tx2" presStyleLbl="revTx" presStyleIdx="1" presStyleCnt="2"/>
      <dgm:spPr/>
    </dgm:pt>
    <dgm:pt modelId="{8F569E15-C9E7-2548-BB06-A7E178640747}" type="pres">
      <dgm:prSet presAssocID="{1E942943-703D-6C44-A21A-C550B5D10769}" presName="vert2" presStyleCnt="0"/>
      <dgm:spPr/>
    </dgm:pt>
    <dgm:pt modelId="{7E4AC7B9-4216-EC41-B9B6-5091EC8FDA32}" type="pres">
      <dgm:prSet presAssocID="{1E942943-703D-6C44-A21A-C550B5D10769}" presName="thinLine2b" presStyleLbl="callout" presStyleIdx="0" presStyleCnt="1"/>
      <dgm:spPr/>
    </dgm:pt>
    <dgm:pt modelId="{2EC88070-68BD-034E-BA72-0EC3012D387C}" type="pres">
      <dgm:prSet presAssocID="{1E942943-703D-6C44-A21A-C550B5D10769}" presName="vertSpace2b" presStyleCnt="0"/>
      <dgm:spPr/>
    </dgm:pt>
  </dgm:ptLst>
  <dgm:cxnLst>
    <dgm:cxn modelId="{F6E7492A-9F7B-9948-A509-DC5CDFCC125B}" type="presOf" srcId="{1E942943-703D-6C44-A21A-C550B5D10769}" destId="{C4C1E5E1-5EF0-454D-AE6A-6D4FA753A448}" srcOrd="0" destOrd="0" presId="urn:microsoft.com/office/officeart/2008/layout/LinedList"/>
    <dgm:cxn modelId="{1D5D8C8A-B4B9-3F4D-9C58-514E780A22C8}" type="presOf" srcId="{F93511BF-EB1B-5349-9EF4-0B923EBB33BF}" destId="{00EE14AA-D2FC-C14B-A53F-404D9A699068}" srcOrd="0" destOrd="0" presId="urn:microsoft.com/office/officeart/2008/layout/LinedList"/>
    <dgm:cxn modelId="{D1C38995-B2E4-9047-B7D9-8570A9785D42}" type="presOf" srcId="{ABE4CF07-70DD-0F4E-9D64-FD4920782AFC}" destId="{00F786B4-BF32-C54A-9B39-EFB3F970BD01}" srcOrd="0" destOrd="0" presId="urn:microsoft.com/office/officeart/2008/layout/LinedList"/>
    <dgm:cxn modelId="{72E9A89A-A710-F941-9B83-57DD06E7A3C5}" srcId="{F93511BF-EB1B-5349-9EF4-0B923EBB33BF}" destId="{ABE4CF07-70DD-0F4E-9D64-FD4920782AFC}" srcOrd="0" destOrd="0" parTransId="{565A18F4-74F4-C740-8087-3038938F3B70}" sibTransId="{5EC2BFBD-C07B-4742-9400-26D66851CBC8}"/>
    <dgm:cxn modelId="{E2613DED-91E3-F446-96C9-2F24F58B8E21}" srcId="{ABE4CF07-70DD-0F4E-9D64-FD4920782AFC}" destId="{1E942943-703D-6C44-A21A-C550B5D10769}" srcOrd="0" destOrd="0" parTransId="{73247BEE-729F-FD4B-A2F7-A256EEF35D46}" sibTransId="{EADEA8A9-DB7C-7943-95BE-3450D4712283}"/>
    <dgm:cxn modelId="{A9392826-4337-564D-A11C-FE332AA6E77A}" type="presParOf" srcId="{00EE14AA-D2FC-C14B-A53F-404D9A699068}" destId="{F496D9D3-56CB-6842-BA0B-8C1A2CF75CCF}" srcOrd="0" destOrd="0" presId="urn:microsoft.com/office/officeart/2008/layout/LinedList"/>
    <dgm:cxn modelId="{E407E148-A627-D14C-9F1E-F35784AB5E7D}" type="presParOf" srcId="{00EE14AA-D2FC-C14B-A53F-404D9A699068}" destId="{CE7DDE81-8898-3643-93B3-4F4540B6EED2}" srcOrd="1" destOrd="0" presId="urn:microsoft.com/office/officeart/2008/layout/LinedList"/>
    <dgm:cxn modelId="{E7CAD685-68E4-BA48-B712-2985249F7E7B}" type="presParOf" srcId="{CE7DDE81-8898-3643-93B3-4F4540B6EED2}" destId="{00F786B4-BF32-C54A-9B39-EFB3F970BD01}" srcOrd="0" destOrd="0" presId="urn:microsoft.com/office/officeart/2008/layout/LinedList"/>
    <dgm:cxn modelId="{9AF7A40D-ECAC-3843-B8F3-79FE92EDF677}" type="presParOf" srcId="{CE7DDE81-8898-3643-93B3-4F4540B6EED2}" destId="{E90B5374-CA50-FD44-BAF4-7BB6CEF0B47A}" srcOrd="1" destOrd="0" presId="urn:microsoft.com/office/officeart/2008/layout/LinedList"/>
    <dgm:cxn modelId="{B40618B0-29C6-1E41-BE85-8EE755F27A82}" type="presParOf" srcId="{E90B5374-CA50-FD44-BAF4-7BB6CEF0B47A}" destId="{21DEBADA-8CB9-C04E-A31E-1007FD5FCBBA}" srcOrd="0" destOrd="0" presId="urn:microsoft.com/office/officeart/2008/layout/LinedList"/>
    <dgm:cxn modelId="{7654F819-922C-FB42-86B1-097F9E6F93DD}" type="presParOf" srcId="{E90B5374-CA50-FD44-BAF4-7BB6CEF0B47A}" destId="{1D60498D-2E8D-C04D-8CA4-60DB28E8448F}" srcOrd="1" destOrd="0" presId="urn:microsoft.com/office/officeart/2008/layout/LinedList"/>
    <dgm:cxn modelId="{602118B3-8E2A-B449-8C8B-51C35354FF81}" type="presParOf" srcId="{1D60498D-2E8D-C04D-8CA4-60DB28E8448F}" destId="{D2F8AA91-E2FA-1945-A725-0C8DC3E9E375}" srcOrd="0" destOrd="0" presId="urn:microsoft.com/office/officeart/2008/layout/LinedList"/>
    <dgm:cxn modelId="{8FA8E707-C3F5-0B43-B3D8-CD971739516A}" type="presParOf" srcId="{1D60498D-2E8D-C04D-8CA4-60DB28E8448F}" destId="{C4C1E5E1-5EF0-454D-AE6A-6D4FA753A448}" srcOrd="1" destOrd="0" presId="urn:microsoft.com/office/officeart/2008/layout/LinedList"/>
    <dgm:cxn modelId="{19250FBD-DC50-F04C-B3F5-1678EC72E2F9}" type="presParOf" srcId="{1D60498D-2E8D-C04D-8CA4-60DB28E8448F}" destId="{8F569E15-C9E7-2548-BB06-A7E178640747}" srcOrd="2" destOrd="0" presId="urn:microsoft.com/office/officeart/2008/layout/LinedList"/>
    <dgm:cxn modelId="{F801E6FE-C22D-F94E-9241-4C4C9FFB431B}" type="presParOf" srcId="{E90B5374-CA50-FD44-BAF4-7BB6CEF0B47A}" destId="{7E4AC7B9-4216-EC41-B9B6-5091EC8FDA32}" srcOrd="2" destOrd="0" presId="urn:microsoft.com/office/officeart/2008/layout/LinedList"/>
    <dgm:cxn modelId="{57075182-A47F-F04A-8D8D-7FC46EB037E4}" type="presParOf" srcId="{E90B5374-CA50-FD44-BAF4-7BB6CEF0B47A}" destId="{2EC88070-68BD-034E-BA72-0EC3012D387C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63E8BB-B2CB-4741-9139-2C678E14BD5E}" type="doc">
      <dgm:prSet loTypeId="urn:microsoft.com/office/officeart/2005/8/layout/cycle4" loCatId="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58BADE2B-7968-954C-BE96-34A3DB73F886}">
      <dgm:prSet phldrT="[文字]" custT="1"/>
      <dgm:spPr/>
      <dgm:t>
        <a:bodyPr anchor="b"/>
        <a:lstStyle/>
        <a:p>
          <a:pPr algn="ctr"/>
          <a:r>
            <a:rPr lang="en-US" altLang="zh-TW" sz="1800" b="1" u="sng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10/1</a:t>
          </a:r>
        </a:p>
        <a:p>
          <a:pPr algn="l"/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疼痛評估：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4</a:t>
          </a:r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(1-10)</a:t>
          </a:r>
        </a:p>
        <a:p>
          <a:pPr algn="l"/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壓力指數：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7</a:t>
          </a:r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(1-10)</a:t>
          </a:r>
        </a:p>
        <a:p>
          <a:pPr algn="l"/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香氣：舒服 喜歡</a:t>
          </a:r>
          <a:endParaRPr lang="en-US" altLang="zh-TW" sz="15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algn="l"/>
          <a:endParaRPr lang="zh-TW" altLang="en-US" sz="16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02D35F59-A791-0F45-9B28-15357E1EE895}" type="parTrans" cxnId="{918CEABD-C093-0846-A0D4-49ADC2EDF143}">
      <dgm:prSet/>
      <dgm:spPr/>
      <dgm:t>
        <a:bodyPr/>
        <a:lstStyle/>
        <a:p>
          <a:endParaRPr lang="zh-TW" altLang="en-US"/>
        </a:p>
      </dgm:t>
    </dgm:pt>
    <dgm:pt modelId="{1CA9DC86-BA0A-F149-B7F1-B82764C278A3}" type="sibTrans" cxnId="{918CEABD-C093-0846-A0D4-49ADC2EDF143}">
      <dgm:prSet/>
      <dgm:spPr/>
      <dgm:t>
        <a:bodyPr/>
        <a:lstStyle/>
        <a:p>
          <a:endParaRPr lang="zh-TW" altLang="en-US"/>
        </a:p>
      </dgm:t>
    </dgm:pt>
    <dgm:pt modelId="{E9611EAA-688C-C845-8AB8-2F8ED9CAED10}">
      <dgm:prSet phldrT="[文字]" custT="1"/>
      <dgm:spPr/>
      <dgm:t>
        <a:bodyPr/>
        <a:lstStyle/>
        <a:p>
          <a:pPr algn="l">
            <a:buFontTx/>
            <a:buNone/>
          </a:pP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CO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荷荷巴油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10ml</a:t>
          </a:r>
          <a:endParaRPr lang="zh-TW" altLang="en-US" sz="1400" dirty="0"/>
        </a:p>
      </dgm:t>
    </dgm:pt>
    <dgm:pt modelId="{46AD11BC-CA9C-E04E-8844-20AE420B37AB}" type="parTrans" cxnId="{C8992167-E135-2744-8782-C957CD71D97B}">
      <dgm:prSet/>
      <dgm:spPr/>
      <dgm:t>
        <a:bodyPr/>
        <a:lstStyle/>
        <a:p>
          <a:endParaRPr lang="zh-TW" altLang="en-US"/>
        </a:p>
      </dgm:t>
    </dgm:pt>
    <dgm:pt modelId="{F5840F58-8CE9-644F-B034-F3EC8D021CE4}" type="sibTrans" cxnId="{C8992167-E135-2744-8782-C957CD71D97B}">
      <dgm:prSet/>
      <dgm:spPr/>
      <dgm:t>
        <a:bodyPr/>
        <a:lstStyle/>
        <a:p>
          <a:endParaRPr lang="zh-TW" altLang="en-US"/>
        </a:p>
      </dgm:t>
    </dgm:pt>
    <dgm:pt modelId="{BC2E3F06-02EA-384E-BBA8-EC66D7EBC67B}">
      <dgm:prSet phldrT="[文字]" custT="1"/>
      <dgm:spPr/>
      <dgm:t>
        <a:bodyPr anchor="b"/>
        <a:lstStyle/>
        <a:p>
          <a:pPr algn="ctr">
            <a:lnSpc>
              <a:spcPct val="90000"/>
            </a:lnSpc>
          </a:pPr>
          <a:r>
            <a:rPr lang="en-US" altLang="zh-TW" sz="1000" dirty="0">
              <a:latin typeface="Kaiti SC" panose="02010600040101010101" pitchFamily="2" charset="-122"/>
              <a:ea typeface="Kaiti SC" panose="02010600040101010101" pitchFamily="2" charset="-122"/>
            </a:rPr>
            <a:t>     </a:t>
          </a:r>
        </a:p>
        <a:p>
          <a:pPr algn="ctr">
            <a:lnSpc>
              <a:spcPct val="100000"/>
            </a:lnSpc>
          </a:pPr>
          <a:endParaRPr lang="en-US" altLang="zh-TW" sz="2000" b="1" u="sng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algn="ctr">
            <a:lnSpc>
              <a:spcPct val="100000"/>
            </a:lnSpc>
          </a:pPr>
          <a:endParaRPr lang="en-US" altLang="zh-TW" sz="2000" b="1" u="sng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algn="l">
            <a:lnSpc>
              <a:spcPct val="100000"/>
            </a:lnSpc>
          </a:pPr>
          <a:r>
            <a:rPr lang="zh-TW" altLang="en-US" sz="2000" b="1" u="none" dirty="0">
              <a:latin typeface="Kaiti SC" panose="02010600040101010101" pitchFamily="2" charset="-122"/>
              <a:ea typeface="Kaiti SC" panose="02010600040101010101" pitchFamily="2" charset="-122"/>
            </a:rPr>
            <a:t>       </a:t>
          </a:r>
          <a:endParaRPr lang="en-US" altLang="zh-TW" sz="2000" b="1" u="none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algn="l">
            <a:lnSpc>
              <a:spcPct val="100000"/>
            </a:lnSpc>
          </a:pP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        </a:t>
          </a:r>
          <a:r>
            <a:rPr lang="en-US" altLang="zh-TW" sz="1800" b="1" u="sng" dirty="0">
              <a:latin typeface="Kaiti SC" panose="02010600040101010101" pitchFamily="2" charset="-122"/>
              <a:ea typeface="Kaiti SC" panose="02010600040101010101" pitchFamily="2" charset="-122"/>
            </a:rPr>
            <a:t>10/6</a:t>
          </a:r>
        </a:p>
        <a:p>
          <a:pPr algn="l">
            <a:lnSpc>
              <a:spcPct val="100000"/>
            </a:lnSpc>
          </a:pPr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疼痛評估：２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 (1-10)</a:t>
          </a:r>
        </a:p>
        <a:p>
          <a:pPr algn="l">
            <a:lnSpc>
              <a:spcPct val="100000"/>
            </a:lnSpc>
          </a:pPr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壓力指數：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8.5 (1-10)</a:t>
          </a:r>
        </a:p>
        <a:p>
          <a:pPr algn="l">
            <a:lnSpc>
              <a:spcPct val="100000"/>
            </a:lnSpc>
          </a:pPr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香氣：不錯 喜歡</a:t>
          </a:r>
          <a:endParaRPr lang="en-US" altLang="zh-TW" sz="15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algn="ctr">
            <a:lnSpc>
              <a:spcPct val="90000"/>
            </a:lnSpc>
          </a:pPr>
          <a:endParaRPr lang="en-US" altLang="zh-TW" sz="10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algn="ctr">
            <a:lnSpc>
              <a:spcPct val="90000"/>
            </a:lnSpc>
          </a:pPr>
          <a:endParaRPr lang="zh-TW" altLang="en-US" sz="1000" dirty="0"/>
        </a:p>
      </dgm:t>
    </dgm:pt>
    <dgm:pt modelId="{31DFA2F8-75F9-0E4E-8D29-1296826F1D60}" type="parTrans" cxnId="{402697A8-C392-304F-B758-7CBF7ADD3A15}">
      <dgm:prSet/>
      <dgm:spPr/>
      <dgm:t>
        <a:bodyPr/>
        <a:lstStyle/>
        <a:p>
          <a:endParaRPr lang="zh-TW" altLang="en-US"/>
        </a:p>
      </dgm:t>
    </dgm:pt>
    <dgm:pt modelId="{D7FA99E2-532D-2644-88A0-ED8C9D4EA48C}" type="sibTrans" cxnId="{402697A8-C392-304F-B758-7CBF7ADD3A15}">
      <dgm:prSet/>
      <dgm:spPr/>
      <dgm:t>
        <a:bodyPr/>
        <a:lstStyle/>
        <a:p>
          <a:endParaRPr lang="zh-TW" altLang="en-US"/>
        </a:p>
      </dgm:t>
    </dgm:pt>
    <dgm:pt modelId="{F220BB67-8D51-0B4C-8044-219C2BD88880}">
      <dgm:prSet phldrT="[文字]" custT="1"/>
      <dgm:spPr/>
      <dgm:t>
        <a:bodyPr/>
        <a:lstStyle/>
        <a:p>
          <a:pPr algn="ctr">
            <a:buNone/>
          </a:pPr>
          <a:r>
            <a:rPr lang="en-US" altLang="zh-TW" sz="1600" b="1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    </a:t>
          </a:r>
          <a:r>
            <a:rPr lang="zh-TW" altLang="en-US" sz="1600" b="1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第二次配方</a:t>
          </a:r>
        </a:p>
      </dgm:t>
    </dgm:pt>
    <dgm:pt modelId="{218041CB-C600-704E-BF52-D288F2289278}" type="parTrans" cxnId="{1D4CFBB5-986C-E94D-99BE-56C5DD2432A5}">
      <dgm:prSet/>
      <dgm:spPr/>
      <dgm:t>
        <a:bodyPr/>
        <a:lstStyle/>
        <a:p>
          <a:endParaRPr lang="zh-TW" altLang="en-US"/>
        </a:p>
      </dgm:t>
    </dgm:pt>
    <dgm:pt modelId="{53A7D815-D60C-FF48-980D-95512319320F}" type="sibTrans" cxnId="{1D4CFBB5-986C-E94D-99BE-56C5DD2432A5}">
      <dgm:prSet/>
      <dgm:spPr/>
      <dgm:t>
        <a:bodyPr/>
        <a:lstStyle/>
        <a:p>
          <a:endParaRPr lang="zh-TW" altLang="en-US"/>
        </a:p>
      </dgm:t>
    </dgm:pt>
    <dgm:pt modelId="{103885EA-242D-F04D-B5D4-F6BA47F927D7}">
      <dgm:prSet phldrT="[文字]" custT="1"/>
      <dgm:spPr/>
      <dgm:t>
        <a:bodyPr/>
        <a:lstStyle/>
        <a:p>
          <a:r>
            <a:rPr lang="en-US" altLang="zh-TW" sz="1800" b="1" u="sng" dirty="0">
              <a:latin typeface="Kaiti SC" panose="02010600040101010101" pitchFamily="2" charset="-122"/>
              <a:ea typeface="Kaiti SC" panose="02010600040101010101" pitchFamily="2" charset="-122"/>
            </a:rPr>
            <a:t>10/16</a:t>
          </a:r>
        </a:p>
        <a:p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疼痛評估：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0 (1-10)</a:t>
          </a:r>
        </a:p>
        <a:p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壓力指數：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7 (1-10)</a:t>
          </a:r>
        </a:p>
        <a:p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香氣：普通   還行</a:t>
          </a:r>
          <a:endParaRPr lang="zh-TW" altLang="en-US" sz="1500" dirty="0"/>
        </a:p>
      </dgm:t>
    </dgm:pt>
    <dgm:pt modelId="{023CB396-9276-CD45-ACE2-1659860C5C5C}" type="parTrans" cxnId="{DA38A186-B2FC-ED45-8AEC-BDC85C724E9B}">
      <dgm:prSet/>
      <dgm:spPr/>
      <dgm:t>
        <a:bodyPr/>
        <a:lstStyle/>
        <a:p>
          <a:endParaRPr lang="zh-TW" altLang="en-US"/>
        </a:p>
      </dgm:t>
    </dgm:pt>
    <dgm:pt modelId="{13BC0C0A-7F5E-244A-B6CE-01078B644536}" type="sibTrans" cxnId="{DA38A186-B2FC-ED45-8AEC-BDC85C724E9B}">
      <dgm:prSet/>
      <dgm:spPr/>
      <dgm:t>
        <a:bodyPr/>
        <a:lstStyle/>
        <a:p>
          <a:endParaRPr lang="zh-TW" altLang="en-US"/>
        </a:p>
      </dgm:t>
    </dgm:pt>
    <dgm:pt modelId="{53409609-1605-D240-B06D-CD346D6AE797}">
      <dgm:prSet phldrT="[文字]" custT="1"/>
      <dgm:spPr/>
      <dgm:t>
        <a:bodyPr anchor="ctr"/>
        <a:lstStyle/>
        <a:p>
          <a:pPr algn="ctr">
            <a:buFontTx/>
            <a:buNone/>
          </a:pPr>
          <a:r>
            <a:rPr lang="zh-TW" altLang="en-US" sz="1600" b="1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第四次配方</a:t>
          </a:r>
          <a:endParaRPr lang="zh-TW" altLang="en-US" sz="700" b="1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57D5DAE1-E6ED-6843-A3C6-2DBD65579032}" type="parTrans" cxnId="{DBEB956D-B757-0449-9F70-3C2008DDBC26}">
      <dgm:prSet/>
      <dgm:spPr/>
      <dgm:t>
        <a:bodyPr/>
        <a:lstStyle/>
        <a:p>
          <a:endParaRPr lang="zh-TW" altLang="en-US"/>
        </a:p>
      </dgm:t>
    </dgm:pt>
    <dgm:pt modelId="{A4736D9A-675D-9C4E-B34D-A9ADAD32ED8F}" type="sibTrans" cxnId="{DBEB956D-B757-0449-9F70-3C2008DDBC26}">
      <dgm:prSet/>
      <dgm:spPr/>
      <dgm:t>
        <a:bodyPr/>
        <a:lstStyle/>
        <a:p>
          <a:endParaRPr lang="zh-TW" altLang="en-US"/>
        </a:p>
      </dgm:t>
    </dgm:pt>
    <dgm:pt modelId="{C7341D55-06D2-184B-B314-021561009419}">
      <dgm:prSet phldrT="[文字]" custT="1"/>
      <dgm:spPr/>
      <dgm:t>
        <a:bodyPr/>
        <a:lstStyle/>
        <a:p>
          <a:r>
            <a:rPr lang="en-US" altLang="zh-TW" sz="1800" b="1" u="sng" dirty="0">
              <a:latin typeface="Kaiti SC" panose="02010600040101010101" pitchFamily="2" charset="-122"/>
              <a:ea typeface="Kaiti SC" panose="02010600040101010101" pitchFamily="2" charset="-122"/>
            </a:rPr>
            <a:t>10/11</a:t>
          </a:r>
        </a:p>
        <a:p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疼痛評估：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1 (1-10)</a:t>
          </a:r>
        </a:p>
        <a:p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壓力指數：</a:t>
          </a:r>
          <a:r>
            <a:rPr lang="en-US" altLang="zh-TW" sz="1500">
              <a:latin typeface="Kaiti SC" panose="02010600040101010101" pitchFamily="2" charset="-122"/>
              <a:ea typeface="Kaiti SC" panose="02010600040101010101" pitchFamily="2" charset="-122"/>
            </a:rPr>
            <a:t>7 (</a:t>
          </a:r>
          <a:r>
            <a:rPr lang="en-US" altLang="zh-TW" sz="1500" dirty="0">
              <a:latin typeface="Kaiti SC" panose="02010600040101010101" pitchFamily="2" charset="-122"/>
              <a:ea typeface="Kaiti SC" panose="02010600040101010101" pitchFamily="2" charset="-122"/>
            </a:rPr>
            <a:t>1-10)</a:t>
          </a:r>
        </a:p>
        <a:p>
          <a:r>
            <a:rPr lang="zh-TW" altLang="en-US" sz="1500" dirty="0">
              <a:latin typeface="Kaiti SC" panose="02010600040101010101" pitchFamily="2" charset="-122"/>
              <a:ea typeface="Kaiti SC" panose="02010600040101010101" pitchFamily="2" charset="-122"/>
            </a:rPr>
            <a:t>香氣：最喜歡此支</a:t>
          </a:r>
          <a:endParaRPr lang="zh-TW" altLang="en-US" sz="1500" dirty="0"/>
        </a:p>
      </dgm:t>
    </dgm:pt>
    <dgm:pt modelId="{7E671440-560F-FF45-B6FA-85FC2696F88F}" type="parTrans" cxnId="{A588D90F-1C94-1845-929C-AC89476A5EA3}">
      <dgm:prSet/>
      <dgm:spPr/>
      <dgm:t>
        <a:bodyPr/>
        <a:lstStyle/>
        <a:p>
          <a:endParaRPr lang="zh-TW" altLang="en-US"/>
        </a:p>
      </dgm:t>
    </dgm:pt>
    <dgm:pt modelId="{6A764E66-2CD5-5140-8241-634E9CB1D97D}" type="sibTrans" cxnId="{A588D90F-1C94-1845-929C-AC89476A5EA3}">
      <dgm:prSet/>
      <dgm:spPr/>
      <dgm:t>
        <a:bodyPr/>
        <a:lstStyle/>
        <a:p>
          <a:endParaRPr lang="zh-TW" altLang="en-US"/>
        </a:p>
      </dgm:t>
    </dgm:pt>
    <dgm:pt modelId="{648E1B5B-E4C1-EF41-8F5B-ECE012332F78}">
      <dgm:prSet phldrT="[文字]" custT="1"/>
      <dgm:spPr/>
      <dgm:t>
        <a:bodyPr anchor="b"/>
        <a:lstStyle/>
        <a:p>
          <a:pPr algn="l">
            <a:buFontTx/>
            <a:buNone/>
          </a:pP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            </a:t>
          </a:r>
          <a:r>
            <a:rPr lang="zh-TW" altLang="en-US" sz="1600" b="1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第三次配方</a:t>
          </a:r>
          <a:endParaRPr lang="zh-TW" altLang="en-US" sz="1400" b="1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28C5F521-87B3-684E-8259-DAF8F4AD0F79}" type="parTrans" cxnId="{DF7E0201-BB86-DE4B-867D-51D298777722}">
      <dgm:prSet/>
      <dgm:spPr/>
      <dgm:t>
        <a:bodyPr/>
        <a:lstStyle/>
        <a:p>
          <a:endParaRPr lang="zh-TW" altLang="en-US"/>
        </a:p>
      </dgm:t>
    </dgm:pt>
    <dgm:pt modelId="{5D782028-21E4-5746-B6DD-EE880E332FBF}" type="sibTrans" cxnId="{DF7E0201-BB86-DE4B-867D-51D298777722}">
      <dgm:prSet/>
      <dgm:spPr/>
      <dgm:t>
        <a:bodyPr/>
        <a:lstStyle/>
        <a:p>
          <a:endParaRPr lang="zh-TW" altLang="en-US"/>
        </a:p>
      </dgm:t>
    </dgm:pt>
    <dgm:pt modelId="{E8807AF5-11BF-8946-A1EC-CF82D8B7F8FD}">
      <dgm:prSet custT="1"/>
      <dgm:spPr/>
      <dgm:t>
        <a:bodyPr/>
        <a:lstStyle/>
        <a:p>
          <a:pPr algn="l"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真正薰衣草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23334841-8BC2-364F-86C7-A27DB0F9CF42}" type="parTrans" cxnId="{FB8AE711-9820-6944-A3E9-CF6AFE40160A}">
      <dgm:prSet/>
      <dgm:spPr/>
      <dgm:t>
        <a:bodyPr/>
        <a:lstStyle/>
        <a:p>
          <a:endParaRPr lang="zh-TW" altLang="en-US"/>
        </a:p>
      </dgm:t>
    </dgm:pt>
    <dgm:pt modelId="{D3435353-A005-8141-AE56-6E4CFF29D4AA}" type="sibTrans" cxnId="{FB8AE711-9820-6944-A3E9-CF6AFE40160A}">
      <dgm:prSet/>
      <dgm:spPr/>
      <dgm:t>
        <a:bodyPr/>
        <a:lstStyle/>
        <a:p>
          <a:endParaRPr lang="zh-TW" altLang="en-US"/>
        </a:p>
      </dgm:t>
    </dgm:pt>
    <dgm:pt modelId="{A0108D99-DD6C-004D-A737-E51B79E7D8F4}">
      <dgm:prSet custT="1"/>
      <dgm:spPr/>
      <dgm:t>
        <a:bodyPr/>
        <a:lstStyle/>
        <a:p>
          <a:pPr algn="l">
            <a:buFontTx/>
            <a:buNone/>
          </a:pP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EO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甜馬毓蘭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3F4203EB-BE75-2846-B445-62EAE312860B}" type="parTrans" cxnId="{5ACE5621-B02A-4E4D-BAD4-8F44063E3379}">
      <dgm:prSet/>
      <dgm:spPr/>
      <dgm:t>
        <a:bodyPr/>
        <a:lstStyle/>
        <a:p>
          <a:endParaRPr lang="zh-TW" altLang="en-US"/>
        </a:p>
      </dgm:t>
    </dgm:pt>
    <dgm:pt modelId="{868381EA-27E8-0842-A62B-159C21FD1517}" type="sibTrans" cxnId="{5ACE5621-B02A-4E4D-BAD4-8F44063E3379}">
      <dgm:prSet/>
      <dgm:spPr/>
      <dgm:t>
        <a:bodyPr/>
        <a:lstStyle/>
        <a:p>
          <a:endParaRPr lang="zh-TW" altLang="en-US"/>
        </a:p>
      </dgm:t>
    </dgm:pt>
    <dgm:pt modelId="{F805704C-9636-EB41-9BC2-856721D1DD86}">
      <dgm:prSet custT="1"/>
      <dgm:spPr/>
      <dgm:t>
        <a:bodyPr/>
        <a:lstStyle/>
        <a:p>
          <a:pPr algn="l">
            <a:buNone/>
          </a:pP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EO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檸檬香茅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1712F9E6-A146-304F-9F9B-05C8718F5C81}" type="parTrans" cxnId="{F632147E-C5A2-A543-B005-E12AC6A4A2B9}">
      <dgm:prSet/>
      <dgm:spPr/>
      <dgm:t>
        <a:bodyPr/>
        <a:lstStyle/>
        <a:p>
          <a:endParaRPr lang="zh-TW" altLang="en-US"/>
        </a:p>
      </dgm:t>
    </dgm:pt>
    <dgm:pt modelId="{F439925E-84D5-F44F-97E1-82BFCE951003}" type="sibTrans" cxnId="{F632147E-C5A2-A543-B005-E12AC6A4A2B9}">
      <dgm:prSet/>
      <dgm:spPr/>
      <dgm:t>
        <a:bodyPr/>
        <a:lstStyle/>
        <a:p>
          <a:endParaRPr lang="zh-TW" altLang="en-US"/>
        </a:p>
      </dgm:t>
    </dgm:pt>
    <dgm:pt modelId="{959131B7-D7A5-2C41-AFA1-F847A73BE0F2}">
      <dgm:prSet phldrT="[文字]" custT="1"/>
      <dgm:spPr/>
      <dgm:t>
        <a:bodyPr/>
        <a:lstStyle/>
        <a:p>
          <a:pPr algn="ctr">
            <a:buFontTx/>
            <a:buNone/>
          </a:pPr>
          <a:r>
            <a:rPr lang="zh-TW" altLang="en-US" sz="1600" b="1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第一次配方</a:t>
          </a:r>
          <a:endParaRPr lang="zh-TW" altLang="en-US" sz="1400" b="1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BD96BE91-8A2E-9C41-9788-77C9F5828EB7}" type="parTrans" cxnId="{5FF92CBE-1667-5348-908C-F0311828C37A}">
      <dgm:prSet/>
      <dgm:spPr/>
      <dgm:t>
        <a:bodyPr/>
        <a:lstStyle/>
        <a:p>
          <a:endParaRPr lang="zh-TW" altLang="en-US"/>
        </a:p>
      </dgm:t>
    </dgm:pt>
    <dgm:pt modelId="{50F6945D-9252-FB42-B9D4-EAAC3085E8A8}" type="sibTrans" cxnId="{5FF92CBE-1667-5348-908C-F0311828C37A}">
      <dgm:prSet/>
      <dgm:spPr/>
      <dgm:t>
        <a:bodyPr/>
        <a:lstStyle/>
        <a:p>
          <a:endParaRPr lang="zh-TW" altLang="en-US"/>
        </a:p>
      </dgm:t>
    </dgm:pt>
    <dgm:pt modelId="{3CA57D9E-32D6-9541-B7EB-3D94FD95A7FC}">
      <dgm:prSet phldrT="[文字]" custT="1"/>
      <dgm:spPr/>
      <dgm:t>
        <a:bodyPr/>
        <a:lstStyle/>
        <a:p>
          <a:pPr algn="l">
            <a:buFontTx/>
            <a:buNone/>
          </a:pP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CO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荷荷巴油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A1F94B81-4968-D747-B7C4-2AB83A8C76FD}" type="parTrans" cxnId="{C86A1334-642E-3247-A755-0C06B28F0097}">
      <dgm:prSet/>
      <dgm:spPr/>
      <dgm:t>
        <a:bodyPr/>
        <a:lstStyle/>
        <a:p>
          <a:endParaRPr lang="zh-TW" altLang="en-US"/>
        </a:p>
      </dgm:t>
    </dgm:pt>
    <dgm:pt modelId="{DAE353F4-29BF-4749-957C-70621623D88D}" type="sibTrans" cxnId="{C86A1334-642E-3247-A755-0C06B28F0097}">
      <dgm:prSet/>
      <dgm:spPr/>
      <dgm:t>
        <a:bodyPr/>
        <a:lstStyle/>
        <a:p>
          <a:endParaRPr lang="zh-TW" altLang="en-US"/>
        </a:p>
      </dgm:t>
    </dgm:pt>
    <dgm:pt modelId="{B71A0BD0-3D24-5F42-84A3-23C88759A7D7}">
      <dgm:prSet phldrT="[文字]" custT="1"/>
      <dgm:spPr/>
      <dgm:t>
        <a:bodyPr/>
        <a:lstStyle/>
        <a:p>
          <a:pPr algn="l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真正薰衣草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9EAA4185-20FA-E542-8A2F-434CEF20EC47}" type="parTrans" cxnId="{A66CC1E9-11CA-BC40-B813-28C300F99382}">
      <dgm:prSet/>
      <dgm:spPr/>
      <dgm:t>
        <a:bodyPr/>
        <a:lstStyle/>
        <a:p>
          <a:endParaRPr lang="zh-TW" altLang="en-US"/>
        </a:p>
      </dgm:t>
    </dgm:pt>
    <dgm:pt modelId="{2B9CB341-0603-D64C-A6CD-E70804EA85F4}" type="sibTrans" cxnId="{A66CC1E9-11CA-BC40-B813-28C300F99382}">
      <dgm:prSet/>
      <dgm:spPr/>
      <dgm:t>
        <a:bodyPr/>
        <a:lstStyle/>
        <a:p>
          <a:endParaRPr lang="zh-TW" altLang="en-US"/>
        </a:p>
      </dgm:t>
    </dgm:pt>
    <dgm:pt modelId="{A0436CD3-2F03-DB4A-A361-A88403383C4D}">
      <dgm:prSet custT="1"/>
      <dgm:spPr/>
      <dgm:t>
        <a:bodyPr/>
        <a:lstStyle/>
        <a:p>
          <a:pPr algn="l"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甜馬毓蘭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7D7B6CB7-13ED-8143-91E2-D583D68079F2}" type="parTrans" cxnId="{B5368928-4E6F-E846-B4D2-03706632FB04}">
      <dgm:prSet/>
      <dgm:spPr/>
      <dgm:t>
        <a:bodyPr/>
        <a:lstStyle/>
        <a:p>
          <a:endParaRPr lang="zh-TW" altLang="en-US"/>
        </a:p>
      </dgm:t>
    </dgm:pt>
    <dgm:pt modelId="{21DDF4FB-1E52-EE4F-A13F-2F2744484386}" type="sibTrans" cxnId="{B5368928-4E6F-E846-B4D2-03706632FB04}">
      <dgm:prSet/>
      <dgm:spPr/>
      <dgm:t>
        <a:bodyPr/>
        <a:lstStyle/>
        <a:p>
          <a:endParaRPr lang="zh-TW" altLang="en-US"/>
        </a:p>
      </dgm:t>
    </dgm:pt>
    <dgm:pt modelId="{FDDF7086-56A6-174C-8032-46B955139B73}">
      <dgm:prSet custT="1"/>
      <dgm:spPr/>
      <dgm:t>
        <a:bodyPr/>
        <a:lstStyle/>
        <a:p>
          <a:pPr algn="l"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檸檬香茅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6AD3AE70-E253-B04F-9B86-5A1B556B70CA}" type="parTrans" cxnId="{F21973D9-51B7-6543-A28F-6148DB0420C6}">
      <dgm:prSet/>
      <dgm:spPr/>
      <dgm:t>
        <a:bodyPr/>
        <a:lstStyle/>
        <a:p>
          <a:endParaRPr lang="zh-TW" altLang="en-US"/>
        </a:p>
      </dgm:t>
    </dgm:pt>
    <dgm:pt modelId="{0FDE9BAB-FC33-E547-88C2-470F24274F56}" type="sibTrans" cxnId="{F21973D9-51B7-6543-A28F-6148DB0420C6}">
      <dgm:prSet/>
      <dgm:spPr/>
      <dgm:t>
        <a:bodyPr/>
        <a:lstStyle/>
        <a:p>
          <a:endParaRPr lang="zh-TW" altLang="en-US"/>
        </a:p>
      </dgm:t>
    </dgm:pt>
    <dgm:pt modelId="{10FBD040-9BCA-0D46-BBC7-5F89A2B4DEEB}">
      <dgm:prSet custT="1"/>
      <dgm:spPr/>
      <dgm:t>
        <a:bodyPr anchor="b"/>
        <a:lstStyle/>
        <a:p>
          <a:pPr algn="l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CO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荷荷巴油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D8742076-7F43-7F44-8F7C-8D5B85B64BEB}" type="parTrans" cxnId="{2DFF4AE2-7FE3-514B-81AB-92E8DB0AEDE9}">
      <dgm:prSet/>
      <dgm:spPr/>
      <dgm:t>
        <a:bodyPr/>
        <a:lstStyle/>
        <a:p>
          <a:endParaRPr lang="zh-TW" altLang="en-US"/>
        </a:p>
      </dgm:t>
    </dgm:pt>
    <dgm:pt modelId="{2B77710E-5881-6647-BFD0-6404BF88CA6C}" type="sibTrans" cxnId="{2DFF4AE2-7FE3-514B-81AB-92E8DB0AEDE9}">
      <dgm:prSet/>
      <dgm:spPr/>
      <dgm:t>
        <a:bodyPr/>
        <a:lstStyle/>
        <a:p>
          <a:endParaRPr lang="zh-TW" altLang="en-US"/>
        </a:p>
      </dgm:t>
    </dgm:pt>
    <dgm:pt modelId="{BA37D33D-A13C-AB4C-A70F-D109A8040A9B}">
      <dgm:prSet custT="1"/>
      <dgm:spPr/>
      <dgm:t>
        <a:bodyPr anchor="b"/>
        <a:lstStyle/>
        <a:p>
          <a:pPr algn="l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真正薰衣草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26D7D798-3210-294D-82D2-C3D011E57DF3}" type="parTrans" cxnId="{CAE6F7A2-243D-7D4D-A1B5-B27ED718FCF8}">
      <dgm:prSet/>
      <dgm:spPr/>
      <dgm:t>
        <a:bodyPr/>
        <a:lstStyle/>
        <a:p>
          <a:endParaRPr lang="zh-TW" altLang="en-US"/>
        </a:p>
      </dgm:t>
    </dgm:pt>
    <dgm:pt modelId="{CAC4DA0C-4DB6-5641-A937-56189C9BB6D0}" type="sibTrans" cxnId="{CAE6F7A2-243D-7D4D-A1B5-B27ED718FCF8}">
      <dgm:prSet/>
      <dgm:spPr/>
      <dgm:t>
        <a:bodyPr/>
        <a:lstStyle/>
        <a:p>
          <a:endParaRPr lang="zh-TW" altLang="en-US"/>
        </a:p>
      </dgm:t>
    </dgm:pt>
    <dgm:pt modelId="{C8266938-937F-8B46-A211-5FCF76852931}">
      <dgm:prSet custT="1"/>
      <dgm:spPr/>
      <dgm:t>
        <a:bodyPr anchor="b"/>
        <a:lstStyle/>
        <a:p>
          <a:pPr algn="l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甜馬毓蘭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7C1D3619-BA9C-474D-9691-8BE6DB17B1BC}" type="parTrans" cxnId="{12816FE6-DF5B-6249-888C-3D9772FD12C1}">
      <dgm:prSet/>
      <dgm:spPr/>
      <dgm:t>
        <a:bodyPr/>
        <a:lstStyle/>
        <a:p>
          <a:endParaRPr lang="zh-TW" altLang="en-US"/>
        </a:p>
      </dgm:t>
    </dgm:pt>
    <dgm:pt modelId="{5A0B22BE-35FD-6042-8F67-127F1328C85A}" type="sibTrans" cxnId="{12816FE6-DF5B-6249-888C-3D9772FD12C1}">
      <dgm:prSet/>
      <dgm:spPr/>
      <dgm:t>
        <a:bodyPr/>
        <a:lstStyle/>
        <a:p>
          <a:endParaRPr lang="zh-TW" altLang="en-US"/>
        </a:p>
      </dgm:t>
    </dgm:pt>
    <dgm:pt modelId="{0546DAE8-A60F-854B-BE1B-A0BEC338C7D6}">
      <dgm:prSet custT="1"/>
      <dgm:spPr/>
      <dgm:t>
        <a:bodyPr anchor="b"/>
        <a:lstStyle/>
        <a:p>
          <a:pPr algn="l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桉油醇迷迭香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74CA76D3-6E4D-9743-82A8-910A4A721E55}" type="parTrans" cxnId="{E338D844-68FA-EF4F-841C-5543F227F89A}">
      <dgm:prSet/>
      <dgm:spPr/>
      <dgm:t>
        <a:bodyPr/>
        <a:lstStyle/>
        <a:p>
          <a:endParaRPr lang="zh-TW" altLang="en-US"/>
        </a:p>
      </dgm:t>
    </dgm:pt>
    <dgm:pt modelId="{1863C654-0C26-DD45-857C-FA819BBE4CAF}" type="sibTrans" cxnId="{E338D844-68FA-EF4F-841C-5543F227F89A}">
      <dgm:prSet/>
      <dgm:spPr/>
      <dgm:t>
        <a:bodyPr/>
        <a:lstStyle/>
        <a:p>
          <a:endParaRPr lang="zh-TW" altLang="en-US"/>
        </a:p>
      </dgm:t>
    </dgm:pt>
    <dgm:pt modelId="{7DBB1B01-5FEB-8449-AD46-D467DF558110}">
      <dgm:prSet custT="1"/>
      <dgm:spPr/>
      <dgm:t>
        <a:bodyPr anchor="b"/>
        <a:lstStyle/>
        <a:p>
          <a:pPr algn="l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CO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山金車油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2D0D16CC-2DCE-7540-A941-33F4B63C2038}" type="parTrans" cxnId="{1555409C-4E4C-9642-A740-9F48070C6A9E}">
      <dgm:prSet/>
      <dgm:spPr/>
      <dgm:t>
        <a:bodyPr/>
        <a:lstStyle/>
        <a:p>
          <a:endParaRPr lang="zh-TW" altLang="en-US"/>
        </a:p>
      </dgm:t>
    </dgm:pt>
    <dgm:pt modelId="{ABF5CD32-2C7D-C649-BD69-1B169F7D8328}" type="sibTrans" cxnId="{1555409C-4E4C-9642-A740-9F48070C6A9E}">
      <dgm:prSet/>
      <dgm:spPr/>
      <dgm:t>
        <a:bodyPr/>
        <a:lstStyle/>
        <a:p>
          <a:endParaRPr lang="zh-TW" altLang="en-US"/>
        </a:p>
      </dgm:t>
    </dgm:pt>
    <dgm:pt modelId="{DF68E203-1E12-104C-A0E1-91BA3DA28FBF}">
      <dgm:prSet phldrT="[文字]" custT="1"/>
      <dgm:spPr/>
      <dgm:t>
        <a:bodyPr/>
        <a:lstStyle/>
        <a:p>
          <a:pPr algn="l">
            <a:buFontTx/>
            <a:buNone/>
          </a:pP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CO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山金車油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1400" dirty="0"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EE620577-36CE-A84C-AE2F-2720B0010C3A}" type="parTrans" cxnId="{0080613E-3C01-5144-8896-9BBADB36CC9B}">
      <dgm:prSet/>
      <dgm:spPr/>
      <dgm:t>
        <a:bodyPr/>
        <a:lstStyle/>
        <a:p>
          <a:endParaRPr lang="zh-TW" altLang="en-US"/>
        </a:p>
      </dgm:t>
    </dgm:pt>
    <dgm:pt modelId="{0A42982C-27D5-BC48-B6C7-386F99BA1F8C}" type="sibTrans" cxnId="{0080613E-3C01-5144-8896-9BBADB36CC9B}">
      <dgm:prSet/>
      <dgm:spPr/>
      <dgm:t>
        <a:bodyPr/>
        <a:lstStyle/>
        <a:p>
          <a:endParaRPr lang="zh-TW" altLang="en-US"/>
        </a:p>
      </dgm:t>
    </dgm:pt>
    <dgm:pt modelId="{3E900CDE-BF09-5C47-B55B-917C580DB6AC}">
      <dgm:prSet custT="1"/>
      <dgm:spPr/>
      <dgm:t>
        <a:bodyPr anchor="ctr"/>
        <a:lstStyle/>
        <a:p>
          <a:pPr algn="l">
            <a:buFontTx/>
            <a:buNone/>
          </a:pPr>
          <a:endParaRPr lang="zh-TW" altLang="en-US" sz="1400" dirty="0"/>
        </a:p>
      </dgm:t>
    </dgm:pt>
    <dgm:pt modelId="{1C6D24B4-6709-A144-A048-10AAAA527069}" type="parTrans" cxnId="{4077C9E7-55E2-B346-9BB7-F28C3CD57D54}">
      <dgm:prSet/>
      <dgm:spPr/>
      <dgm:t>
        <a:bodyPr/>
        <a:lstStyle/>
        <a:p>
          <a:endParaRPr lang="zh-TW" altLang="en-US"/>
        </a:p>
      </dgm:t>
    </dgm:pt>
    <dgm:pt modelId="{5E3AA101-15EA-5C47-BC70-E625461CCE3E}" type="sibTrans" cxnId="{4077C9E7-55E2-B346-9BB7-F28C3CD57D54}">
      <dgm:prSet/>
      <dgm:spPr/>
      <dgm:t>
        <a:bodyPr/>
        <a:lstStyle/>
        <a:p>
          <a:endParaRPr lang="zh-TW" altLang="en-US"/>
        </a:p>
      </dgm:t>
    </dgm:pt>
    <dgm:pt modelId="{2081C9E3-5A8E-B447-9A5F-B89E67A7FD39}">
      <dgm:prSet custT="1"/>
      <dgm:spPr/>
      <dgm:t>
        <a:bodyPr anchor="ctr"/>
        <a:lstStyle/>
        <a:p>
          <a:pPr algn="l">
            <a:buFontTx/>
            <a:buNone/>
          </a:pPr>
          <a:endParaRPr lang="zh-TW" altLang="en-US" sz="1400" dirty="0"/>
        </a:p>
      </dgm:t>
    </dgm:pt>
    <dgm:pt modelId="{59386D73-E2DF-724F-BA53-69883B7EFE68}" type="parTrans" cxnId="{993A6D17-F1EA-054E-B0D4-9A31ADAFE392}">
      <dgm:prSet/>
      <dgm:spPr/>
      <dgm:t>
        <a:bodyPr/>
        <a:lstStyle/>
        <a:p>
          <a:endParaRPr lang="zh-TW" altLang="en-US"/>
        </a:p>
      </dgm:t>
    </dgm:pt>
    <dgm:pt modelId="{1051514F-7773-8741-B337-4813C4626A91}" type="sibTrans" cxnId="{993A6D17-F1EA-054E-B0D4-9A31ADAFE392}">
      <dgm:prSet/>
      <dgm:spPr/>
      <dgm:t>
        <a:bodyPr/>
        <a:lstStyle/>
        <a:p>
          <a:endParaRPr lang="zh-TW" altLang="en-US"/>
        </a:p>
      </dgm:t>
    </dgm:pt>
    <dgm:pt modelId="{368CAAF8-3EF0-5A4A-B2A3-2127264110F0}">
      <dgm:prSet phldrT="[文字]" custT="1"/>
      <dgm:spPr/>
      <dgm:t>
        <a:bodyPr anchor="ctr"/>
        <a:lstStyle/>
        <a:p>
          <a:pPr algn="ctr">
            <a:buFontTx/>
            <a:buNone/>
          </a:pP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   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CO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荷荷巴油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700" b="1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A22F5685-BD47-EF43-8D5C-616C172AF169}" type="parTrans" cxnId="{0F594F32-1CCE-F346-B469-349D5A9EAFFA}">
      <dgm:prSet/>
      <dgm:spPr/>
      <dgm:t>
        <a:bodyPr/>
        <a:lstStyle/>
        <a:p>
          <a:endParaRPr lang="zh-TW" altLang="en-US"/>
        </a:p>
      </dgm:t>
    </dgm:pt>
    <dgm:pt modelId="{3D71365D-D32D-9248-9C8C-359F490D34B7}" type="sibTrans" cxnId="{0F594F32-1CCE-F346-B469-349D5A9EAFFA}">
      <dgm:prSet/>
      <dgm:spPr/>
      <dgm:t>
        <a:bodyPr/>
        <a:lstStyle/>
        <a:p>
          <a:endParaRPr lang="zh-TW" altLang="en-US"/>
        </a:p>
      </dgm:t>
    </dgm:pt>
    <dgm:pt modelId="{1693BA89-B5D1-3744-8022-FA66E565F180}">
      <dgm:prSet phldrT="[文字]" custT="1"/>
      <dgm:spPr/>
      <dgm:t>
        <a:bodyPr anchor="ctr"/>
        <a:lstStyle/>
        <a:p>
          <a:pPr algn="ctr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  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CO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山金車油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700" b="1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D10D27C2-8C1B-B54C-8D02-02EF7259424D}" type="parTrans" cxnId="{93DBCC4C-B178-F542-B0CD-1944BEB25ED5}">
      <dgm:prSet/>
      <dgm:spPr/>
      <dgm:t>
        <a:bodyPr/>
        <a:lstStyle/>
        <a:p>
          <a:endParaRPr lang="zh-TW" altLang="en-US"/>
        </a:p>
      </dgm:t>
    </dgm:pt>
    <dgm:pt modelId="{D8B85AEC-41B9-0743-895E-A7D9736FDD70}" type="sibTrans" cxnId="{93DBCC4C-B178-F542-B0CD-1944BEB25ED5}">
      <dgm:prSet/>
      <dgm:spPr/>
      <dgm:t>
        <a:bodyPr/>
        <a:lstStyle/>
        <a:p>
          <a:endParaRPr lang="zh-TW" altLang="en-US"/>
        </a:p>
      </dgm:t>
    </dgm:pt>
    <dgm:pt modelId="{700B9E8F-FE49-D845-A77B-6E25EBD0A677}">
      <dgm:prSet phldrT="[文字]" custT="1"/>
      <dgm:spPr/>
      <dgm:t>
        <a:bodyPr anchor="ctr"/>
        <a:lstStyle/>
        <a:p>
          <a:pPr algn="ctr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         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真正薰衣草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700" b="1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F289BFCA-6B44-394E-9AB7-0BFAE15C2A45}" type="parTrans" cxnId="{C81D283A-BB39-C04A-A4BE-D7E5F5F5699C}">
      <dgm:prSet/>
      <dgm:spPr/>
      <dgm:t>
        <a:bodyPr/>
        <a:lstStyle/>
        <a:p>
          <a:endParaRPr lang="zh-TW" altLang="en-US"/>
        </a:p>
      </dgm:t>
    </dgm:pt>
    <dgm:pt modelId="{52221AC3-250A-C847-A71D-1D2DED5D0D99}" type="sibTrans" cxnId="{C81D283A-BB39-C04A-A4BE-D7E5F5F5699C}">
      <dgm:prSet/>
      <dgm:spPr/>
      <dgm:t>
        <a:bodyPr/>
        <a:lstStyle/>
        <a:p>
          <a:endParaRPr lang="zh-TW" altLang="en-US"/>
        </a:p>
      </dgm:t>
    </dgm:pt>
    <dgm:pt modelId="{638F421C-9589-A94C-A823-3C1958CE2FAA}">
      <dgm:prSet phldrT="[文字]" custT="1"/>
      <dgm:spPr/>
      <dgm:t>
        <a:bodyPr anchor="ctr"/>
        <a:lstStyle/>
        <a:p>
          <a:pPr algn="ctr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              EO 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桉油醇迷迭香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700" b="1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DA9C833D-A7F0-394C-BC55-E8F2DA129C1F}" type="parTrans" cxnId="{EE7CDFBA-F85D-7548-AB6E-930DAB3A0DA8}">
      <dgm:prSet/>
      <dgm:spPr/>
      <dgm:t>
        <a:bodyPr/>
        <a:lstStyle/>
        <a:p>
          <a:endParaRPr lang="zh-TW" altLang="en-US"/>
        </a:p>
      </dgm:t>
    </dgm:pt>
    <dgm:pt modelId="{1C5C2EA7-8FF4-3540-A605-AE388A03968E}" type="sibTrans" cxnId="{EE7CDFBA-F85D-7548-AB6E-930DAB3A0DA8}">
      <dgm:prSet/>
      <dgm:spPr/>
      <dgm:t>
        <a:bodyPr/>
        <a:lstStyle/>
        <a:p>
          <a:endParaRPr lang="zh-TW" altLang="en-US"/>
        </a:p>
      </dgm:t>
    </dgm:pt>
    <dgm:pt modelId="{C63C7010-C33E-9849-84B4-CA9E6A92701D}">
      <dgm:prSet phldrT="[文字]" custT="1"/>
      <dgm:spPr/>
      <dgm:t>
        <a:bodyPr anchor="ctr"/>
        <a:lstStyle/>
        <a:p>
          <a:pPr algn="ctr">
            <a:buFontTx/>
            <a:buNone/>
          </a:pP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EO</a:t>
          </a:r>
          <a:r>
            <a:rPr lang="zh-TW" altLang="en-US" sz="1400" dirty="0">
              <a:latin typeface="Kaiti SC" panose="02010600040101010101" pitchFamily="2" charset="-122"/>
              <a:ea typeface="Kaiti SC" panose="02010600040101010101" pitchFamily="2" charset="-122"/>
            </a:rPr>
            <a:t>     薑  </a:t>
          </a:r>
          <a:r>
            <a:rPr lang="en-US" altLang="zh-TW" sz="14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700" b="1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gm:t>
    </dgm:pt>
    <dgm:pt modelId="{02F1B65C-BB37-3746-BF71-01AAFF874EF1}" type="parTrans" cxnId="{53552265-298F-F24C-A86C-A37CF2ECBBC9}">
      <dgm:prSet/>
      <dgm:spPr/>
      <dgm:t>
        <a:bodyPr/>
        <a:lstStyle/>
        <a:p>
          <a:endParaRPr lang="zh-TW" altLang="en-US"/>
        </a:p>
      </dgm:t>
    </dgm:pt>
    <dgm:pt modelId="{60D2D6FD-38B2-A243-A622-D1FB6824FAB5}" type="sibTrans" cxnId="{53552265-298F-F24C-A86C-A37CF2ECBBC9}">
      <dgm:prSet/>
      <dgm:spPr/>
      <dgm:t>
        <a:bodyPr/>
        <a:lstStyle/>
        <a:p>
          <a:endParaRPr lang="zh-TW" altLang="en-US"/>
        </a:p>
      </dgm:t>
    </dgm:pt>
    <dgm:pt modelId="{9F1FF418-F474-F246-AC79-E4AEF9F998F8}" type="pres">
      <dgm:prSet presAssocID="{BF63E8BB-B2CB-4741-9139-2C678E14BD5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5EE5831-7987-E348-B5D6-D04694693755}" type="pres">
      <dgm:prSet presAssocID="{BF63E8BB-B2CB-4741-9139-2C678E14BD5E}" presName="children" presStyleCnt="0"/>
      <dgm:spPr/>
    </dgm:pt>
    <dgm:pt modelId="{D27220EF-5F7C-DF4C-A79E-A83BE5813D6E}" type="pres">
      <dgm:prSet presAssocID="{BF63E8BB-B2CB-4741-9139-2C678E14BD5E}" presName="child1group" presStyleCnt="0"/>
      <dgm:spPr/>
    </dgm:pt>
    <dgm:pt modelId="{A676FDFE-649F-DC43-B5F5-4A2ACEEDE02D}" type="pres">
      <dgm:prSet presAssocID="{BF63E8BB-B2CB-4741-9139-2C678E14BD5E}" presName="child1" presStyleLbl="bgAcc1" presStyleIdx="0" presStyleCnt="4" custScaleX="132894" custScaleY="111176" custLinFactNeighborX="-360" custLinFactNeighborY="7786"/>
      <dgm:spPr/>
    </dgm:pt>
    <dgm:pt modelId="{EAA4263A-BF4A-814C-BBAB-9E0D7BA2D4FC}" type="pres">
      <dgm:prSet presAssocID="{BF63E8BB-B2CB-4741-9139-2C678E14BD5E}" presName="child1Text" presStyleLbl="bgAcc1" presStyleIdx="0" presStyleCnt="4">
        <dgm:presLayoutVars>
          <dgm:bulletEnabled val="1"/>
        </dgm:presLayoutVars>
      </dgm:prSet>
      <dgm:spPr/>
    </dgm:pt>
    <dgm:pt modelId="{6A512A8F-98BD-C44B-8BB6-B46B63A3A3B7}" type="pres">
      <dgm:prSet presAssocID="{BF63E8BB-B2CB-4741-9139-2C678E14BD5E}" presName="child2group" presStyleCnt="0"/>
      <dgm:spPr/>
    </dgm:pt>
    <dgm:pt modelId="{6CFEE1F8-8273-6649-83D1-B2FBED953A2B}" type="pres">
      <dgm:prSet presAssocID="{BF63E8BB-B2CB-4741-9139-2C678E14BD5E}" presName="child2" presStyleLbl="bgAcc1" presStyleIdx="1" presStyleCnt="4" custScaleX="140501" custScaleY="118167" custLinFactNeighborX="13274" custLinFactNeighborY="11282"/>
      <dgm:spPr/>
    </dgm:pt>
    <dgm:pt modelId="{865F87B4-F968-9E4B-8C8E-AE174DF9040A}" type="pres">
      <dgm:prSet presAssocID="{BF63E8BB-B2CB-4741-9139-2C678E14BD5E}" presName="child2Text" presStyleLbl="bgAcc1" presStyleIdx="1" presStyleCnt="4">
        <dgm:presLayoutVars>
          <dgm:bulletEnabled val="1"/>
        </dgm:presLayoutVars>
      </dgm:prSet>
      <dgm:spPr/>
    </dgm:pt>
    <dgm:pt modelId="{4A68EE92-29F2-0640-82A5-9B4F55CC860C}" type="pres">
      <dgm:prSet presAssocID="{BF63E8BB-B2CB-4741-9139-2C678E14BD5E}" presName="child3group" presStyleCnt="0"/>
      <dgm:spPr/>
    </dgm:pt>
    <dgm:pt modelId="{2F21D9AA-0659-5A43-8CDA-7E61682C3A48}" type="pres">
      <dgm:prSet presAssocID="{BF63E8BB-B2CB-4741-9139-2C678E14BD5E}" presName="child3" presStyleLbl="bgAcc1" presStyleIdx="2" presStyleCnt="4" custScaleX="146038" custScaleY="112608" custLinFactNeighborX="10448" custLinFactNeighborY="-5440"/>
      <dgm:spPr/>
    </dgm:pt>
    <dgm:pt modelId="{76AE1F45-1B6B-6148-A793-74F5063BA00E}" type="pres">
      <dgm:prSet presAssocID="{BF63E8BB-B2CB-4741-9139-2C678E14BD5E}" presName="child3Text" presStyleLbl="bgAcc1" presStyleIdx="2" presStyleCnt="4">
        <dgm:presLayoutVars>
          <dgm:bulletEnabled val="1"/>
        </dgm:presLayoutVars>
      </dgm:prSet>
      <dgm:spPr/>
    </dgm:pt>
    <dgm:pt modelId="{C2193CD5-F692-2345-8E0A-6215770FA0F6}" type="pres">
      <dgm:prSet presAssocID="{BF63E8BB-B2CB-4741-9139-2C678E14BD5E}" presName="child4group" presStyleCnt="0"/>
      <dgm:spPr/>
    </dgm:pt>
    <dgm:pt modelId="{7F6F59F1-7BB5-4049-9CC2-3E7B25860CFD}" type="pres">
      <dgm:prSet presAssocID="{BF63E8BB-B2CB-4741-9139-2C678E14BD5E}" presName="child4" presStyleLbl="bgAcc1" presStyleIdx="3" presStyleCnt="4" custScaleX="141131" custScaleY="113646" custLinFactNeighborX="398" custLinFactNeighborY="-8358"/>
      <dgm:spPr/>
    </dgm:pt>
    <dgm:pt modelId="{B62AE71C-DEC4-1847-8E89-DEBCE6CC330C}" type="pres">
      <dgm:prSet presAssocID="{BF63E8BB-B2CB-4741-9139-2C678E14BD5E}" presName="child4Text" presStyleLbl="bgAcc1" presStyleIdx="3" presStyleCnt="4">
        <dgm:presLayoutVars>
          <dgm:bulletEnabled val="1"/>
        </dgm:presLayoutVars>
      </dgm:prSet>
      <dgm:spPr/>
    </dgm:pt>
    <dgm:pt modelId="{00910D53-9993-4648-BC16-A39188E8B345}" type="pres">
      <dgm:prSet presAssocID="{BF63E8BB-B2CB-4741-9139-2C678E14BD5E}" presName="childPlaceholder" presStyleCnt="0"/>
      <dgm:spPr/>
    </dgm:pt>
    <dgm:pt modelId="{842B9EA4-7B0E-4E47-9338-E3D360F9189C}" type="pres">
      <dgm:prSet presAssocID="{BF63E8BB-B2CB-4741-9139-2C678E14BD5E}" presName="circle" presStyleCnt="0"/>
      <dgm:spPr/>
    </dgm:pt>
    <dgm:pt modelId="{CCE2FA86-87DD-054C-8FB6-4B4CF5AC24BF}" type="pres">
      <dgm:prSet presAssocID="{BF63E8BB-B2CB-4741-9139-2C678E14BD5E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81CD3AF7-896E-3F44-9DED-7C6E1A7CA919}" type="pres">
      <dgm:prSet presAssocID="{BF63E8BB-B2CB-4741-9139-2C678E14BD5E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8268DB5C-71EE-4A46-8353-3E474DD29259}" type="pres">
      <dgm:prSet presAssocID="{BF63E8BB-B2CB-4741-9139-2C678E14BD5E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CC0FE312-18F3-DF46-A17F-A190035903E9}" type="pres">
      <dgm:prSet presAssocID="{BF63E8BB-B2CB-4741-9139-2C678E14BD5E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2F3F1445-88B6-5A42-8ADF-177042606FA6}" type="pres">
      <dgm:prSet presAssocID="{BF63E8BB-B2CB-4741-9139-2C678E14BD5E}" presName="quadrantPlaceholder" presStyleCnt="0"/>
      <dgm:spPr/>
    </dgm:pt>
    <dgm:pt modelId="{1025E4F4-BA45-5548-AE4B-5E028DCBA7D2}" type="pres">
      <dgm:prSet presAssocID="{BF63E8BB-B2CB-4741-9139-2C678E14BD5E}" presName="center1" presStyleLbl="fgShp" presStyleIdx="0" presStyleCnt="2" custFlipVert="1" custFlipHor="1" custScaleX="76461" custScaleY="5770" custLinFactX="-300000" custLinFactY="200000" custLinFactNeighborX="-308717" custLinFactNeighborY="203724"/>
      <dgm:spPr/>
    </dgm:pt>
    <dgm:pt modelId="{D55D259B-3C7D-EC42-8C22-FF4235592168}" type="pres">
      <dgm:prSet presAssocID="{BF63E8BB-B2CB-4741-9139-2C678E14BD5E}" presName="center2" presStyleLbl="fgShp" presStyleIdx="1" presStyleCnt="2" custAng="13667181" custFlipVert="0" custFlipHor="1" custScaleX="29325" custScaleY="15805" custLinFactX="-306476" custLinFactY="200000" custLinFactNeighborX="-400000" custLinFactNeighborY="229980"/>
      <dgm:spPr/>
    </dgm:pt>
  </dgm:ptLst>
  <dgm:cxnLst>
    <dgm:cxn modelId="{DF7E0201-BB86-DE4B-867D-51D298777722}" srcId="{C7341D55-06D2-184B-B314-021561009419}" destId="{648E1B5B-E4C1-EF41-8F5B-ECE012332F78}" srcOrd="0" destOrd="0" parTransId="{28C5F521-87B3-684E-8259-DAF8F4AD0F79}" sibTransId="{5D782028-21E4-5746-B6DD-EE880E332FBF}"/>
    <dgm:cxn modelId="{72A97102-599D-C54F-B652-C13965BF9338}" type="presOf" srcId="{648E1B5B-E4C1-EF41-8F5B-ECE012332F78}" destId="{B62AE71C-DEC4-1847-8E89-DEBCE6CC330C}" srcOrd="1" destOrd="0" presId="urn:microsoft.com/office/officeart/2005/8/layout/cycle4"/>
    <dgm:cxn modelId="{E8269D06-EE07-AD47-8A21-EB104581BAA8}" type="presOf" srcId="{700B9E8F-FE49-D845-A77B-6E25EBD0A677}" destId="{2F21D9AA-0659-5A43-8CDA-7E61682C3A48}" srcOrd="0" destOrd="3" presId="urn:microsoft.com/office/officeart/2005/8/layout/cycle4"/>
    <dgm:cxn modelId="{14A4240A-74F3-544E-995A-427819A34452}" type="presOf" srcId="{A0436CD3-2F03-DB4A-A361-A88403383C4D}" destId="{865F87B4-F968-9E4B-8C8E-AE174DF9040A}" srcOrd="1" destOrd="4" presId="urn:microsoft.com/office/officeart/2005/8/layout/cycle4"/>
    <dgm:cxn modelId="{D90C8D0F-63BC-6341-A085-5EC9840B0900}" type="presOf" srcId="{BC2E3F06-02EA-384E-BBA8-EC66D7EBC67B}" destId="{81CD3AF7-896E-3F44-9DED-7C6E1A7CA919}" srcOrd="0" destOrd="0" presId="urn:microsoft.com/office/officeart/2005/8/layout/cycle4"/>
    <dgm:cxn modelId="{A588D90F-1C94-1845-929C-AC89476A5EA3}" srcId="{BF63E8BB-B2CB-4741-9139-2C678E14BD5E}" destId="{C7341D55-06D2-184B-B314-021561009419}" srcOrd="3" destOrd="0" parTransId="{7E671440-560F-FF45-B6FA-85FC2696F88F}" sibTransId="{6A764E66-2CD5-5140-8241-634E9CB1D97D}"/>
    <dgm:cxn modelId="{FB8AE711-9820-6944-A3E9-CF6AFE40160A}" srcId="{58BADE2B-7968-954C-BE96-34A3DB73F886}" destId="{E8807AF5-11BF-8946-A1EC-CF82D8B7F8FD}" srcOrd="2" destOrd="0" parTransId="{23334841-8BC2-364F-86C7-A27DB0F9CF42}" sibTransId="{D3435353-A005-8141-AE56-6E4CFF29D4AA}"/>
    <dgm:cxn modelId="{1AD24A14-D1BA-874F-836A-65A358060F79}" type="presOf" srcId="{C63C7010-C33E-9849-84B4-CA9E6A92701D}" destId="{76AE1F45-1B6B-6148-A793-74F5063BA00E}" srcOrd="1" destOrd="5" presId="urn:microsoft.com/office/officeart/2005/8/layout/cycle4"/>
    <dgm:cxn modelId="{993A6D17-F1EA-054E-B0D4-9A31ADAFE392}" srcId="{103885EA-242D-F04D-B5D4-F6BA47F927D7}" destId="{2081C9E3-5A8E-B447-9A5F-B89E67A7FD39}" srcOrd="6" destOrd="0" parTransId="{59386D73-E2DF-724F-BA53-69883B7EFE68}" sibTransId="{1051514F-7773-8741-B337-4813C4626A91}"/>
    <dgm:cxn modelId="{1BF2051B-55F6-FC41-9985-86743D4BE094}" type="presOf" srcId="{E8807AF5-11BF-8946-A1EC-CF82D8B7F8FD}" destId="{EAA4263A-BF4A-814C-BBAB-9E0D7BA2D4FC}" srcOrd="1" destOrd="2" presId="urn:microsoft.com/office/officeart/2005/8/layout/cycle4"/>
    <dgm:cxn modelId="{ABA50B1B-29AD-E546-80B5-5E7076F38315}" type="presOf" srcId="{F805704C-9636-EB41-9BC2-856721D1DD86}" destId="{A676FDFE-649F-DC43-B5F5-4A2ACEEDE02D}" srcOrd="0" destOrd="4" presId="urn:microsoft.com/office/officeart/2005/8/layout/cycle4"/>
    <dgm:cxn modelId="{8B5B3D1C-B61F-2A46-BBCB-002A248E8165}" type="presOf" srcId="{F805704C-9636-EB41-9BC2-856721D1DD86}" destId="{EAA4263A-BF4A-814C-BBAB-9E0D7BA2D4FC}" srcOrd="1" destOrd="4" presId="urn:microsoft.com/office/officeart/2005/8/layout/cycle4"/>
    <dgm:cxn modelId="{D22DFA1C-F738-5D46-97F6-8A2D215B2C9A}" type="presOf" srcId="{BA37D33D-A13C-AB4C-A70F-D109A8040A9B}" destId="{B62AE71C-DEC4-1847-8E89-DEBCE6CC330C}" srcOrd="1" destOrd="3" presId="urn:microsoft.com/office/officeart/2005/8/layout/cycle4"/>
    <dgm:cxn modelId="{5ACE5621-B02A-4E4D-BAD4-8F44063E3379}" srcId="{58BADE2B-7968-954C-BE96-34A3DB73F886}" destId="{A0108D99-DD6C-004D-A737-E51B79E7D8F4}" srcOrd="3" destOrd="0" parTransId="{3F4203EB-BE75-2846-B445-62EAE312860B}" sibTransId="{868381EA-27E8-0842-A62B-159C21FD1517}"/>
    <dgm:cxn modelId="{54823B22-718F-8A44-966D-E89F14496E0B}" type="presOf" srcId="{A0108D99-DD6C-004D-A737-E51B79E7D8F4}" destId="{A676FDFE-649F-DC43-B5F5-4A2ACEEDE02D}" srcOrd="0" destOrd="3" presId="urn:microsoft.com/office/officeart/2005/8/layout/cycle4"/>
    <dgm:cxn modelId="{9B012427-11F6-5249-AC50-8747F68A16BF}" type="presOf" srcId="{FDDF7086-56A6-174C-8032-46B955139B73}" destId="{865F87B4-F968-9E4B-8C8E-AE174DF9040A}" srcOrd="1" destOrd="5" presId="urn:microsoft.com/office/officeart/2005/8/layout/cycle4"/>
    <dgm:cxn modelId="{B5368928-4E6F-E846-B4D2-03706632FB04}" srcId="{BC2E3F06-02EA-384E-BBA8-EC66D7EBC67B}" destId="{A0436CD3-2F03-DB4A-A361-A88403383C4D}" srcOrd="4" destOrd="0" parTransId="{7D7B6CB7-13ED-8143-91E2-D583D68079F2}" sibTransId="{21DDF4FB-1E52-EE4F-A13F-2F2744484386}"/>
    <dgm:cxn modelId="{7DB07D2B-990B-2E4E-8B14-4C5A2E4574A8}" type="presOf" srcId="{C8266938-937F-8B46-A211-5FCF76852931}" destId="{7F6F59F1-7BB5-4049-9CC2-3E7B25860CFD}" srcOrd="0" destOrd="4" presId="urn:microsoft.com/office/officeart/2005/8/layout/cycle4"/>
    <dgm:cxn modelId="{F42F762D-4FA8-544A-A8B0-56F141D57DF3}" type="presOf" srcId="{C63C7010-C33E-9849-84B4-CA9E6A92701D}" destId="{2F21D9AA-0659-5A43-8CDA-7E61682C3A48}" srcOrd="0" destOrd="5" presId="urn:microsoft.com/office/officeart/2005/8/layout/cycle4"/>
    <dgm:cxn modelId="{AA7DA131-CF8C-B842-BD22-11AC60036263}" type="presOf" srcId="{3CA57D9E-32D6-9541-B7EB-3D94FD95A7FC}" destId="{865F87B4-F968-9E4B-8C8E-AE174DF9040A}" srcOrd="1" destOrd="1" presId="urn:microsoft.com/office/officeart/2005/8/layout/cycle4"/>
    <dgm:cxn modelId="{0F594F32-1CCE-F346-B469-349D5A9EAFFA}" srcId="{103885EA-242D-F04D-B5D4-F6BA47F927D7}" destId="{368CAAF8-3EF0-5A4A-B2A3-2127264110F0}" srcOrd="1" destOrd="0" parTransId="{A22F5685-BD47-EF43-8D5C-616C172AF169}" sibTransId="{3D71365D-D32D-9248-9C8C-359F490D34B7}"/>
    <dgm:cxn modelId="{C86A1334-642E-3247-A755-0C06B28F0097}" srcId="{BC2E3F06-02EA-384E-BBA8-EC66D7EBC67B}" destId="{3CA57D9E-32D6-9541-B7EB-3D94FD95A7FC}" srcOrd="1" destOrd="0" parTransId="{A1F94B81-4968-D747-B7C4-2AB83A8C76FD}" sibTransId="{DAE353F4-29BF-4749-957C-70621623D88D}"/>
    <dgm:cxn modelId="{570A7635-E8AF-A94E-A370-66C3EF5D2133}" type="presOf" srcId="{368CAAF8-3EF0-5A4A-B2A3-2127264110F0}" destId="{2F21D9AA-0659-5A43-8CDA-7E61682C3A48}" srcOrd="0" destOrd="1" presId="urn:microsoft.com/office/officeart/2005/8/layout/cycle4"/>
    <dgm:cxn modelId="{C81D283A-BB39-C04A-A4BE-D7E5F5F5699C}" srcId="{103885EA-242D-F04D-B5D4-F6BA47F927D7}" destId="{700B9E8F-FE49-D845-A77B-6E25EBD0A677}" srcOrd="3" destOrd="0" parTransId="{F289BFCA-6B44-394E-9AB7-0BFAE15C2A45}" sibTransId="{52221AC3-250A-C847-A71D-1D2DED5D0D99}"/>
    <dgm:cxn modelId="{48D1B53A-7B5D-D141-936A-D15199898999}" type="presOf" srcId="{103885EA-242D-F04D-B5D4-F6BA47F927D7}" destId="{8268DB5C-71EE-4A46-8353-3E474DD29259}" srcOrd="0" destOrd="0" presId="urn:microsoft.com/office/officeart/2005/8/layout/cycle4"/>
    <dgm:cxn modelId="{0080613E-3C01-5144-8896-9BBADB36CC9B}" srcId="{BC2E3F06-02EA-384E-BBA8-EC66D7EBC67B}" destId="{DF68E203-1E12-104C-A0E1-91BA3DA28FBF}" srcOrd="2" destOrd="0" parTransId="{EE620577-36CE-A84C-AE2F-2720B0010C3A}" sibTransId="{0A42982C-27D5-BC48-B6C7-386F99BA1F8C}"/>
    <dgm:cxn modelId="{B003B83E-08EF-1F43-8D63-A6EAEBA8544F}" type="presOf" srcId="{959131B7-D7A5-2C41-AFA1-F847A73BE0F2}" destId="{A676FDFE-649F-DC43-B5F5-4A2ACEEDE02D}" srcOrd="0" destOrd="0" presId="urn:microsoft.com/office/officeart/2005/8/layout/cycle4"/>
    <dgm:cxn modelId="{EBA67741-C77D-3241-B152-B01525145B10}" type="presOf" srcId="{0546DAE8-A60F-854B-BE1B-A0BEC338C7D6}" destId="{B62AE71C-DEC4-1847-8E89-DEBCE6CC330C}" srcOrd="1" destOrd="5" presId="urn:microsoft.com/office/officeart/2005/8/layout/cycle4"/>
    <dgm:cxn modelId="{E338D844-68FA-EF4F-841C-5543F227F89A}" srcId="{C7341D55-06D2-184B-B314-021561009419}" destId="{0546DAE8-A60F-854B-BE1B-A0BEC338C7D6}" srcOrd="5" destOrd="0" parTransId="{74CA76D3-6E4D-9743-82A8-910A4A721E55}" sibTransId="{1863C654-0C26-DD45-857C-FA819BBE4CAF}"/>
    <dgm:cxn modelId="{417FF445-F24F-B842-986A-7386FBEF3E5B}" type="presOf" srcId="{2081C9E3-5A8E-B447-9A5F-B89E67A7FD39}" destId="{76AE1F45-1B6B-6148-A793-74F5063BA00E}" srcOrd="1" destOrd="6" presId="urn:microsoft.com/office/officeart/2005/8/layout/cycle4"/>
    <dgm:cxn modelId="{39597846-98F6-BA49-BD71-2EDCC4AA48E3}" type="presOf" srcId="{2081C9E3-5A8E-B447-9A5F-B89E67A7FD39}" destId="{2F21D9AA-0659-5A43-8CDA-7E61682C3A48}" srcOrd="0" destOrd="6" presId="urn:microsoft.com/office/officeart/2005/8/layout/cycle4"/>
    <dgm:cxn modelId="{93DBCC4C-B178-F542-B0CD-1944BEB25ED5}" srcId="{103885EA-242D-F04D-B5D4-F6BA47F927D7}" destId="{1693BA89-B5D1-3744-8022-FA66E565F180}" srcOrd="2" destOrd="0" parTransId="{D10D27C2-8C1B-B54C-8D02-02EF7259424D}" sibTransId="{D8B85AEC-41B9-0743-895E-A7D9736FDD70}"/>
    <dgm:cxn modelId="{6D61A24E-24F6-B046-94EF-71190BA96DFD}" type="presOf" srcId="{F220BB67-8D51-0B4C-8044-219C2BD88880}" destId="{865F87B4-F968-9E4B-8C8E-AE174DF9040A}" srcOrd="1" destOrd="0" presId="urn:microsoft.com/office/officeart/2005/8/layout/cycle4"/>
    <dgm:cxn modelId="{B2D47952-69D6-E64A-BBCB-D1746AF75F57}" type="presOf" srcId="{A0108D99-DD6C-004D-A737-E51B79E7D8F4}" destId="{EAA4263A-BF4A-814C-BBAB-9E0D7BA2D4FC}" srcOrd="1" destOrd="3" presId="urn:microsoft.com/office/officeart/2005/8/layout/cycle4"/>
    <dgm:cxn modelId="{71708F58-7EB1-9446-A18A-510124737B51}" type="presOf" srcId="{FDDF7086-56A6-174C-8032-46B955139B73}" destId="{6CFEE1F8-8273-6649-83D1-B2FBED953A2B}" srcOrd="0" destOrd="5" presId="urn:microsoft.com/office/officeart/2005/8/layout/cycle4"/>
    <dgm:cxn modelId="{7E0D215D-9484-F342-91AB-7CE7C0FA084E}" type="presOf" srcId="{3E900CDE-BF09-5C47-B55B-917C580DB6AC}" destId="{2F21D9AA-0659-5A43-8CDA-7E61682C3A48}" srcOrd="0" destOrd="7" presId="urn:microsoft.com/office/officeart/2005/8/layout/cycle4"/>
    <dgm:cxn modelId="{686DDE64-7FD6-F549-814D-0CC01B416CA7}" type="presOf" srcId="{1693BA89-B5D1-3744-8022-FA66E565F180}" destId="{2F21D9AA-0659-5A43-8CDA-7E61682C3A48}" srcOrd="0" destOrd="2" presId="urn:microsoft.com/office/officeart/2005/8/layout/cycle4"/>
    <dgm:cxn modelId="{53552265-298F-F24C-A86C-A37CF2ECBBC9}" srcId="{103885EA-242D-F04D-B5D4-F6BA47F927D7}" destId="{C63C7010-C33E-9849-84B4-CA9E6A92701D}" srcOrd="5" destOrd="0" parTransId="{02F1B65C-BB37-3746-BF71-01AAFF874EF1}" sibTransId="{60D2D6FD-38B2-A243-A622-D1FB6824FAB5}"/>
    <dgm:cxn modelId="{C8992167-E135-2744-8782-C957CD71D97B}" srcId="{58BADE2B-7968-954C-BE96-34A3DB73F886}" destId="{E9611EAA-688C-C845-8AB8-2F8ED9CAED10}" srcOrd="1" destOrd="0" parTransId="{46AD11BC-CA9C-E04E-8844-20AE420B37AB}" sibTransId="{F5840F58-8CE9-644F-B034-F3EC8D021CE4}"/>
    <dgm:cxn modelId="{59829E68-B719-1D43-AA57-31771E2D7B2C}" type="presOf" srcId="{DF68E203-1E12-104C-A0E1-91BA3DA28FBF}" destId="{6CFEE1F8-8273-6649-83D1-B2FBED953A2B}" srcOrd="0" destOrd="2" presId="urn:microsoft.com/office/officeart/2005/8/layout/cycle4"/>
    <dgm:cxn modelId="{DBEB956D-B757-0449-9F70-3C2008DDBC26}" srcId="{103885EA-242D-F04D-B5D4-F6BA47F927D7}" destId="{53409609-1605-D240-B06D-CD346D6AE797}" srcOrd="0" destOrd="0" parTransId="{57D5DAE1-E6ED-6843-A3C6-2DBD65579032}" sibTransId="{A4736D9A-675D-9C4E-B34D-A9ADAD32ED8F}"/>
    <dgm:cxn modelId="{AC0C6976-282B-5641-BE23-ADC162202E5C}" type="presOf" srcId="{7DBB1B01-5FEB-8449-AD46-D467DF558110}" destId="{7F6F59F1-7BB5-4049-9CC2-3E7B25860CFD}" srcOrd="0" destOrd="2" presId="urn:microsoft.com/office/officeart/2005/8/layout/cycle4"/>
    <dgm:cxn modelId="{C3A95C7A-CFEB-CD45-A496-A1EC0E6785C0}" type="presOf" srcId="{BA37D33D-A13C-AB4C-A70F-D109A8040A9B}" destId="{7F6F59F1-7BB5-4049-9CC2-3E7B25860CFD}" srcOrd="0" destOrd="3" presId="urn:microsoft.com/office/officeart/2005/8/layout/cycle4"/>
    <dgm:cxn modelId="{F632147E-C5A2-A543-B005-E12AC6A4A2B9}" srcId="{58BADE2B-7968-954C-BE96-34A3DB73F886}" destId="{F805704C-9636-EB41-9BC2-856721D1DD86}" srcOrd="4" destOrd="0" parTransId="{1712F9E6-A146-304F-9F9B-05C8718F5C81}" sibTransId="{F439925E-84D5-F44F-97E1-82BFCE951003}"/>
    <dgm:cxn modelId="{D77C0686-0653-D143-925B-3313182898EA}" type="presOf" srcId="{648E1B5B-E4C1-EF41-8F5B-ECE012332F78}" destId="{7F6F59F1-7BB5-4049-9CC2-3E7B25860CFD}" srcOrd="0" destOrd="0" presId="urn:microsoft.com/office/officeart/2005/8/layout/cycle4"/>
    <dgm:cxn modelId="{DA38A186-B2FC-ED45-8AEC-BDC85C724E9B}" srcId="{BF63E8BB-B2CB-4741-9139-2C678E14BD5E}" destId="{103885EA-242D-F04D-B5D4-F6BA47F927D7}" srcOrd="2" destOrd="0" parTransId="{023CB396-9276-CD45-ACE2-1659860C5C5C}" sibTransId="{13BC0C0A-7F5E-244A-B6CE-01078B644536}"/>
    <dgm:cxn modelId="{36902E8A-2725-0A45-9DFF-B1C4530D4FE4}" type="presOf" srcId="{638F421C-9589-A94C-A823-3C1958CE2FAA}" destId="{76AE1F45-1B6B-6148-A793-74F5063BA00E}" srcOrd="1" destOrd="4" presId="urn:microsoft.com/office/officeart/2005/8/layout/cycle4"/>
    <dgm:cxn modelId="{28E40C8B-689C-AA43-94A4-658A9D8CD834}" type="presOf" srcId="{3E900CDE-BF09-5C47-B55B-917C580DB6AC}" destId="{76AE1F45-1B6B-6148-A793-74F5063BA00E}" srcOrd="1" destOrd="7" presId="urn:microsoft.com/office/officeart/2005/8/layout/cycle4"/>
    <dgm:cxn modelId="{D7120E8E-6065-7D4C-B787-3F9720C38372}" type="presOf" srcId="{1693BA89-B5D1-3744-8022-FA66E565F180}" destId="{76AE1F45-1B6B-6148-A793-74F5063BA00E}" srcOrd="1" destOrd="2" presId="urn:microsoft.com/office/officeart/2005/8/layout/cycle4"/>
    <dgm:cxn modelId="{1884628F-CCAF-664A-89D4-F675A6C4B7CA}" type="presOf" srcId="{F220BB67-8D51-0B4C-8044-219C2BD88880}" destId="{6CFEE1F8-8273-6649-83D1-B2FBED953A2B}" srcOrd="0" destOrd="0" presId="urn:microsoft.com/office/officeart/2005/8/layout/cycle4"/>
    <dgm:cxn modelId="{9CD31096-0C89-6A47-BA2A-E7D85F696F8E}" type="presOf" srcId="{E8807AF5-11BF-8946-A1EC-CF82D8B7F8FD}" destId="{A676FDFE-649F-DC43-B5F5-4A2ACEEDE02D}" srcOrd="0" destOrd="2" presId="urn:microsoft.com/office/officeart/2005/8/layout/cycle4"/>
    <dgm:cxn modelId="{4D13019A-97BD-1442-83FD-7477A1BE14A7}" type="presOf" srcId="{3CA57D9E-32D6-9541-B7EB-3D94FD95A7FC}" destId="{6CFEE1F8-8273-6649-83D1-B2FBED953A2B}" srcOrd="0" destOrd="1" presId="urn:microsoft.com/office/officeart/2005/8/layout/cycle4"/>
    <dgm:cxn modelId="{1555409C-4E4C-9642-A740-9F48070C6A9E}" srcId="{C7341D55-06D2-184B-B314-021561009419}" destId="{7DBB1B01-5FEB-8449-AD46-D467DF558110}" srcOrd="2" destOrd="0" parTransId="{2D0D16CC-2DCE-7540-A941-33F4B63C2038}" sibTransId="{ABF5CD32-2C7D-C649-BD69-1B169F7D8328}"/>
    <dgm:cxn modelId="{236A639F-B7DF-B544-A4DE-1ED848935177}" type="presOf" srcId="{A0436CD3-2F03-DB4A-A361-A88403383C4D}" destId="{6CFEE1F8-8273-6649-83D1-B2FBED953A2B}" srcOrd="0" destOrd="4" presId="urn:microsoft.com/office/officeart/2005/8/layout/cycle4"/>
    <dgm:cxn modelId="{CAE6F7A2-243D-7D4D-A1B5-B27ED718FCF8}" srcId="{C7341D55-06D2-184B-B314-021561009419}" destId="{BA37D33D-A13C-AB4C-A70F-D109A8040A9B}" srcOrd="3" destOrd="0" parTransId="{26D7D798-3210-294D-82D2-C3D011E57DF3}" sibTransId="{CAC4DA0C-4DB6-5641-A937-56189C9BB6D0}"/>
    <dgm:cxn modelId="{0E9FB0A6-F2FD-164D-8602-50995771AAF9}" type="presOf" srcId="{B71A0BD0-3D24-5F42-84A3-23C88759A7D7}" destId="{865F87B4-F968-9E4B-8C8E-AE174DF9040A}" srcOrd="1" destOrd="3" presId="urn:microsoft.com/office/officeart/2005/8/layout/cycle4"/>
    <dgm:cxn modelId="{DFC412A8-69EB-274F-B6AE-F6009D32E513}" type="presOf" srcId="{700B9E8F-FE49-D845-A77B-6E25EBD0A677}" destId="{76AE1F45-1B6B-6148-A793-74F5063BA00E}" srcOrd="1" destOrd="3" presId="urn:microsoft.com/office/officeart/2005/8/layout/cycle4"/>
    <dgm:cxn modelId="{402697A8-C392-304F-B758-7CBF7ADD3A15}" srcId="{BF63E8BB-B2CB-4741-9139-2C678E14BD5E}" destId="{BC2E3F06-02EA-384E-BBA8-EC66D7EBC67B}" srcOrd="1" destOrd="0" parTransId="{31DFA2F8-75F9-0E4E-8D29-1296826F1D60}" sibTransId="{D7FA99E2-532D-2644-88A0-ED8C9D4EA48C}"/>
    <dgm:cxn modelId="{A1FFE2A9-300B-2C4B-8AE0-A3A67D200627}" type="presOf" srcId="{10FBD040-9BCA-0D46-BBC7-5F89A2B4DEEB}" destId="{7F6F59F1-7BB5-4049-9CC2-3E7B25860CFD}" srcOrd="0" destOrd="1" presId="urn:microsoft.com/office/officeart/2005/8/layout/cycle4"/>
    <dgm:cxn modelId="{4F0FA3AF-9405-F04B-9D49-CDD358B88266}" type="presOf" srcId="{0546DAE8-A60F-854B-BE1B-A0BEC338C7D6}" destId="{7F6F59F1-7BB5-4049-9CC2-3E7B25860CFD}" srcOrd="0" destOrd="5" presId="urn:microsoft.com/office/officeart/2005/8/layout/cycle4"/>
    <dgm:cxn modelId="{1D4CFBB5-986C-E94D-99BE-56C5DD2432A5}" srcId="{BC2E3F06-02EA-384E-BBA8-EC66D7EBC67B}" destId="{F220BB67-8D51-0B4C-8044-219C2BD88880}" srcOrd="0" destOrd="0" parTransId="{218041CB-C600-704E-BF52-D288F2289278}" sibTransId="{53A7D815-D60C-FF48-980D-95512319320F}"/>
    <dgm:cxn modelId="{EE7CDFBA-F85D-7548-AB6E-930DAB3A0DA8}" srcId="{103885EA-242D-F04D-B5D4-F6BA47F927D7}" destId="{638F421C-9589-A94C-A823-3C1958CE2FAA}" srcOrd="4" destOrd="0" parTransId="{DA9C833D-A7F0-394C-BC55-E8F2DA129C1F}" sibTransId="{1C5C2EA7-8FF4-3540-A605-AE388A03968E}"/>
    <dgm:cxn modelId="{918CEABD-C093-0846-A0D4-49ADC2EDF143}" srcId="{BF63E8BB-B2CB-4741-9139-2C678E14BD5E}" destId="{58BADE2B-7968-954C-BE96-34A3DB73F886}" srcOrd="0" destOrd="0" parTransId="{02D35F59-A791-0F45-9B28-15357E1EE895}" sibTransId="{1CA9DC86-BA0A-F149-B7F1-B82764C278A3}"/>
    <dgm:cxn modelId="{5FF92CBE-1667-5348-908C-F0311828C37A}" srcId="{58BADE2B-7968-954C-BE96-34A3DB73F886}" destId="{959131B7-D7A5-2C41-AFA1-F847A73BE0F2}" srcOrd="0" destOrd="0" parTransId="{BD96BE91-8A2E-9C41-9788-77C9F5828EB7}" sibTransId="{50F6945D-9252-FB42-B9D4-EAAC3085E8A8}"/>
    <dgm:cxn modelId="{1F7E71BF-8D12-9D4A-8BC8-9BB069B1F5B9}" type="presOf" srcId="{B71A0BD0-3D24-5F42-84A3-23C88759A7D7}" destId="{6CFEE1F8-8273-6649-83D1-B2FBED953A2B}" srcOrd="0" destOrd="3" presId="urn:microsoft.com/office/officeart/2005/8/layout/cycle4"/>
    <dgm:cxn modelId="{857A69C3-C1BB-D046-B74D-46E01C0F6FCE}" type="presOf" srcId="{E9611EAA-688C-C845-8AB8-2F8ED9CAED10}" destId="{A676FDFE-649F-DC43-B5F5-4A2ACEEDE02D}" srcOrd="0" destOrd="1" presId="urn:microsoft.com/office/officeart/2005/8/layout/cycle4"/>
    <dgm:cxn modelId="{7C0A67C5-A865-9A4A-8689-DFFED8991FD9}" type="presOf" srcId="{BF63E8BB-B2CB-4741-9139-2C678E14BD5E}" destId="{9F1FF418-F474-F246-AC79-E4AEF9F998F8}" srcOrd="0" destOrd="0" presId="urn:microsoft.com/office/officeart/2005/8/layout/cycle4"/>
    <dgm:cxn modelId="{A34487D2-697A-974A-9D88-E4EF20E0E005}" type="presOf" srcId="{C8266938-937F-8B46-A211-5FCF76852931}" destId="{B62AE71C-DEC4-1847-8E89-DEBCE6CC330C}" srcOrd="1" destOrd="4" presId="urn:microsoft.com/office/officeart/2005/8/layout/cycle4"/>
    <dgm:cxn modelId="{F21973D9-51B7-6543-A28F-6148DB0420C6}" srcId="{BC2E3F06-02EA-384E-BBA8-EC66D7EBC67B}" destId="{FDDF7086-56A6-174C-8032-46B955139B73}" srcOrd="5" destOrd="0" parTransId="{6AD3AE70-E253-B04F-9B86-5A1B556B70CA}" sibTransId="{0FDE9BAB-FC33-E547-88C2-470F24274F56}"/>
    <dgm:cxn modelId="{2DFF4AE2-7FE3-514B-81AB-92E8DB0AEDE9}" srcId="{C7341D55-06D2-184B-B314-021561009419}" destId="{10FBD040-9BCA-0D46-BBC7-5F89A2B4DEEB}" srcOrd="1" destOrd="0" parTransId="{D8742076-7F43-7F44-8F7C-8D5B85B64BEB}" sibTransId="{2B77710E-5881-6647-BFD0-6404BF88CA6C}"/>
    <dgm:cxn modelId="{A39F61E3-C6A6-ED4B-B506-7B913E8BD95B}" type="presOf" srcId="{368CAAF8-3EF0-5A4A-B2A3-2127264110F0}" destId="{76AE1F45-1B6B-6148-A793-74F5063BA00E}" srcOrd="1" destOrd="1" presId="urn:microsoft.com/office/officeart/2005/8/layout/cycle4"/>
    <dgm:cxn modelId="{12816FE6-DF5B-6249-888C-3D9772FD12C1}" srcId="{C7341D55-06D2-184B-B314-021561009419}" destId="{C8266938-937F-8B46-A211-5FCF76852931}" srcOrd="4" destOrd="0" parTransId="{7C1D3619-BA9C-474D-9691-8BE6DB17B1BC}" sibTransId="{5A0B22BE-35FD-6042-8F67-127F1328C85A}"/>
    <dgm:cxn modelId="{4077C9E7-55E2-B346-9BB7-F28C3CD57D54}" srcId="{103885EA-242D-F04D-B5D4-F6BA47F927D7}" destId="{3E900CDE-BF09-5C47-B55B-917C580DB6AC}" srcOrd="7" destOrd="0" parTransId="{1C6D24B4-6709-A144-A048-10AAAA527069}" sibTransId="{5E3AA101-15EA-5C47-BC70-E625461CCE3E}"/>
    <dgm:cxn modelId="{A66CC1E9-11CA-BC40-B813-28C300F99382}" srcId="{BC2E3F06-02EA-384E-BBA8-EC66D7EBC67B}" destId="{B71A0BD0-3D24-5F42-84A3-23C88759A7D7}" srcOrd="3" destOrd="0" parTransId="{9EAA4185-20FA-E542-8A2F-434CEF20EC47}" sibTransId="{2B9CB341-0603-D64C-A6CD-E70804EA85F4}"/>
    <dgm:cxn modelId="{4ADDFAEB-F099-3648-8024-9E98B11B2F84}" type="presOf" srcId="{638F421C-9589-A94C-A823-3C1958CE2FAA}" destId="{2F21D9AA-0659-5A43-8CDA-7E61682C3A48}" srcOrd="0" destOrd="4" presId="urn:microsoft.com/office/officeart/2005/8/layout/cycle4"/>
    <dgm:cxn modelId="{FA9E11F0-591C-A944-A3A1-38A2162310C6}" type="presOf" srcId="{53409609-1605-D240-B06D-CD346D6AE797}" destId="{2F21D9AA-0659-5A43-8CDA-7E61682C3A48}" srcOrd="0" destOrd="0" presId="urn:microsoft.com/office/officeart/2005/8/layout/cycle4"/>
    <dgm:cxn modelId="{E663B0F0-F5FB-234E-8C8C-7F6EEAEE5CE8}" type="presOf" srcId="{10FBD040-9BCA-0D46-BBC7-5F89A2B4DEEB}" destId="{B62AE71C-DEC4-1847-8E89-DEBCE6CC330C}" srcOrd="1" destOrd="1" presId="urn:microsoft.com/office/officeart/2005/8/layout/cycle4"/>
    <dgm:cxn modelId="{E887CCF0-4520-B543-8847-CCE918A13A64}" type="presOf" srcId="{C7341D55-06D2-184B-B314-021561009419}" destId="{CC0FE312-18F3-DF46-A17F-A190035903E9}" srcOrd="0" destOrd="0" presId="urn:microsoft.com/office/officeart/2005/8/layout/cycle4"/>
    <dgm:cxn modelId="{9EF20CF5-CF49-674A-91F3-F4A439A939DD}" type="presOf" srcId="{53409609-1605-D240-B06D-CD346D6AE797}" destId="{76AE1F45-1B6B-6148-A793-74F5063BA00E}" srcOrd="1" destOrd="0" presId="urn:microsoft.com/office/officeart/2005/8/layout/cycle4"/>
    <dgm:cxn modelId="{284F96F6-3E8A-694B-82AF-FDEBB2D8C628}" type="presOf" srcId="{DF68E203-1E12-104C-A0E1-91BA3DA28FBF}" destId="{865F87B4-F968-9E4B-8C8E-AE174DF9040A}" srcOrd="1" destOrd="2" presId="urn:microsoft.com/office/officeart/2005/8/layout/cycle4"/>
    <dgm:cxn modelId="{9F68E5F7-6C36-8046-971E-EFB7C3CDD3DD}" type="presOf" srcId="{58BADE2B-7968-954C-BE96-34A3DB73F886}" destId="{CCE2FA86-87DD-054C-8FB6-4B4CF5AC24BF}" srcOrd="0" destOrd="0" presId="urn:microsoft.com/office/officeart/2005/8/layout/cycle4"/>
    <dgm:cxn modelId="{EB240EF8-20FD-3249-A27D-DAF3203CCB19}" type="presOf" srcId="{959131B7-D7A5-2C41-AFA1-F847A73BE0F2}" destId="{EAA4263A-BF4A-814C-BBAB-9E0D7BA2D4FC}" srcOrd="1" destOrd="0" presId="urn:microsoft.com/office/officeart/2005/8/layout/cycle4"/>
    <dgm:cxn modelId="{A0F4EFF8-8B21-1B48-A5F4-12823FD8CDCC}" type="presOf" srcId="{7DBB1B01-5FEB-8449-AD46-D467DF558110}" destId="{B62AE71C-DEC4-1847-8E89-DEBCE6CC330C}" srcOrd="1" destOrd="2" presId="urn:microsoft.com/office/officeart/2005/8/layout/cycle4"/>
    <dgm:cxn modelId="{3CD2B7FF-3C2D-C741-BDC4-AE45AA664A86}" type="presOf" srcId="{E9611EAA-688C-C845-8AB8-2F8ED9CAED10}" destId="{EAA4263A-BF4A-814C-BBAB-9E0D7BA2D4FC}" srcOrd="1" destOrd="1" presId="urn:microsoft.com/office/officeart/2005/8/layout/cycle4"/>
    <dgm:cxn modelId="{1A40F0B0-86BC-3E47-B274-0E1DE4547D41}" type="presParOf" srcId="{9F1FF418-F474-F246-AC79-E4AEF9F998F8}" destId="{A5EE5831-7987-E348-B5D6-D04694693755}" srcOrd="0" destOrd="0" presId="urn:microsoft.com/office/officeart/2005/8/layout/cycle4"/>
    <dgm:cxn modelId="{E6D37772-686D-D148-AC02-59380FC7D8FF}" type="presParOf" srcId="{A5EE5831-7987-E348-B5D6-D04694693755}" destId="{D27220EF-5F7C-DF4C-A79E-A83BE5813D6E}" srcOrd="0" destOrd="0" presId="urn:microsoft.com/office/officeart/2005/8/layout/cycle4"/>
    <dgm:cxn modelId="{EAF7F793-6D5A-7D4E-A88F-175C0061635C}" type="presParOf" srcId="{D27220EF-5F7C-DF4C-A79E-A83BE5813D6E}" destId="{A676FDFE-649F-DC43-B5F5-4A2ACEEDE02D}" srcOrd="0" destOrd="0" presId="urn:microsoft.com/office/officeart/2005/8/layout/cycle4"/>
    <dgm:cxn modelId="{45C7F969-B97D-8140-B838-43300A2B8658}" type="presParOf" srcId="{D27220EF-5F7C-DF4C-A79E-A83BE5813D6E}" destId="{EAA4263A-BF4A-814C-BBAB-9E0D7BA2D4FC}" srcOrd="1" destOrd="0" presId="urn:microsoft.com/office/officeart/2005/8/layout/cycle4"/>
    <dgm:cxn modelId="{4DA9BB12-3062-9544-85F4-A531575EA528}" type="presParOf" srcId="{A5EE5831-7987-E348-B5D6-D04694693755}" destId="{6A512A8F-98BD-C44B-8BB6-B46B63A3A3B7}" srcOrd="1" destOrd="0" presId="urn:microsoft.com/office/officeart/2005/8/layout/cycle4"/>
    <dgm:cxn modelId="{054B741D-FF3F-C74D-A8C2-4C37AB135B05}" type="presParOf" srcId="{6A512A8F-98BD-C44B-8BB6-B46B63A3A3B7}" destId="{6CFEE1F8-8273-6649-83D1-B2FBED953A2B}" srcOrd="0" destOrd="0" presId="urn:microsoft.com/office/officeart/2005/8/layout/cycle4"/>
    <dgm:cxn modelId="{B3381570-C07E-F740-81AE-CB7F4D4EA609}" type="presParOf" srcId="{6A512A8F-98BD-C44B-8BB6-B46B63A3A3B7}" destId="{865F87B4-F968-9E4B-8C8E-AE174DF9040A}" srcOrd="1" destOrd="0" presId="urn:microsoft.com/office/officeart/2005/8/layout/cycle4"/>
    <dgm:cxn modelId="{9450E2CA-E39A-7F45-A612-B33225511D5F}" type="presParOf" srcId="{A5EE5831-7987-E348-B5D6-D04694693755}" destId="{4A68EE92-29F2-0640-82A5-9B4F55CC860C}" srcOrd="2" destOrd="0" presId="urn:microsoft.com/office/officeart/2005/8/layout/cycle4"/>
    <dgm:cxn modelId="{52A3C1EA-2D14-9945-A2EB-3EA5AA3D9FF3}" type="presParOf" srcId="{4A68EE92-29F2-0640-82A5-9B4F55CC860C}" destId="{2F21D9AA-0659-5A43-8CDA-7E61682C3A48}" srcOrd="0" destOrd="0" presId="urn:microsoft.com/office/officeart/2005/8/layout/cycle4"/>
    <dgm:cxn modelId="{E1ADAB8B-FA75-8A4A-8FB0-08CF6B7DB8CA}" type="presParOf" srcId="{4A68EE92-29F2-0640-82A5-9B4F55CC860C}" destId="{76AE1F45-1B6B-6148-A793-74F5063BA00E}" srcOrd="1" destOrd="0" presId="urn:microsoft.com/office/officeart/2005/8/layout/cycle4"/>
    <dgm:cxn modelId="{6AA4E440-F369-9241-B292-06A8DCB2CD86}" type="presParOf" srcId="{A5EE5831-7987-E348-B5D6-D04694693755}" destId="{C2193CD5-F692-2345-8E0A-6215770FA0F6}" srcOrd="3" destOrd="0" presId="urn:microsoft.com/office/officeart/2005/8/layout/cycle4"/>
    <dgm:cxn modelId="{A7EAC11C-1BD7-194F-AD35-B5FB6B042383}" type="presParOf" srcId="{C2193CD5-F692-2345-8E0A-6215770FA0F6}" destId="{7F6F59F1-7BB5-4049-9CC2-3E7B25860CFD}" srcOrd="0" destOrd="0" presId="urn:microsoft.com/office/officeart/2005/8/layout/cycle4"/>
    <dgm:cxn modelId="{24B52E9F-AAAE-EF47-B2C2-0F70BF1533C1}" type="presParOf" srcId="{C2193CD5-F692-2345-8E0A-6215770FA0F6}" destId="{B62AE71C-DEC4-1847-8E89-DEBCE6CC330C}" srcOrd="1" destOrd="0" presId="urn:microsoft.com/office/officeart/2005/8/layout/cycle4"/>
    <dgm:cxn modelId="{FAC1D75B-1075-034E-AE4C-D6B03DF838A7}" type="presParOf" srcId="{A5EE5831-7987-E348-B5D6-D04694693755}" destId="{00910D53-9993-4648-BC16-A39188E8B345}" srcOrd="4" destOrd="0" presId="urn:microsoft.com/office/officeart/2005/8/layout/cycle4"/>
    <dgm:cxn modelId="{B9F4B7DA-7379-174C-83A6-2481132A21B0}" type="presParOf" srcId="{9F1FF418-F474-F246-AC79-E4AEF9F998F8}" destId="{842B9EA4-7B0E-4E47-9338-E3D360F9189C}" srcOrd="1" destOrd="0" presId="urn:microsoft.com/office/officeart/2005/8/layout/cycle4"/>
    <dgm:cxn modelId="{6145662B-C4B1-F041-BEC2-8C966AB226EB}" type="presParOf" srcId="{842B9EA4-7B0E-4E47-9338-E3D360F9189C}" destId="{CCE2FA86-87DD-054C-8FB6-4B4CF5AC24BF}" srcOrd="0" destOrd="0" presId="urn:microsoft.com/office/officeart/2005/8/layout/cycle4"/>
    <dgm:cxn modelId="{8B5187DC-A4E1-DB48-B21F-A42A3F10C069}" type="presParOf" srcId="{842B9EA4-7B0E-4E47-9338-E3D360F9189C}" destId="{81CD3AF7-896E-3F44-9DED-7C6E1A7CA919}" srcOrd="1" destOrd="0" presId="urn:microsoft.com/office/officeart/2005/8/layout/cycle4"/>
    <dgm:cxn modelId="{1B788222-8AF7-EB48-BC18-D311B314F7E8}" type="presParOf" srcId="{842B9EA4-7B0E-4E47-9338-E3D360F9189C}" destId="{8268DB5C-71EE-4A46-8353-3E474DD29259}" srcOrd="2" destOrd="0" presId="urn:microsoft.com/office/officeart/2005/8/layout/cycle4"/>
    <dgm:cxn modelId="{76370C67-120D-D340-B148-3C0DF8259E71}" type="presParOf" srcId="{842B9EA4-7B0E-4E47-9338-E3D360F9189C}" destId="{CC0FE312-18F3-DF46-A17F-A190035903E9}" srcOrd="3" destOrd="0" presId="urn:microsoft.com/office/officeart/2005/8/layout/cycle4"/>
    <dgm:cxn modelId="{531A1E78-9917-274F-839C-40025341038F}" type="presParOf" srcId="{842B9EA4-7B0E-4E47-9338-E3D360F9189C}" destId="{2F3F1445-88B6-5A42-8ADF-177042606FA6}" srcOrd="4" destOrd="0" presId="urn:microsoft.com/office/officeart/2005/8/layout/cycle4"/>
    <dgm:cxn modelId="{B4338521-FF11-C742-9041-09040B11C172}" type="presParOf" srcId="{9F1FF418-F474-F246-AC79-E4AEF9F998F8}" destId="{1025E4F4-BA45-5548-AE4B-5E028DCBA7D2}" srcOrd="2" destOrd="0" presId="urn:microsoft.com/office/officeart/2005/8/layout/cycle4"/>
    <dgm:cxn modelId="{59BE1615-D6D4-6F4D-9A75-509C73411374}" type="presParOf" srcId="{9F1FF418-F474-F246-AC79-E4AEF9F998F8}" destId="{D55D259B-3C7D-EC42-8C22-FF4235592168}" srcOrd="3" destOrd="0" presId="urn:microsoft.com/office/officeart/2005/8/layout/cycle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BA077F-24DD-2445-A9AC-0C5AF2A224D7}" type="doc">
      <dgm:prSet loTypeId="urn:microsoft.com/office/officeart/2005/8/layout/vList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103B27B6-0EB5-4241-9370-808BE54A89B2}">
      <dgm:prSet phldrT="[文字]"/>
      <dgm:spPr/>
      <dgm:t>
        <a:bodyPr/>
        <a:lstStyle/>
        <a:p>
          <a:r>
            <a:rPr lang="zh-TW" altLang="en-US" dirty="0">
              <a:latin typeface="Kaiti SC" panose="02010600040101010101" pitchFamily="2" charset="-122"/>
              <a:ea typeface="Kaiti SC" panose="02010600040101010101" pitchFamily="2" charset="-122"/>
            </a:rPr>
            <a:t>用油時感覺</a:t>
          </a:r>
        </a:p>
      </dgm:t>
    </dgm:pt>
    <dgm:pt modelId="{8BEA29A6-51AE-7548-803D-44AB096DE516}" type="parTrans" cxnId="{796B9CD9-D518-764B-B76E-C372EB1BA425}">
      <dgm:prSet/>
      <dgm:spPr/>
      <dgm:t>
        <a:bodyPr/>
        <a:lstStyle/>
        <a:p>
          <a:endParaRPr lang="zh-TW" altLang="en-US"/>
        </a:p>
      </dgm:t>
    </dgm:pt>
    <dgm:pt modelId="{3309DBCE-BCF9-6D43-99B3-D69057D93C6B}" type="sibTrans" cxnId="{796B9CD9-D518-764B-B76E-C372EB1BA425}">
      <dgm:prSet/>
      <dgm:spPr/>
      <dgm:t>
        <a:bodyPr/>
        <a:lstStyle/>
        <a:p>
          <a:endParaRPr lang="zh-TW" altLang="en-US"/>
        </a:p>
      </dgm:t>
    </dgm:pt>
    <dgm:pt modelId="{488B85CC-8DE5-B545-A518-206726A65717}">
      <dgm:prSet phldrT="[文字]" custT="1"/>
      <dgm:spPr/>
      <dgm:t>
        <a:bodyPr/>
        <a:lstStyle/>
        <a:p>
          <a:pPr>
            <a:buNone/>
          </a:pPr>
          <a:r>
            <a:rPr lang="zh-TW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每次在沐浴後就會塗抹精油在兩邊的肩頸，會感受到油的香味</a:t>
          </a:r>
          <a:endParaRPr lang="zh-TW" altLang="en-US" sz="1500" dirty="0"/>
        </a:p>
      </dgm:t>
    </dgm:pt>
    <dgm:pt modelId="{EB9FB332-A46D-3C4E-9137-9751D3BC39E5}" type="parTrans" cxnId="{E4B0FC63-90C0-4746-B5C1-0D34CEB32D46}">
      <dgm:prSet/>
      <dgm:spPr/>
      <dgm:t>
        <a:bodyPr/>
        <a:lstStyle/>
        <a:p>
          <a:endParaRPr lang="zh-TW" altLang="en-US"/>
        </a:p>
      </dgm:t>
    </dgm:pt>
    <dgm:pt modelId="{177DB1D7-A950-FD49-BB19-754A65B70BD5}" type="sibTrans" cxnId="{E4B0FC63-90C0-4746-B5C1-0D34CEB32D46}">
      <dgm:prSet/>
      <dgm:spPr/>
      <dgm:t>
        <a:bodyPr/>
        <a:lstStyle/>
        <a:p>
          <a:endParaRPr lang="zh-TW" altLang="en-US"/>
        </a:p>
      </dgm:t>
    </dgm:pt>
    <dgm:pt modelId="{BAB00B2D-6C4E-9D4A-A9BD-B5DC76F5D0A7}">
      <dgm:prSet phldrT="[文字]"/>
      <dgm:spPr/>
      <dgm:t>
        <a:bodyPr/>
        <a:lstStyle/>
        <a:p>
          <a:r>
            <a:rPr lang="zh-TW" altLang="en-US" dirty="0">
              <a:latin typeface="Kaiti SC" panose="02010600040101010101" pitchFamily="2" charset="-122"/>
              <a:ea typeface="Kaiti SC" panose="02010600040101010101" pitchFamily="2" charset="-122"/>
            </a:rPr>
            <a:t>用油後整體感覺</a:t>
          </a:r>
        </a:p>
      </dgm:t>
    </dgm:pt>
    <dgm:pt modelId="{AD91A2B0-F71E-714C-B620-222C314D6371}" type="parTrans" cxnId="{BAAF7B49-4753-E54D-A6F3-419208ABF749}">
      <dgm:prSet/>
      <dgm:spPr/>
      <dgm:t>
        <a:bodyPr/>
        <a:lstStyle/>
        <a:p>
          <a:endParaRPr lang="zh-TW" altLang="en-US"/>
        </a:p>
      </dgm:t>
    </dgm:pt>
    <dgm:pt modelId="{95212291-772C-0A4D-9F36-8613289F7965}" type="sibTrans" cxnId="{BAAF7B49-4753-E54D-A6F3-419208ABF749}">
      <dgm:prSet/>
      <dgm:spPr/>
      <dgm:t>
        <a:bodyPr/>
        <a:lstStyle/>
        <a:p>
          <a:endParaRPr lang="zh-TW" altLang="en-US"/>
        </a:p>
      </dgm:t>
    </dgm:pt>
    <dgm:pt modelId="{5F3FCA66-A258-9043-B6BE-53F8C499020C}">
      <dgm:prSet phldrT="[文字]" custT="1"/>
      <dgm:spPr/>
      <dgm:t>
        <a:bodyPr/>
        <a:lstStyle/>
        <a:p>
          <a:pPr>
            <a:buNone/>
          </a:pPr>
          <a:r>
            <a:rPr lang="zh-TW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精油香氣味道立刻讓人放鬆，並且肩頸也感受到不僵硬與緊繃</a:t>
          </a:r>
        </a:p>
      </dgm:t>
    </dgm:pt>
    <dgm:pt modelId="{3598F00D-58B3-AD42-908B-96392F866432}" type="parTrans" cxnId="{9CD1E7C2-021A-CF44-80A4-34B2456E619B}">
      <dgm:prSet/>
      <dgm:spPr/>
      <dgm:t>
        <a:bodyPr/>
        <a:lstStyle/>
        <a:p>
          <a:endParaRPr lang="zh-TW" altLang="en-US"/>
        </a:p>
      </dgm:t>
    </dgm:pt>
    <dgm:pt modelId="{4D32AE80-9380-BB43-B670-59D32ADBEF54}" type="sibTrans" cxnId="{9CD1E7C2-021A-CF44-80A4-34B2456E619B}">
      <dgm:prSet/>
      <dgm:spPr/>
      <dgm:t>
        <a:bodyPr/>
        <a:lstStyle/>
        <a:p>
          <a:endParaRPr lang="zh-TW" altLang="en-US"/>
        </a:p>
      </dgm:t>
    </dgm:pt>
    <dgm:pt modelId="{3530C09F-74CD-6F4B-A293-B5C69E7D239F}">
      <dgm:prSet phldrT="[文字]"/>
      <dgm:spPr/>
      <dgm:t>
        <a:bodyPr/>
        <a:lstStyle/>
        <a:p>
          <a:r>
            <a:rPr lang="zh-TW" altLang="en-US" dirty="0">
              <a:latin typeface="Kaiti SC" panose="02010600040101010101" pitchFamily="2" charset="-122"/>
              <a:ea typeface="Kaiti SC" panose="02010600040101010101" pitchFamily="2" charset="-122"/>
            </a:rPr>
            <a:t>個案對芳療師</a:t>
          </a:r>
          <a:endParaRPr lang="en-US" altLang="zh-TW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r>
            <a:rPr lang="zh-TW" altLang="en-US" dirty="0">
              <a:latin typeface="Kaiti SC" panose="02010600040101010101" pitchFamily="2" charset="-122"/>
              <a:ea typeface="Kaiti SC" panose="02010600040101010101" pitchFamily="2" charset="-122"/>
            </a:rPr>
            <a:t>建議與感想</a:t>
          </a:r>
        </a:p>
      </dgm:t>
    </dgm:pt>
    <dgm:pt modelId="{922F2146-CBCC-0C4F-8D12-E9A9A99D32AA}" type="parTrans" cxnId="{993CB954-ECA2-F742-8CAE-527E138FC796}">
      <dgm:prSet/>
      <dgm:spPr/>
      <dgm:t>
        <a:bodyPr/>
        <a:lstStyle/>
        <a:p>
          <a:endParaRPr lang="zh-TW" altLang="en-US"/>
        </a:p>
      </dgm:t>
    </dgm:pt>
    <dgm:pt modelId="{7FB1E368-7967-E947-90EC-0374421632A7}" type="sibTrans" cxnId="{993CB954-ECA2-F742-8CAE-527E138FC796}">
      <dgm:prSet/>
      <dgm:spPr/>
      <dgm:t>
        <a:bodyPr/>
        <a:lstStyle/>
        <a:p>
          <a:endParaRPr lang="zh-TW" altLang="en-US"/>
        </a:p>
      </dgm:t>
    </dgm:pt>
    <dgm:pt modelId="{E310DBFC-EE3F-0640-B6AD-C100F3389523}">
      <dgm:prSet phldrT="[文字]" custT="1"/>
      <dgm:spPr/>
      <dgm:t>
        <a:bodyPr/>
        <a:lstStyle/>
        <a:p>
          <a:pPr>
            <a:buNone/>
          </a:pPr>
          <a:r>
            <a:rPr lang="zh-TW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會根據我的每一次身體狀況來調整精油，讓我的痠痛舒緩</a:t>
          </a:r>
        </a:p>
      </dgm:t>
    </dgm:pt>
    <dgm:pt modelId="{B1706E23-8BB1-AD4D-BE7D-5247A55CAD7C}" type="parTrans" cxnId="{B69F9802-E650-DA4D-BAD0-95CE35CE4713}">
      <dgm:prSet/>
      <dgm:spPr/>
      <dgm:t>
        <a:bodyPr/>
        <a:lstStyle/>
        <a:p>
          <a:endParaRPr lang="zh-TW" altLang="en-US"/>
        </a:p>
      </dgm:t>
    </dgm:pt>
    <dgm:pt modelId="{96E8B309-C782-D842-95BB-2F0ADFDCEC22}" type="sibTrans" cxnId="{B69F9802-E650-DA4D-BAD0-95CE35CE4713}">
      <dgm:prSet/>
      <dgm:spPr/>
      <dgm:t>
        <a:bodyPr/>
        <a:lstStyle/>
        <a:p>
          <a:endParaRPr lang="zh-TW" altLang="en-US"/>
        </a:p>
      </dgm:t>
    </dgm:pt>
    <dgm:pt modelId="{BB0CDCF8-72D1-A04E-B142-A60901D36606}">
      <dgm:prSet phldrT="[文字]" custT="1"/>
      <dgm:spPr/>
      <dgm:t>
        <a:bodyPr/>
        <a:lstStyle/>
        <a:p>
          <a:pPr>
            <a:buNone/>
          </a:pPr>
          <a:r>
            <a:rPr lang="zh-TW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令人心曠神怡以外，油的質地是好推與好吸收。</a:t>
          </a:r>
          <a:endParaRPr lang="zh-TW" altLang="en-US" sz="1500" dirty="0"/>
        </a:p>
      </dgm:t>
    </dgm:pt>
    <dgm:pt modelId="{9C4DBE9C-0A93-0244-A3DB-D7A307C33277}" type="parTrans" cxnId="{09234889-152B-A34D-A743-9F633B3511D9}">
      <dgm:prSet/>
      <dgm:spPr/>
      <dgm:t>
        <a:bodyPr/>
        <a:lstStyle/>
        <a:p>
          <a:endParaRPr lang="zh-TW" altLang="en-US"/>
        </a:p>
      </dgm:t>
    </dgm:pt>
    <dgm:pt modelId="{BF7C7C08-027B-E74B-A55B-39B8B7DCD3F2}" type="sibTrans" cxnId="{09234889-152B-A34D-A743-9F633B3511D9}">
      <dgm:prSet/>
      <dgm:spPr/>
      <dgm:t>
        <a:bodyPr/>
        <a:lstStyle/>
        <a:p>
          <a:endParaRPr lang="zh-TW" altLang="en-US"/>
        </a:p>
      </dgm:t>
    </dgm:pt>
    <dgm:pt modelId="{346CA738-AF25-914A-B18F-FF6243D86EFA}">
      <dgm:prSet phldrT="[文字]" custT="1"/>
      <dgm:spPr/>
      <dgm:t>
        <a:bodyPr/>
        <a:lstStyle/>
        <a:p>
          <a:pPr>
            <a:buNone/>
          </a:pPr>
          <a:r>
            <a:rPr lang="zh-TW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有相當明顯的效果提升，因此每次都很放心交給芳療師，</a:t>
          </a:r>
        </a:p>
      </dgm:t>
    </dgm:pt>
    <dgm:pt modelId="{057C6F87-E513-A743-9C3B-A628B9D633C3}" type="parTrans" cxnId="{80962894-C749-C543-B303-CB3259173332}">
      <dgm:prSet/>
      <dgm:spPr/>
      <dgm:t>
        <a:bodyPr/>
        <a:lstStyle/>
        <a:p>
          <a:endParaRPr lang="zh-TW" altLang="en-US"/>
        </a:p>
      </dgm:t>
    </dgm:pt>
    <dgm:pt modelId="{74650809-EBE3-6F4A-87CF-3CB36B62BA1E}" type="sibTrans" cxnId="{80962894-C749-C543-B303-CB3259173332}">
      <dgm:prSet/>
      <dgm:spPr/>
      <dgm:t>
        <a:bodyPr/>
        <a:lstStyle/>
        <a:p>
          <a:endParaRPr lang="zh-TW" altLang="en-US"/>
        </a:p>
      </dgm:t>
    </dgm:pt>
    <dgm:pt modelId="{B8E3D53E-A8A0-8440-BF93-A26DFA64126B}">
      <dgm:prSet phldrT="[文字]" custT="1"/>
      <dgm:spPr/>
      <dgm:t>
        <a:bodyPr/>
        <a:lstStyle/>
        <a:p>
          <a:pPr>
            <a:buNone/>
          </a:pPr>
          <a:r>
            <a:rPr lang="zh-TW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經過這次感受到精油的好功效，讓我也想去學習芳療。</a:t>
          </a:r>
        </a:p>
      </dgm:t>
    </dgm:pt>
    <dgm:pt modelId="{CDD9BA51-464B-3D41-96BD-7EC654E0B42D}" type="parTrans" cxnId="{E064976F-6AD1-E74E-B07E-33AC64161DE5}">
      <dgm:prSet/>
      <dgm:spPr/>
      <dgm:t>
        <a:bodyPr/>
        <a:lstStyle/>
        <a:p>
          <a:endParaRPr lang="zh-TW" altLang="en-US"/>
        </a:p>
      </dgm:t>
    </dgm:pt>
    <dgm:pt modelId="{701DBC42-9FA1-AB4A-BA04-2985CD02B439}" type="sibTrans" cxnId="{E064976F-6AD1-E74E-B07E-33AC64161DE5}">
      <dgm:prSet/>
      <dgm:spPr/>
      <dgm:t>
        <a:bodyPr/>
        <a:lstStyle/>
        <a:p>
          <a:endParaRPr lang="zh-TW" altLang="en-US"/>
        </a:p>
      </dgm:t>
    </dgm:pt>
    <dgm:pt modelId="{2F76926C-3358-C644-B7A9-9C64922AB709}" type="pres">
      <dgm:prSet presAssocID="{D0BA077F-24DD-2445-A9AC-0C5AF2A224D7}" presName="Name0" presStyleCnt="0">
        <dgm:presLayoutVars>
          <dgm:dir/>
          <dgm:animLvl val="lvl"/>
          <dgm:resizeHandles val="exact"/>
        </dgm:presLayoutVars>
      </dgm:prSet>
      <dgm:spPr/>
    </dgm:pt>
    <dgm:pt modelId="{35829E48-CA86-DD4E-8BC3-3B2B51CE9027}" type="pres">
      <dgm:prSet presAssocID="{103B27B6-0EB5-4241-9370-808BE54A89B2}" presName="linNode" presStyleCnt="0"/>
      <dgm:spPr/>
    </dgm:pt>
    <dgm:pt modelId="{B344D2D7-9115-C14F-90B7-D959DD3C91E7}" type="pres">
      <dgm:prSet presAssocID="{103B27B6-0EB5-4241-9370-808BE54A89B2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7F5DFE5-3562-B046-9019-D7F75E714DB5}" type="pres">
      <dgm:prSet presAssocID="{103B27B6-0EB5-4241-9370-808BE54A89B2}" presName="descendantText" presStyleLbl="alignAccFollowNode1" presStyleIdx="0" presStyleCnt="3">
        <dgm:presLayoutVars>
          <dgm:bulletEnabled val="1"/>
        </dgm:presLayoutVars>
      </dgm:prSet>
      <dgm:spPr/>
    </dgm:pt>
    <dgm:pt modelId="{132AED9F-C06E-8142-A27D-F2EC326882B7}" type="pres">
      <dgm:prSet presAssocID="{3309DBCE-BCF9-6D43-99B3-D69057D93C6B}" presName="sp" presStyleCnt="0"/>
      <dgm:spPr/>
    </dgm:pt>
    <dgm:pt modelId="{8B38EFFF-566A-0545-9F43-9A6EF28BA2B3}" type="pres">
      <dgm:prSet presAssocID="{BAB00B2D-6C4E-9D4A-A9BD-B5DC76F5D0A7}" presName="linNode" presStyleCnt="0"/>
      <dgm:spPr/>
    </dgm:pt>
    <dgm:pt modelId="{4F0A4D50-3B2A-AE4E-B67C-B7EA0522962B}" type="pres">
      <dgm:prSet presAssocID="{BAB00B2D-6C4E-9D4A-A9BD-B5DC76F5D0A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58AB0FE-C159-174E-A363-E031F9DF42F7}" type="pres">
      <dgm:prSet presAssocID="{BAB00B2D-6C4E-9D4A-A9BD-B5DC76F5D0A7}" presName="descendantText" presStyleLbl="alignAccFollowNode1" presStyleIdx="1" presStyleCnt="3">
        <dgm:presLayoutVars>
          <dgm:bulletEnabled val="1"/>
        </dgm:presLayoutVars>
      </dgm:prSet>
      <dgm:spPr/>
    </dgm:pt>
    <dgm:pt modelId="{ED00E8C4-0444-6340-8000-795E5CA2AE3D}" type="pres">
      <dgm:prSet presAssocID="{95212291-772C-0A4D-9F36-8613289F7965}" presName="sp" presStyleCnt="0"/>
      <dgm:spPr/>
    </dgm:pt>
    <dgm:pt modelId="{D6A90562-5BC7-3641-B585-96F472F66A6B}" type="pres">
      <dgm:prSet presAssocID="{3530C09F-74CD-6F4B-A293-B5C69E7D239F}" presName="linNode" presStyleCnt="0"/>
      <dgm:spPr/>
    </dgm:pt>
    <dgm:pt modelId="{82201311-0586-CA49-A96A-EDA08609F17F}" type="pres">
      <dgm:prSet presAssocID="{3530C09F-74CD-6F4B-A293-B5C69E7D239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82811C2-722B-2042-88BB-DD65DB6D5FE0}" type="pres">
      <dgm:prSet presAssocID="{3530C09F-74CD-6F4B-A293-B5C69E7D239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69F9802-E650-DA4D-BAD0-95CE35CE4713}" srcId="{3530C09F-74CD-6F4B-A293-B5C69E7D239F}" destId="{E310DBFC-EE3F-0640-B6AD-C100F3389523}" srcOrd="0" destOrd="0" parTransId="{B1706E23-8BB1-AD4D-BE7D-5247A55CAD7C}" sibTransId="{96E8B309-C782-D842-95BB-2F0ADFDCEC22}"/>
    <dgm:cxn modelId="{7D0B9D37-1936-6746-8CCC-42904BC7B755}" type="presOf" srcId="{BAB00B2D-6C4E-9D4A-A9BD-B5DC76F5D0A7}" destId="{4F0A4D50-3B2A-AE4E-B67C-B7EA0522962B}" srcOrd="0" destOrd="0" presId="urn:microsoft.com/office/officeart/2005/8/layout/vList5"/>
    <dgm:cxn modelId="{704E9038-AC8B-5F46-9728-4217813C0776}" type="presOf" srcId="{5F3FCA66-A258-9043-B6BE-53F8C499020C}" destId="{C58AB0FE-C159-174E-A363-E031F9DF42F7}" srcOrd="0" destOrd="0" presId="urn:microsoft.com/office/officeart/2005/8/layout/vList5"/>
    <dgm:cxn modelId="{987C4045-1756-484C-A570-D5A87102FC44}" type="presOf" srcId="{B8E3D53E-A8A0-8440-BF93-A26DFA64126B}" destId="{F82811C2-722B-2042-88BB-DD65DB6D5FE0}" srcOrd="0" destOrd="2" presId="urn:microsoft.com/office/officeart/2005/8/layout/vList5"/>
    <dgm:cxn modelId="{BAAF7B49-4753-E54D-A6F3-419208ABF749}" srcId="{D0BA077F-24DD-2445-A9AC-0C5AF2A224D7}" destId="{BAB00B2D-6C4E-9D4A-A9BD-B5DC76F5D0A7}" srcOrd="1" destOrd="0" parTransId="{AD91A2B0-F71E-714C-B620-222C314D6371}" sibTransId="{95212291-772C-0A4D-9F36-8613289F7965}"/>
    <dgm:cxn modelId="{993CB954-ECA2-F742-8CAE-527E138FC796}" srcId="{D0BA077F-24DD-2445-A9AC-0C5AF2A224D7}" destId="{3530C09F-74CD-6F4B-A293-B5C69E7D239F}" srcOrd="2" destOrd="0" parTransId="{922F2146-CBCC-0C4F-8D12-E9A9A99D32AA}" sibTransId="{7FB1E368-7967-E947-90EC-0374421632A7}"/>
    <dgm:cxn modelId="{022CBC56-0BC6-214E-96CB-321709D6AF21}" type="presOf" srcId="{E310DBFC-EE3F-0640-B6AD-C100F3389523}" destId="{F82811C2-722B-2042-88BB-DD65DB6D5FE0}" srcOrd="0" destOrd="0" presId="urn:microsoft.com/office/officeart/2005/8/layout/vList5"/>
    <dgm:cxn modelId="{E4B0FC63-90C0-4746-B5C1-0D34CEB32D46}" srcId="{103B27B6-0EB5-4241-9370-808BE54A89B2}" destId="{488B85CC-8DE5-B545-A518-206726A65717}" srcOrd="0" destOrd="0" parTransId="{EB9FB332-A46D-3C4E-9137-9751D3BC39E5}" sibTransId="{177DB1D7-A950-FD49-BB19-754A65B70BD5}"/>
    <dgm:cxn modelId="{8964656C-CFC1-3D48-A255-4E04FB1CCFA2}" type="presOf" srcId="{346CA738-AF25-914A-B18F-FF6243D86EFA}" destId="{F82811C2-722B-2042-88BB-DD65DB6D5FE0}" srcOrd="0" destOrd="1" presId="urn:microsoft.com/office/officeart/2005/8/layout/vList5"/>
    <dgm:cxn modelId="{E064976F-6AD1-E74E-B07E-33AC64161DE5}" srcId="{3530C09F-74CD-6F4B-A293-B5C69E7D239F}" destId="{B8E3D53E-A8A0-8440-BF93-A26DFA64126B}" srcOrd="2" destOrd="0" parTransId="{CDD9BA51-464B-3D41-96BD-7EC654E0B42D}" sibTransId="{701DBC42-9FA1-AB4A-BA04-2985CD02B439}"/>
    <dgm:cxn modelId="{8ECAA572-83A0-A940-9CC0-DE02440BC3BB}" type="presOf" srcId="{3530C09F-74CD-6F4B-A293-B5C69E7D239F}" destId="{82201311-0586-CA49-A96A-EDA08609F17F}" srcOrd="0" destOrd="0" presId="urn:microsoft.com/office/officeart/2005/8/layout/vList5"/>
    <dgm:cxn modelId="{09234889-152B-A34D-A743-9F633B3511D9}" srcId="{103B27B6-0EB5-4241-9370-808BE54A89B2}" destId="{BB0CDCF8-72D1-A04E-B142-A60901D36606}" srcOrd="1" destOrd="0" parTransId="{9C4DBE9C-0A93-0244-A3DB-D7A307C33277}" sibTransId="{BF7C7C08-027B-E74B-A55B-39B8B7DCD3F2}"/>
    <dgm:cxn modelId="{0E47DE8D-58AE-9242-9B75-7E8C06090735}" type="presOf" srcId="{103B27B6-0EB5-4241-9370-808BE54A89B2}" destId="{B344D2D7-9115-C14F-90B7-D959DD3C91E7}" srcOrd="0" destOrd="0" presId="urn:microsoft.com/office/officeart/2005/8/layout/vList5"/>
    <dgm:cxn modelId="{80962894-C749-C543-B303-CB3259173332}" srcId="{3530C09F-74CD-6F4B-A293-B5C69E7D239F}" destId="{346CA738-AF25-914A-B18F-FF6243D86EFA}" srcOrd="1" destOrd="0" parTransId="{057C6F87-E513-A743-9C3B-A628B9D633C3}" sibTransId="{74650809-EBE3-6F4A-87CF-3CB36B62BA1E}"/>
    <dgm:cxn modelId="{70807BB6-DA14-864F-A413-34E6541189A4}" type="presOf" srcId="{488B85CC-8DE5-B545-A518-206726A65717}" destId="{A7F5DFE5-3562-B046-9019-D7F75E714DB5}" srcOrd="0" destOrd="0" presId="urn:microsoft.com/office/officeart/2005/8/layout/vList5"/>
    <dgm:cxn modelId="{0507B3BA-E81A-C845-A3CC-9F9D88142133}" type="presOf" srcId="{BB0CDCF8-72D1-A04E-B142-A60901D36606}" destId="{A7F5DFE5-3562-B046-9019-D7F75E714DB5}" srcOrd="0" destOrd="1" presId="urn:microsoft.com/office/officeart/2005/8/layout/vList5"/>
    <dgm:cxn modelId="{9CD1E7C2-021A-CF44-80A4-34B2456E619B}" srcId="{BAB00B2D-6C4E-9D4A-A9BD-B5DC76F5D0A7}" destId="{5F3FCA66-A258-9043-B6BE-53F8C499020C}" srcOrd="0" destOrd="0" parTransId="{3598F00D-58B3-AD42-908B-96392F866432}" sibTransId="{4D32AE80-9380-BB43-B670-59D32ADBEF54}"/>
    <dgm:cxn modelId="{796B9CD9-D518-764B-B76E-C372EB1BA425}" srcId="{D0BA077F-24DD-2445-A9AC-0C5AF2A224D7}" destId="{103B27B6-0EB5-4241-9370-808BE54A89B2}" srcOrd="0" destOrd="0" parTransId="{8BEA29A6-51AE-7548-803D-44AB096DE516}" sibTransId="{3309DBCE-BCF9-6D43-99B3-D69057D93C6B}"/>
    <dgm:cxn modelId="{08491DE5-2768-BE47-A77E-8D014F711179}" type="presOf" srcId="{D0BA077F-24DD-2445-A9AC-0C5AF2A224D7}" destId="{2F76926C-3358-C644-B7A9-9C64922AB709}" srcOrd="0" destOrd="0" presId="urn:microsoft.com/office/officeart/2005/8/layout/vList5"/>
    <dgm:cxn modelId="{CF5F9803-392E-D548-8B6E-B8959254A6A1}" type="presParOf" srcId="{2F76926C-3358-C644-B7A9-9C64922AB709}" destId="{35829E48-CA86-DD4E-8BC3-3B2B51CE9027}" srcOrd="0" destOrd="0" presId="urn:microsoft.com/office/officeart/2005/8/layout/vList5"/>
    <dgm:cxn modelId="{B63B9750-69E6-2342-8177-C61B860C4414}" type="presParOf" srcId="{35829E48-CA86-DD4E-8BC3-3B2B51CE9027}" destId="{B344D2D7-9115-C14F-90B7-D959DD3C91E7}" srcOrd="0" destOrd="0" presId="urn:microsoft.com/office/officeart/2005/8/layout/vList5"/>
    <dgm:cxn modelId="{2AE81D16-ED3D-354C-A537-F3CD2184FDAD}" type="presParOf" srcId="{35829E48-CA86-DD4E-8BC3-3B2B51CE9027}" destId="{A7F5DFE5-3562-B046-9019-D7F75E714DB5}" srcOrd="1" destOrd="0" presId="urn:microsoft.com/office/officeart/2005/8/layout/vList5"/>
    <dgm:cxn modelId="{3C1C828D-4A3E-EF4B-B752-18641A38A31D}" type="presParOf" srcId="{2F76926C-3358-C644-B7A9-9C64922AB709}" destId="{132AED9F-C06E-8142-A27D-F2EC326882B7}" srcOrd="1" destOrd="0" presId="urn:microsoft.com/office/officeart/2005/8/layout/vList5"/>
    <dgm:cxn modelId="{1DF87128-CBF8-D04D-8003-7CDCBE466FB8}" type="presParOf" srcId="{2F76926C-3358-C644-B7A9-9C64922AB709}" destId="{8B38EFFF-566A-0545-9F43-9A6EF28BA2B3}" srcOrd="2" destOrd="0" presId="urn:microsoft.com/office/officeart/2005/8/layout/vList5"/>
    <dgm:cxn modelId="{73ED2EC5-DED2-9549-B510-9F1EAB87AB95}" type="presParOf" srcId="{8B38EFFF-566A-0545-9F43-9A6EF28BA2B3}" destId="{4F0A4D50-3B2A-AE4E-B67C-B7EA0522962B}" srcOrd="0" destOrd="0" presId="urn:microsoft.com/office/officeart/2005/8/layout/vList5"/>
    <dgm:cxn modelId="{A903608B-D02A-A343-881A-543054627382}" type="presParOf" srcId="{8B38EFFF-566A-0545-9F43-9A6EF28BA2B3}" destId="{C58AB0FE-C159-174E-A363-E031F9DF42F7}" srcOrd="1" destOrd="0" presId="urn:microsoft.com/office/officeart/2005/8/layout/vList5"/>
    <dgm:cxn modelId="{2975BABF-ED30-F149-9C03-96087369F30D}" type="presParOf" srcId="{2F76926C-3358-C644-B7A9-9C64922AB709}" destId="{ED00E8C4-0444-6340-8000-795E5CA2AE3D}" srcOrd="3" destOrd="0" presId="urn:microsoft.com/office/officeart/2005/8/layout/vList5"/>
    <dgm:cxn modelId="{401D3294-231D-A24B-B298-3F89203A4645}" type="presParOf" srcId="{2F76926C-3358-C644-B7A9-9C64922AB709}" destId="{D6A90562-5BC7-3641-B585-96F472F66A6B}" srcOrd="4" destOrd="0" presId="urn:microsoft.com/office/officeart/2005/8/layout/vList5"/>
    <dgm:cxn modelId="{6AF14505-D67D-094A-8D29-6DB12E81889C}" type="presParOf" srcId="{D6A90562-5BC7-3641-B585-96F472F66A6B}" destId="{82201311-0586-CA49-A96A-EDA08609F17F}" srcOrd="0" destOrd="0" presId="urn:microsoft.com/office/officeart/2005/8/layout/vList5"/>
    <dgm:cxn modelId="{A2B22FEB-C448-1148-9EBA-1028AB2A8D7A}" type="presParOf" srcId="{D6A90562-5BC7-3641-B585-96F472F66A6B}" destId="{F82811C2-722B-2042-88BB-DD65DB6D5F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1F088-8CED-1D40-A13A-A97EED61220E}">
      <dsp:nvSpPr>
        <dsp:cNvPr id="0" name=""/>
        <dsp:cNvSpPr/>
      </dsp:nvSpPr>
      <dsp:spPr>
        <a:xfrm>
          <a:off x="-5501606" y="-842337"/>
          <a:ext cx="6550588" cy="6550588"/>
        </a:xfrm>
        <a:prstGeom prst="blockArc">
          <a:avLst>
            <a:gd name="adj1" fmla="val 18900000"/>
            <a:gd name="adj2" fmla="val 2700000"/>
            <a:gd name="adj3" fmla="val 330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69711F-E593-7B48-A0A3-8AE605EC8635}">
      <dsp:nvSpPr>
        <dsp:cNvPr id="0" name=""/>
        <dsp:cNvSpPr/>
      </dsp:nvSpPr>
      <dsp:spPr>
        <a:xfrm>
          <a:off x="549145" y="374091"/>
          <a:ext cx="9898602" cy="74857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41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4X</a:t>
          </a: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歲、家管（兼副業），需常常中國、台灣兩地跑</a:t>
          </a:r>
        </a:p>
      </dsp:txBody>
      <dsp:txXfrm>
        <a:off x="549145" y="374091"/>
        <a:ext cx="9898602" cy="748572"/>
      </dsp:txXfrm>
    </dsp:sp>
    <dsp:sp modelId="{BA0C2711-B4C3-B04E-B11E-99512531A019}">
      <dsp:nvSpPr>
        <dsp:cNvPr id="0" name=""/>
        <dsp:cNvSpPr/>
      </dsp:nvSpPr>
      <dsp:spPr>
        <a:xfrm>
          <a:off x="81288" y="280519"/>
          <a:ext cx="935715" cy="93571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AB5CD15-F4A2-E040-A1C5-C88812A49F3A}">
      <dsp:nvSpPr>
        <dsp:cNvPr id="0" name=""/>
        <dsp:cNvSpPr/>
      </dsp:nvSpPr>
      <dsp:spPr>
        <a:xfrm>
          <a:off x="978319" y="1497144"/>
          <a:ext cx="9469428" cy="74857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41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五十肩、曾罹患甲狀腺低下，平時肩頸容易緊繃</a:t>
          </a:r>
        </a:p>
      </dsp:txBody>
      <dsp:txXfrm>
        <a:off x="978319" y="1497144"/>
        <a:ext cx="9469428" cy="748572"/>
      </dsp:txXfrm>
    </dsp:sp>
    <dsp:sp modelId="{1BAB51BF-1359-8241-8DA2-3B127EC3AD8F}">
      <dsp:nvSpPr>
        <dsp:cNvPr id="0" name=""/>
        <dsp:cNvSpPr/>
      </dsp:nvSpPr>
      <dsp:spPr>
        <a:xfrm>
          <a:off x="510461" y="1403572"/>
          <a:ext cx="935715" cy="93571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424E9D5-1B56-F142-BBEF-204884638F88}">
      <dsp:nvSpPr>
        <dsp:cNvPr id="0" name=""/>
        <dsp:cNvSpPr/>
      </dsp:nvSpPr>
      <dsp:spPr>
        <a:xfrm>
          <a:off x="978319" y="2620197"/>
          <a:ext cx="9469428" cy="74857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41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一天吃兩餐、無運動</a:t>
          </a:r>
        </a:p>
      </dsp:txBody>
      <dsp:txXfrm>
        <a:off x="978319" y="2620197"/>
        <a:ext cx="9469428" cy="748572"/>
      </dsp:txXfrm>
    </dsp:sp>
    <dsp:sp modelId="{4F683EAB-DC7D-E947-A213-CD4AD3F5361B}">
      <dsp:nvSpPr>
        <dsp:cNvPr id="0" name=""/>
        <dsp:cNvSpPr/>
      </dsp:nvSpPr>
      <dsp:spPr>
        <a:xfrm>
          <a:off x="510461" y="2526625"/>
          <a:ext cx="935715" cy="93571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EDFDDC1-82A6-574E-BEB5-B0F2306DC3FB}">
      <dsp:nvSpPr>
        <dsp:cNvPr id="0" name=""/>
        <dsp:cNvSpPr/>
      </dsp:nvSpPr>
      <dsp:spPr>
        <a:xfrm>
          <a:off x="549145" y="3743250"/>
          <a:ext cx="9898602" cy="74857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941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最近裝潢房屋事務繁忙，壓力很大，肩頸酸痛</a:t>
          </a:r>
        </a:p>
      </dsp:txBody>
      <dsp:txXfrm>
        <a:off x="549145" y="3743250"/>
        <a:ext cx="9898602" cy="748572"/>
      </dsp:txXfrm>
    </dsp:sp>
    <dsp:sp modelId="{BB033A18-1AC0-2C42-ACB4-FF226F9E917B}">
      <dsp:nvSpPr>
        <dsp:cNvPr id="0" name=""/>
        <dsp:cNvSpPr/>
      </dsp:nvSpPr>
      <dsp:spPr>
        <a:xfrm>
          <a:off x="81288" y="3649678"/>
          <a:ext cx="935715" cy="93571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39145-CAC0-444D-A2BC-390FD58F6E25}">
      <dsp:nvSpPr>
        <dsp:cNvPr id="0" name=""/>
        <dsp:cNvSpPr/>
      </dsp:nvSpPr>
      <dsp:spPr>
        <a:xfrm>
          <a:off x="4441669" y="2118414"/>
          <a:ext cx="2089459" cy="203092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Kaiti SC" panose="02010600040101010101" pitchFamily="2" charset="-122"/>
              <a:ea typeface="Kaiti SC" panose="02010600040101010101" pitchFamily="2" charset="-122"/>
            </a:rPr>
            <a:t>肩頸酸痛</a:t>
          </a:r>
          <a:endParaRPr lang="en-US" altLang="zh-TW" sz="2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kern="1200" dirty="0">
              <a:latin typeface="Kaiti SC" panose="02010600040101010101" pitchFamily="2" charset="-122"/>
              <a:ea typeface="Kaiti SC" panose="02010600040101010101" pitchFamily="2" charset="-122"/>
            </a:rPr>
            <a:t>常見</a:t>
          </a: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因素</a:t>
          </a:r>
          <a:endParaRPr lang="zh-TW" altLang="en-US" sz="2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4747663" y="2415836"/>
        <a:ext cx="1477471" cy="1436079"/>
      </dsp:txXfrm>
    </dsp:sp>
    <dsp:sp modelId="{F4E47884-AA90-804D-8741-43FCA7AD2A69}">
      <dsp:nvSpPr>
        <dsp:cNvPr id="0" name=""/>
        <dsp:cNvSpPr/>
      </dsp:nvSpPr>
      <dsp:spPr>
        <a:xfrm rot="16200000">
          <a:off x="5362549" y="1611666"/>
          <a:ext cx="247699" cy="560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kern="120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5399704" y="1760853"/>
        <a:ext cx="173389" cy="336095"/>
      </dsp:txXfrm>
    </dsp:sp>
    <dsp:sp modelId="{43D78468-DCEB-6E4E-82C7-5190487D3B69}">
      <dsp:nvSpPr>
        <dsp:cNvPr id="0" name=""/>
        <dsp:cNvSpPr/>
      </dsp:nvSpPr>
      <dsp:spPr>
        <a:xfrm>
          <a:off x="4662635" y="3529"/>
          <a:ext cx="1647527" cy="164752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Kaiti SC" panose="02010600040101010101" pitchFamily="2" charset="-122"/>
              <a:ea typeface="Kaiti SC" panose="02010600040101010101" pitchFamily="2" charset="-122"/>
            </a:rPr>
            <a:t>姿勢不良</a:t>
          </a:r>
        </a:p>
      </dsp:txBody>
      <dsp:txXfrm>
        <a:off x="4903910" y="244804"/>
        <a:ext cx="1164977" cy="1164977"/>
      </dsp:txXfrm>
    </dsp:sp>
    <dsp:sp modelId="{0519DE31-9009-2440-A0EC-0CA420293205}">
      <dsp:nvSpPr>
        <dsp:cNvPr id="0" name=""/>
        <dsp:cNvSpPr/>
      </dsp:nvSpPr>
      <dsp:spPr>
        <a:xfrm rot="19800000">
          <a:off x="6453705" y="2227139"/>
          <a:ext cx="236190" cy="560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960178"/>
            <a:satOff val="-8155"/>
            <a:lumOff val="1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kern="120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6458452" y="2356885"/>
        <a:ext cx="165333" cy="336095"/>
      </dsp:txXfrm>
    </dsp:sp>
    <dsp:sp modelId="{29A8784D-5A15-F241-A85E-36515AC59AA4}">
      <dsp:nvSpPr>
        <dsp:cNvPr id="0" name=""/>
        <dsp:cNvSpPr/>
      </dsp:nvSpPr>
      <dsp:spPr>
        <a:xfrm>
          <a:off x="6660195" y="1156821"/>
          <a:ext cx="1647527" cy="1647527"/>
        </a:xfrm>
        <a:prstGeom prst="ellipse">
          <a:avLst/>
        </a:prstGeom>
        <a:solidFill>
          <a:schemeClr val="accent4">
            <a:hueOff val="1960178"/>
            <a:satOff val="-8155"/>
            <a:lumOff val="1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Kaiti SC" panose="02010600040101010101" pitchFamily="2" charset="-122"/>
              <a:ea typeface="Kaiti SC" panose="02010600040101010101" pitchFamily="2" charset="-122"/>
            </a:rPr>
            <a:t>缺乏運動</a:t>
          </a:r>
        </a:p>
      </dsp:txBody>
      <dsp:txXfrm>
        <a:off x="6901470" y="1398096"/>
        <a:ext cx="1164977" cy="1164977"/>
      </dsp:txXfrm>
    </dsp:sp>
    <dsp:sp modelId="{F2A32498-8BDE-E745-A6D6-D630ADE4D646}">
      <dsp:nvSpPr>
        <dsp:cNvPr id="0" name=""/>
        <dsp:cNvSpPr/>
      </dsp:nvSpPr>
      <dsp:spPr>
        <a:xfrm rot="1800000">
          <a:off x="6453705" y="3480452"/>
          <a:ext cx="236190" cy="560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3920356"/>
            <a:satOff val="-16311"/>
            <a:lumOff val="3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kern="120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6458452" y="3574770"/>
        <a:ext cx="165333" cy="336095"/>
      </dsp:txXfrm>
    </dsp:sp>
    <dsp:sp modelId="{5F653A84-2DD4-2941-BC03-AED19DBC06D1}">
      <dsp:nvSpPr>
        <dsp:cNvPr id="0" name=""/>
        <dsp:cNvSpPr/>
      </dsp:nvSpPr>
      <dsp:spPr>
        <a:xfrm>
          <a:off x="6660195" y="3463403"/>
          <a:ext cx="1647527" cy="1647527"/>
        </a:xfrm>
        <a:prstGeom prst="ellipse">
          <a:avLst/>
        </a:prstGeom>
        <a:solidFill>
          <a:schemeClr val="accent4">
            <a:hueOff val="3920356"/>
            <a:satOff val="-16311"/>
            <a:lumOff val="3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Kaiti SC" panose="02010600040101010101" pitchFamily="2" charset="-122"/>
              <a:ea typeface="Kaiti SC" panose="02010600040101010101" pitchFamily="2" charset="-122"/>
            </a:rPr>
            <a:t>壓力過大</a:t>
          </a:r>
        </a:p>
      </dsp:txBody>
      <dsp:txXfrm>
        <a:off x="6901470" y="3704678"/>
        <a:ext cx="1164977" cy="1164977"/>
      </dsp:txXfrm>
    </dsp:sp>
    <dsp:sp modelId="{F418D777-180F-734D-B349-ECE1DEEE8C3D}">
      <dsp:nvSpPr>
        <dsp:cNvPr id="0" name=""/>
        <dsp:cNvSpPr/>
      </dsp:nvSpPr>
      <dsp:spPr>
        <a:xfrm rot="5400000">
          <a:off x="5362549" y="4095926"/>
          <a:ext cx="247699" cy="560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880535"/>
            <a:satOff val="-24466"/>
            <a:lumOff val="5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kern="120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5399704" y="4170803"/>
        <a:ext cx="173389" cy="336095"/>
      </dsp:txXfrm>
    </dsp:sp>
    <dsp:sp modelId="{A3725D56-190C-EC47-8006-C14D51F400C4}">
      <dsp:nvSpPr>
        <dsp:cNvPr id="0" name=""/>
        <dsp:cNvSpPr/>
      </dsp:nvSpPr>
      <dsp:spPr>
        <a:xfrm>
          <a:off x="4662635" y="4616695"/>
          <a:ext cx="1647527" cy="1647527"/>
        </a:xfrm>
        <a:prstGeom prst="ellipse">
          <a:avLst/>
        </a:prstGeom>
        <a:solidFill>
          <a:schemeClr val="accent4">
            <a:hueOff val="5880535"/>
            <a:satOff val="-24466"/>
            <a:lumOff val="5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Kaiti SC" panose="02010600040101010101" pitchFamily="2" charset="-122"/>
              <a:ea typeface="Kaiti SC" panose="02010600040101010101" pitchFamily="2" charset="-122"/>
            </a:rPr>
            <a:t>疾病所致</a:t>
          </a:r>
        </a:p>
      </dsp:txBody>
      <dsp:txXfrm>
        <a:off x="4903910" y="4857970"/>
        <a:ext cx="1164977" cy="1164977"/>
      </dsp:txXfrm>
    </dsp:sp>
    <dsp:sp modelId="{BDABC33D-2080-D04A-AC99-66D555AC82B4}">
      <dsp:nvSpPr>
        <dsp:cNvPr id="0" name=""/>
        <dsp:cNvSpPr/>
      </dsp:nvSpPr>
      <dsp:spPr>
        <a:xfrm rot="9000000">
          <a:off x="4282903" y="3480452"/>
          <a:ext cx="236190" cy="560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7840713"/>
            <a:satOff val="-32622"/>
            <a:lumOff val="7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400" kern="1200"/>
        </a:p>
      </dsp:txBody>
      <dsp:txXfrm rot="10800000">
        <a:off x="4349013" y="3574770"/>
        <a:ext cx="165333" cy="336095"/>
      </dsp:txXfrm>
    </dsp:sp>
    <dsp:sp modelId="{CA062ABC-5CD3-8643-B5BC-E04EE38DCF5D}">
      <dsp:nvSpPr>
        <dsp:cNvPr id="0" name=""/>
        <dsp:cNvSpPr/>
      </dsp:nvSpPr>
      <dsp:spPr>
        <a:xfrm>
          <a:off x="2665076" y="3463403"/>
          <a:ext cx="1647527" cy="1647527"/>
        </a:xfrm>
        <a:prstGeom prst="ellipse">
          <a:avLst/>
        </a:prstGeom>
        <a:solidFill>
          <a:schemeClr val="accent4">
            <a:hueOff val="7840713"/>
            <a:satOff val="-32622"/>
            <a:lumOff val="7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Kaiti SC" panose="02010600040101010101" pitchFamily="2" charset="-122"/>
              <a:ea typeface="Kaiti SC" panose="02010600040101010101" pitchFamily="2" charset="-122"/>
            </a:rPr>
            <a:t>過度使用</a:t>
          </a:r>
        </a:p>
      </dsp:txBody>
      <dsp:txXfrm>
        <a:off x="2906351" y="3704678"/>
        <a:ext cx="1164977" cy="1164977"/>
      </dsp:txXfrm>
    </dsp:sp>
    <dsp:sp modelId="{9E5F3E5B-2D4A-E441-8467-35107EB6FC15}">
      <dsp:nvSpPr>
        <dsp:cNvPr id="0" name=""/>
        <dsp:cNvSpPr/>
      </dsp:nvSpPr>
      <dsp:spPr>
        <a:xfrm rot="12600000">
          <a:off x="4282903" y="2227139"/>
          <a:ext cx="236190" cy="5601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400" kern="1200"/>
        </a:p>
      </dsp:txBody>
      <dsp:txXfrm rot="10800000">
        <a:off x="4349013" y="2356885"/>
        <a:ext cx="165333" cy="336095"/>
      </dsp:txXfrm>
    </dsp:sp>
    <dsp:sp modelId="{4EE5B3BD-34A3-5840-B851-2143C547C1B1}">
      <dsp:nvSpPr>
        <dsp:cNvPr id="0" name=""/>
        <dsp:cNvSpPr/>
      </dsp:nvSpPr>
      <dsp:spPr>
        <a:xfrm>
          <a:off x="2665076" y="1156821"/>
          <a:ext cx="1647527" cy="1647527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>
              <a:latin typeface="Kaiti SC" panose="02010600040101010101" pitchFamily="2" charset="-122"/>
              <a:ea typeface="Kaiti SC" panose="02010600040101010101" pitchFamily="2" charset="-122"/>
            </a:rPr>
            <a:t>退化狀況</a:t>
          </a:r>
        </a:p>
      </dsp:txBody>
      <dsp:txXfrm>
        <a:off x="2906351" y="1398096"/>
        <a:ext cx="1164977" cy="11649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6D9D3-56CB-6842-BA0B-8C1A2CF75CCF}">
      <dsp:nvSpPr>
        <dsp:cNvPr id="0" name=""/>
        <dsp:cNvSpPr/>
      </dsp:nvSpPr>
      <dsp:spPr>
        <a:xfrm>
          <a:off x="0" y="103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786B4-BF32-C54A-9B39-EFB3F970BD01}">
      <dsp:nvSpPr>
        <dsp:cNvPr id="0" name=""/>
        <dsp:cNvSpPr/>
      </dsp:nvSpPr>
      <dsp:spPr>
        <a:xfrm>
          <a:off x="0" y="1033"/>
          <a:ext cx="2103120" cy="2114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0" i="0" kern="1200" dirty="0">
              <a:solidFill>
                <a:schemeClr val="accent6">
                  <a:lumMod val="7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    </a:t>
          </a:r>
          <a:r>
            <a:rPr lang="zh-TW" altLang="en-US" sz="3600" b="0" i="0" kern="1200" dirty="0">
              <a:solidFill>
                <a:schemeClr val="accent5">
                  <a:lumMod val="7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方式</a:t>
          </a:r>
        </a:p>
      </dsp:txBody>
      <dsp:txXfrm>
        <a:off x="0" y="1033"/>
        <a:ext cx="2103120" cy="2114750"/>
      </dsp:txXfrm>
    </dsp:sp>
    <dsp:sp modelId="{C4C1E5E1-5EF0-454D-AE6A-6D4FA753A448}">
      <dsp:nvSpPr>
        <dsp:cNvPr id="0" name=""/>
        <dsp:cNvSpPr/>
      </dsp:nvSpPr>
      <dsp:spPr>
        <a:xfrm>
          <a:off x="2260854" y="97064"/>
          <a:ext cx="8254746" cy="1920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0" i="0" kern="1200" dirty="0">
              <a:solidFill>
                <a:schemeClr val="tx1">
                  <a:lumMod val="75000"/>
                  <a:lumOff val="2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一天可依早、中、晚時間塗抹三次於酸痛與僵硬的部位，如果中間時刻有不舒服的狀況，想使用按摩油舒緩， 也可使用之</a:t>
          </a:r>
          <a:endParaRPr lang="zh-TW" altLang="en-US" sz="2800" kern="1200" dirty="0">
            <a:solidFill>
              <a:schemeClr val="tx1">
                <a:lumMod val="75000"/>
                <a:lumOff val="25000"/>
              </a:schemeClr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2260854" y="97064"/>
        <a:ext cx="8254746" cy="1920623"/>
      </dsp:txXfrm>
    </dsp:sp>
    <dsp:sp modelId="{7E4AC7B9-4216-EC41-B9B6-5091EC8FDA32}">
      <dsp:nvSpPr>
        <dsp:cNvPr id="0" name=""/>
        <dsp:cNvSpPr/>
      </dsp:nvSpPr>
      <dsp:spPr>
        <a:xfrm>
          <a:off x="2103120" y="2017688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1D9AA-0659-5A43-8CDA-7E61682C3A48}">
      <dsp:nvSpPr>
        <dsp:cNvPr id="0" name=""/>
        <dsp:cNvSpPr/>
      </dsp:nvSpPr>
      <dsp:spPr>
        <a:xfrm>
          <a:off x="6299361" y="3960504"/>
          <a:ext cx="4410346" cy="2202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zh-TW" altLang="en-US" sz="1600" b="1" kern="1200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第四次配方</a:t>
          </a:r>
          <a:endParaRPr lang="zh-TW" altLang="en-US" sz="700" b="1" kern="1200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CO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荷荷巴油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700" b="1" kern="1200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CO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山金車油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700" b="1" kern="1200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  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真正薰衣草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700" b="1" kern="1200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      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桉油醇迷迭香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700" b="1" kern="1200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EO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薑 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700" b="1" kern="1200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zh-TW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zh-TW" altLang="en-US" sz="1400" kern="1200" dirty="0"/>
        </a:p>
      </dsp:txBody>
      <dsp:txXfrm>
        <a:off x="7670856" y="4559626"/>
        <a:ext cx="2990460" cy="1555409"/>
      </dsp:txXfrm>
    </dsp:sp>
    <dsp:sp modelId="{7F6F59F1-7BB5-4049-9CC2-3E7B25860CFD}">
      <dsp:nvSpPr>
        <dsp:cNvPr id="0" name=""/>
        <dsp:cNvSpPr/>
      </dsp:nvSpPr>
      <dsp:spPr>
        <a:xfrm>
          <a:off x="1142580" y="3893267"/>
          <a:ext cx="4262154" cy="2223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     </a:t>
          </a:r>
          <a:r>
            <a:rPr lang="zh-TW" altLang="en-US" sz="1600" b="1" kern="1200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第三次配方</a:t>
          </a:r>
          <a:endParaRPr lang="zh-TW" altLang="en-US" sz="1400" b="1" kern="1200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CO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荷荷巴油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CO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山金車油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真正薰衣草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甜馬毓蘭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桉油醇迷迭香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1191417" y="4497911"/>
        <a:ext cx="2885834" cy="1569746"/>
      </dsp:txXfrm>
    </dsp:sp>
    <dsp:sp modelId="{6CFEE1F8-8273-6649-83D1-B2FBED953A2B}">
      <dsp:nvSpPr>
        <dsp:cNvPr id="0" name=""/>
        <dsp:cNvSpPr/>
      </dsp:nvSpPr>
      <dsp:spPr>
        <a:xfrm>
          <a:off x="6468315" y="76174"/>
          <a:ext cx="4243128" cy="2311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altLang="zh-TW" sz="1600" b="1" kern="1200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    </a:t>
          </a:r>
          <a:r>
            <a:rPr lang="zh-TW" altLang="en-US" sz="1600" b="1" kern="1200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第二次配方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CO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荷荷巴油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CO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山金車油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5ml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真正薰衣草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甜馬毓蘭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              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檸檬香茅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7792033" y="126954"/>
        <a:ext cx="2868630" cy="1632193"/>
      </dsp:txXfrm>
    </dsp:sp>
    <dsp:sp modelId="{A676FDFE-649F-DC43-B5F5-4A2ACEEDE02D}">
      <dsp:nvSpPr>
        <dsp:cNvPr id="0" name=""/>
        <dsp:cNvSpPr/>
      </dsp:nvSpPr>
      <dsp:spPr>
        <a:xfrm>
          <a:off x="1244067" y="76165"/>
          <a:ext cx="4013397" cy="2174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zh-TW" altLang="en-US" sz="1600" b="1" kern="1200" dirty="0">
              <a:solidFill>
                <a:srgbClr val="7030A0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第一次配方</a:t>
          </a:r>
          <a:endParaRPr lang="zh-TW" altLang="en-US" sz="1400" b="1" kern="1200" dirty="0">
            <a:solidFill>
              <a:srgbClr val="7030A0"/>
            </a:solidFill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CO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荷荷巴油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10ml</a:t>
          </a:r>
          <a:endParaRPr lang="zh-TW" alt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EO 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真正薰衣草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EO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甜馬毓蘭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EO</a:t>
          </a:r>
          <a:r>
            <a:rPr lang="zh-TW" altLang="en-US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 檸檬香茅 </a:t>
          </a:r>
          <a:r>
            <a:rPr lang="en-US" altLang="zh-TW" sz="1400" kern="1200" dirty="0">
              <a:latin typeface="Kaiti SC" panose="02010600040101010101" pitchFamily="2" charset="-122"/>
              <a:ea typeface="Kaiti SC" panose="02010600040101010101" pitchFamily="2" charset="-122"/>
            </a:rPr>
            <a:t>2d</a:t>
          </a:r>
          <a:endParaRPr lang="zh-TW" altLang="en-US" sz="1400" kern="1200" dirty="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1291843" y="123941"/>
        <a:ext cx="2713826" cy="1535628"/>
      </dsp:txXfrm>
    </dsp:sp>
    <dsp:sp modelId="{CCE2FA86-87DD-054C-8FB6-4B4CF5AC24BF}">
      <dsp:nvSpPr>
        <dsp:cNvPr id="0" name=""/>
        <dsp:cNvSpPr/>
      </dsp:nvSpPr>
      <dsp:spPr>
        <a:xfrm>
          <a:off x="3054151" y="359516"/>
          <a:ext cx="2647084" cy="2647084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b="1" u="sng" kern="1200" dirty="0">
              <a:solidFill>
                <a:schemeClr val="tx1"/>
              </a:solidFill>
              <a:latin typeface="Kaiti SC" panose="02010600040101010101" pitchFamily="2" charset="-122"/>
              <a:ea typeface="Kaiti SC" panose="02010600040101010101" pitchFamily="2" charset="-122"/>
            </a:rPr>
            <a:t>10/1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疼痛評估：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4</a:t>
          </a: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(1-10)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壓力指數：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7</a:t>
          </a: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 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(1-10)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香氣：舒服 喜歡</a:t>
          </a:r>
          <a:endParaRPr lang="en-US" altLang="zh-TW" sz="15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 dirty="0">
            <a:latin typeface="Kaiti SC" panose="02010600040101010101" pitchFamily="2" charset="-122"/>
            <a:ea typeface="Kaiti SC" panose="02010600040101010101" pitchFamily="2" charset="-122"/>
          </a:endParaRPr>
        </a:p>
      </dsp:txBody>
      <dsp:txXfrm>
        <a:off x="3829464" y="1134829"/>
        <a:ext cx="1871771" cy="1871771"/>
      </dsp:txXfrm>
    </dsp:sp>
    <dsp:sp modelId="{81CD3AF7-896E-3F44-9DED-7C6E1A7CA919}">
      <dsp:nvSpPr>
        <dsp:cNvPr id="0" name=""/>
        <dsp:cNvSpPr/>
      </dsp:nvSpPr>
      <dsp:spPr>
        <a:xfrm rot="5400000">
          <a:off x="5823503" y="359516"/>
          <a:ext cx="2647084" cy="2647084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000" kern="1200" dirty="0">
              <a:latin typeface="Kaiti SC" panose="02010600040101010101" pitchFamily="2" charset="-122"/>
              <a:ea typeface="Kaiti SC" panose="02010600040101010101" pitchFamily="2" charset="-122"/>
            </a:rPr>
            <a:t>     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TW" sz="2000" b="1" u="sng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TW" sz="2000" b="1" u="sng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0" lvl="0" indent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u="none" kern="1200" dirty="0">
              <a:latin typeface="Kaiti SC" panose="02010600040101010101" pitchFamily="2" charset="-122"/>
              <a:ea typeface="Kaiti SC" panose="02010600040101010101" pitchFamily="2" charset="-122"/>
            </a:rPr>
            <a:t>       </a:t>
          </a:r>
          <a:endParaRPr lang="en-US" altLang="zh-TW" sz="2000" b="1" u="none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0" lvl="0" indent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        </a:t>
          </a:r>
          <a:r>
            <a:rPr lang="en-US" altLang="zh-TW" sz="1800" b="1" u="sng" kern="1200" dirty="0">
              <a:latin typeface="Kaiti SC" panose="02010600040101010101" pitchFamily="2" charset="-122"/>
              <a:ea typeface="Kaiti SC" panose="02010600040101010101" pitchFamily="2" charset="-122"/>
            </a:rPr>
            <a:t>10/6</a:t>
          </a:r>
        </a:p>
        <a:p>
          <a:pPr marL="0" lvl="0" indent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疼痛評估：２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 (1-10)</a:t>
          </a:r>
        </a:p>
        <a:p>
          <a:pPr marL="0" lvl="0" indent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壓力指數：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8.5 (1-10)</a:t>
          </a:r>
        </a:p>
        <a:p>
          <a:pPr marL="0" lvl="0" indent="0" algn="l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香氣：不錯 喜歡</a:t>
          </a:r>
          <a:endParaRPr lang="en-US" altLang="zh-TW" sz="15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altLang="zh-TW" sz="10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000" kern="1200" dirty="0"/>
        </a:p>
      </dsp:txBody>
      <dsp:txXfrm rot="-5400000">
        <a:off x="5823503" y="1134829"/>
        <a:ext cx="1871771" cy="1871771"/>
      </dsp:txXfrm>
    </dsp:sp>
    <dsp:sp modelId="{8268DB5C-71EE-4A46-8353-3E474DD29259}">
      <dsp:nvSpPr>
        <dsp:cNvPr id="0" name=""/>
        <dsp:cNvSpPr/>
      </dsp:nvSpPr>
      <dsp:spPr>
        <a:xfrm rot="10800000">
          <a:off x="5823503" y="3128868"/>
          <a:ext cx="2647084" cy="2647084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b="1" u="sng" kern="1200" dirty="0">
              <a:latin typeface="Kaiti SC" panose="02010600040101010101" pitchFamily="2" charset="-122"/>
              <a:ea typeface="Kaiti SC" panose="02010600040101010101" pitchFamily="2" charset="-122"/>
            </a:rPr>
            <a:t>10/16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疼痛評估：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0 (1-10)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壓力指數：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7 (1-10)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香氣：普通   還行</a:t>
          </a:r>
          <a:endParaRPr lang="zh-TW" altLang="en-US" sz="1500" kern="1200" dirty="0"/>
        </a:p>
      </dsp:txBody>
      <dsp:txXfrm rot="10800000">
        <a:off x="5823503" y="3128868"/>
        <a:ext cx="1871771" cy="1871771"/>
      </dsp:txXfrm>
    </dsp:sp>
    <dsp:sp modelId="{CC0FE312-18F3-DF46-A17F-A190035903E9}">
      <dsp:nvSpPr>
        <dsp:cNvPr id="0" name=""/>
        <dsp:cNvSpPr/>
      </dsp:nvSpPr>
      <dsp:spPr>
        <a:xfrm rot="16200000">
          <a:off x="3054151" y="3128868"/>
          <a:ext cx="2647084" cy="2647084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b="1" u="sng" kern="1200" dirty="0">
              <a:latin typeface="Kaiti SC" panose="02010600040101010101" pitchFamily="2" charset="-122"/>
              <a:ea typeface="Kaiti SC" panose="02010600040101010101" pitchFamily="2" charset="-122"/>
            </a:rPr>
            <a:t>10/11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疼痛評估：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1 (1-10)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壓力指數：</a:t>
          </a:r>
          <a:r>
            <a:rPr lang="en-US" altLang="zh-TW" sz="1500" kern="1200">
              <a:latin typeface="Kaiti SC" panose="02010600040101010101" pitchFamily="2" charset="-122"/>
              <a:ea typeface="Kaiti SC" panose="02010600040101010101" pitchFamily="2" charset="-122"/>
            </a:rPr>
            <a:t>7 (</a:t>
          </a:r>
          <a:r>
            <a:rPr lang="en-US" altLang="zh-TW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1-10)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500" kern="1200" dirty="0">
              <a:latin typeface="Kaiti SC" panose="02010600040101010101" pitchFamily="2" charset="-122"/>
              <a:ea typeface="Kaiti SC" panose="02010600040101010101" pitchFamily="2" charset="-122"/>
            </a:rPr>
            <a:t>香氣：最喜歡此支</a:t>
          </a:r>
          <a:endParaRPr lang="zh-TW" altLang="en-US" sz="1500" kern="1200" dirty="0"/>
        </a:p>
      </dsp:txBody>
      <dsp:txXfrm rot="5400000">
        <a:off x="3829464" y="3128868"/>
        <a:ext cx="1871771" cy="1871771"/>
      </dsp:txXfrm>
    </dsp:sp>
    <dsp:sp modelId="{1025E4F4-BA45-5548-AE4B-5E028DCBA7D2}">
      <dsp:nvSpPr>
        <dsp:cNvPr id="0" name=""/>
        <dsp:cNvSpPr/>
      </dsp:nvSpPr>
      <dsp:spPr>
        <a:xfrm flipH="1" flipV="1">
          <a:off x="-150388" y="6100514"/>
          <a:ext cx="698813" cy="45856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D55D259B-3C7D-EC42-8C22-FF4235592168}">
      <dsp:nvSpPr>
        <dsp:cNvPr id="0" name=""/>
        <dsp:cNvSpPr/>
      </dsp:nvSpPr>
      <dsp:spPr>
        <a:xfrm rot="18732819" flipH="1">
          <a:off x="-134007" y="6072664"/>
          <a:ext cx="268014" cy="125608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F5DFE5-3562-B046-9019-D7F75E714DB5}">
      <dsp:nvSpPr>
        <dsp:cNvPr id="0" name=""/>
        <dsp:cNvSpPr/>
      </dsp:nvSpPr>
      <dsp:spPr>
        <a:xfrm rot="5400000">
          <a:off x="6886741" y="-2697906"/>
          <a:ext cx="1386397" cy="713406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1800" kern="12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每次在沐浴後就會塗抹精油在兩邊的肩頸，會感受到油的香味</a:t>
          </a:r>
          <a:endParaRPr lang="zh-TW" altLang="en-US" sz="15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1800" kern="12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令人心曠神怡以外，油的質地是好推與好吸收。</a:t>
          </a:r>
          <a:endParaRPr lang="zh-TW" altLang="en-US" sz="1500" kern="1200" dirty="0"/>
        </a:p>
      </dsp:txBody>
      <dsp:txXfrm rot="-5400000">
        <a:off x="4012909" y="243604"/>
        <a:ext cx="7066383" cy="1251041"/>
      </dsp:txXfrm>
    </dsp:sp>
    <dsp:sp modelId="{B344D2D7-9115-C14F-90B7-D959DD3C91E7}">
      <dsp:nvSpPr>
        <dsp:cNvPr id="0" name=""/>
        <dsp:cNvSpPr/>
      </dsp:nvSpPr>
      <dsp:spPr>
        <a:xfrm>
          <a:off x="0" y="2625"/>
          <a:ext cx="4012909" cy="173299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用油時感覺</a:t>
          </a:r>
        </a:p>
      </dsp:txBody>
      <dsp:txXfrm>
        <a:off x="84598" y="87223"/>
        <a:ext cx="3843713" cy="1563801"/>
      </dsp:txXfrm>
    </dsp:sp>
    <dsp:sp modelId="{C58AB0FE-C159-174E-A363-E031F9DF42F7}">
      <dsp:nvSpPr>
        <dsp:cNvPr id="0" name=""/>
        <dsp:cNvSpPr/>
      </dsp:nvSpPr>
      <dsp:spPr>
        <a:xfrm rot="5400000">
          <a:off x="6886741" y="-878259"/>
          <a:ext cx="1386397" cy="713406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1800" kern="12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精油香氣味道立刻讓人放鬆，並且肩頸也感受到不僵硬與緊繃</a:t>
          </a:r>
        </a:p>
      </dsp:txBody>
      <dsp:txXfrm rot="-5400000">
        <a:off x="4012909" y="2063251"/>
        <a:ext cx="7066383" cy="1251041"/>
      </dsp:txXfrm>
    </dsp:sp>
    <dsp:sp modelId="{4F0A4D50-3B2A-AE4E-B67C-B7EA0522962B}">
      <dsp:nvSpPr>
        <dsp:cNvPr id="0" name=""/>
        <dsp:cNvSpPr/>
      </dsp:nvSpPr>
      <dsp:spPr>
        <a:xfrm>
          <a:off x="0" y="1822272"/>
          <a:ext cx="4012909" cy="173299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用油後整體感覺</a:t>
          </a:r>
        </a:p>
      </dsp:txBody>
      <dsp:txXfrm>
        <a:off x="84598" y="1906870"/>
        <a:ext cx="3843713" cy="1563801"/>
      </dsp:txXfrm>
    </dsp:sp>
    <dsp:sp modelId="{F82811C2-722B-2042-88BB-DD65DB6D5FE0}">
      <dsp:nvSpPr>
        <dsp:cNvPr id="0" name=""/>
        <dsp:cNvSpPr/>
      </dsp:nvSpPr>
      <dsp:spPr>
        <a:xfrm rot="5400000">
          <a:off x="6886741" y="941387"/>
          <a:ext cx="1386397" cy="713406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2000" kern="12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會根據我的每一次身體狀況來調整精油，讓我的痠痛舒緩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2000" kern="12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有相當明顯的效果提升，因此每次都很放心交給芳療師，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TW" altLang="en-US" sz="2000" kern="1200" dirty="0">
              <a:solidFill>
                <a:schemeClr val="tx1">
                  <a:lumMod val="65000"/>
                  <a:lumOff val="3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rPr>
            <a:t>經過這次感受到精油的好功效，讓我也想去學習芳療。</a:t>
          </a:r>
        </a:p>
      </dsp:txBody>
      <dsp:txXfrm rot="-5400000">
        <a:off x="4012909" y="3882897"/>
        <a:ext cx="7066383" cy="1251041"/>
      </dsp:txXfrm>
    </dsp:sp>
    <dsp:sp modelId="{82201311-0586-CA49-A96A-EDA08609F17F}">
      <dsp:nvSpPr>
        <dsp:cNvPr id="0" name=""/>
        <dsp:cNvSpPr/>
      </dsp:nvSpPr>
      <dsp:spPr>
        <a:xfrm>
          <a:off x="0" y="3641919"/>
          <a:ext cx="4012909" cy="173299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個案對芳療師</a:t>
          </a:r>
          <a:endParaRPr lang="en-US" altLang="zh-TW" sz="2800" kern="1200" dirty="0">
            <a:latin typeface="Kaiti SC" panose="02010600040101010101" pitchFamily="2" charset="-122"/>
            <a:ea typeface="Kaiti SC" panose="02010600040101010101" pitchFamily="2" charset="-122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>
              <a:latin typeface="Kaiti SC" panose="02010600040101010101" pitchFamily="2" charset="-122"/>
              <a:ea typeface="Kaiti SC" panose="02010600040101010101" pitchFamily="2" charset="-122"/>
            </a:rPr>
            <a:t>建議與感想</a:t>
          </a:r>
        </a:p>
      </dsp:txBody>
      <dsp:txXfrm>
        <a:off x="84598" y="3726517"/>
        <a:ext cx="3843713" cy="1563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68A64-A95E-0E47-96DC-FB4DB29A9A8F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D4305-85BD-FB48-8075-95D2FEA2C8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5690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8D4305-85BD-FB48-8075-95D2FEA2C882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52457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8D4305-85BD-FB48-8075-95D2FEA2C882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6910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DAC813-43E8-C9BB-EFAC-D263C6452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CFA1F1A-4B20-1115-1D31-8B85542EBD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AFBA77-B321-4C7A-2344-9DCD946D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7AC431-90AB-4B39-63C1-5C76F9867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A71DE1-F1D1-E94E-EF13-E367DECC5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4535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86E22E-0072-7B5D-4B01-E22F6AFED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8860127-8978-CC7A-5A0F-FC042B4B6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645730-A649-BA50-3865-042F47238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89FDFE-2F7C-4CFB-8A19-B625397A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CF840A-7031-F1F3-29DF-9063D387C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781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5EFB196-CA5C-D376-BD67-5955BC3BB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8BC6C82-B3DF-7764-57E0-EC982A68C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7A6889-9461-885B-4E14-4CEFE1C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9FF5D5-3282-CCD4-BFEB-7DC193FF8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7200A6-164E-6E3B-0CCB-42CE41C3E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24831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DFF4AC-A525-0243-2F8C-F02A71814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2BA567-F41B-F21E-982C-02521770D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B19E41-05CB-F007-DA7E-3ABF251F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8765DD-FA45-D197-C743-C4BF7EB5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F279EA-81CD-8E39-48C1-DD5627F0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7335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D995A6-151E-E4CB-87B9-0B781E879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03F23EF-FE36-0F32-DDBD-9F9404693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A1EA811-AF51-BD1D-FF24-1166D907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A77616-61D7-D3B1-A8DE-22BEA283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4A3259-4932-74D2-AAEB-C20B6D8D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3657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0660BA-3B92-A7ED-7C08-A645A8F59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B4BA66-6333-1B4C-387D-F6E62B175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2C871C2-5A14-1797-7DA8-70CF4A291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0ED475E-5824-3C5E-0F5A-07A64FC6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C9AA3E-2912-A3B2-8979-C7347C317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A7FF19-2179-CAE6-B814-24D31707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8581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D39ABD-977C-533C-B402-4F73C5CC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CFED015-B697-B436-0A7B-10A1EB921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8B7AE63-2EFB-E968-66A7-33C71BDCC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C80DABA-7DEB-C741-00DC-26E11810B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097C1D0-C19E-7077-ADD4-CB4BC986E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8E406B8-9CFD-4A01-F298-CD1019D6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0ECA199-6A15-F4ED-4A19-F558DD23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E2651DD-396C-FB13-4862-7DF8E6CFD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736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2D7E0D-7273-4088-E755-15B097D04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22B6103-34CA-27C3-23D0-B05D68EF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16557FD-D253-86A5-03F8-EDAA6EFE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376F7A7-DE81-95F6-C1BD-7504AF378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6289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2764656-0138-99C6-ACCC-A5E348D96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C6EA328-DE0B-5610-7A6E-53A607808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1FA8DF3-CD27-5EEF-B96C-4C5F4AB5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5570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50BFCB-AFA7-68F7-AB71-A1B760D6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7494BF-8EFF-794D-57CC-BC13FD80D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D9E6046-0153-EF23-ABED-E91827929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7331A0-CA71-B2EE-5F42-A524FDE6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DC83A29-46F6-55CA-CE8A-BF981F172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3F547A1-251B-09B1-FEFD-FB2BF125C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8787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0034EE-CD74-7071-F8B1-1AEA47BEF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14D3F49-C962-008C-A3FE-1C635D5CAD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4AA03C4-5F89-DE08-173E-7DB7E4D39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810E919-84A9-C8F5-E75A-7EE583B9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A8F6E3C-C164-B705-C870-7E49B3E40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14EBD88-1603-E8A3-1465-D4E3C5EA8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0224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C57DECE-2653-AE2F-AEBD-0403D28D1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29933A-91D2-BFDF-5357-63AFA4BAE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245B41-06B1-B9A2-252A-92AA519B8C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8CC70-C1DB-3840-9238-21C3B4057FDA}" type="datetimeFigureOut">
              <a:rPr kumimoji="1" lang="zh-TW" altLang="en-US" smtClean="0"/>
              <a:t>2024/10/26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DE4C8C9-61F4-B221-68C7-0AA5BC3BF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D7454B-CB6C-8DA7-23D1-467D0A2C4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1B809-ACA8-164D-8D52-2FE16FAE71F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0192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03B652-5F1C-5E8B-1DC6-80D932F0F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1349" y="2179675"/>
            <a:ext cx="10054856" cy="1596909"/>
          </a:xfrm>
        </p:spPr>
        <p:txBody>
          <a:bodyPr>
            <a:normAutofit fontScale="90000"/>
          </a:bodyPr>
          <a:lstStyle/>
          <a:p>
            <a:r>
              <a:rPr kumimoji="1" lang="zh-TW" altLang="en-US" sz="8000" dirty="0">
                <a:solidFill>
                  <a:schemeClr val="accent6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與肩頸酸痛說</a:t>
            </a:r>
            <a:r>
              <a:rPr kumimoji="1" lang="en-US" altLang="zh-TW" sz="8000" dirty="0">
                <a:solidFill>
                  <a:schemeClr val="accent6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bye bye</a:t>
            </a:r>
            <a:r>
              <a:rPr kumimoji="1" lang="zh-TW" altLang="en-US" sz="8000" dirty="0">
                <a:solidFill>
                  <a:schemeClr val="accent6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～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F351B8-E12A-F45D-ADAE-B2EECF675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92786"/>
            <a:ext cx="9144000" cy="1281223"/>
          </a:xfrm>
        </p:spPr>
        <p:txBody>
          <a:bodyPr>
            <a:normAutofit/>
          </a:bodyPr>
          <a:lstStyle/>
          <a:p>
            <a:r>
              <a:rPr lang="zh-TW" altLang="en-US" sz="3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Libian TC" panose="02010600040101010101" pitchFamily="2" charset="-120"/>
                <a:ea typeface="Libian TC" panose="02010600040101010101" pitchFamily="2" charset="-120"/>
                <a:cs typeface="Big Caslon Medium" panose="02000603090000020003" pitchFamily="2" charset="-79"/>
              </a:rPr>
              <a:t>芳療高階課程 </a:t>
            </a:r>
            <a:r>
              <a:rPr lang="en-US" altLang="zh-TW" sz="3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Libian TC" panose="02010600040101010101" pitchFamily="2" charset="-120"/>
                <a:ea typeface="Libian TC" panose="02010600040101010101" pitchFamily="2" charset="-120"/>
                <a:cs typeface="Big Caslon Medium" panose="02000603090000020003" pitchFamily="2" charset="-79"/>
              </a:rPr>
              <a:t>2023 </a:t>
            </a:r>
            <a:r>
              <a:rPr lang="zh-TW" altLang="en-US" sz="3600" b="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Libian TC" panose="02010600040101010101" pitchFamily="2" charset="-120"/>
                <a:ea typeface="Libian TC" panose="02010600040101010101" pitchFamily="2" charset="-120"/>
                <a:cs typeface="Big Caslon Medium" panose="02000603090000020003" pitchFamily="2" charset="-79"/>
              </a:rPr>
              <a:t>期</a:t>
            </a:r>
            <a:endParaRPr lang="en-US" altLang="zh-TW" sz="3600" b="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Libian TC" panose="02010600040101010101" pitchFamily="2" charset="-120"/>
              <a:ea typeface="Libian TC" panose="02010600040101010101" pitchFamily="2" charset="-120"/>
              <a:cs typeface="Big Caslon Medium" panose="02000603090000020003" pitchFamily="2" charset="-79"/>
            </a:endParaRPr>
          </a:p>
          <a:p>
            <a:r>
              <a:rPr kumimoji="1" lang="zh-TW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Libian TC" panose="02010600040101010101" pitchFamily="2" charset="-120"/>
                <a:ea typeface="Libian TC" panose="02010600040101010101" pitchFamily="2" charset="-120"/>
                <a:cs typeface="Big Caslon Medium" panose="02000603090000020003" pitchFamily="2" charset="-79"/>
              </a:rPr>
              <a:t>黃琪媛</a:t>
            </a:r>
          </a:p>
        </p:txBody>
      </p:sp>
    </p:spTree>
    <p:extLst>
      <p:ext uri="{BB962C8B-B14F-4D97-AF65-F5344CB8AC3E}">
        <p14:creationId xmlns:p14="http://schemas.microsoft.com/office/powerpoint/2010/main" val="74792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AB1541-18F6-9BE2-1A77-C52B8AB47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8761"/>
          </a:xfrm>
        </p:spPr>
        <p:txBody>
          <a:bodyPr/>
          <a:lstStyle/>
          <a:p>
            <a:pPr algn="ctr"/>
            <a:r>
              <a:rPr kumimoji="1" lang="zh-TW" altLang="en-US" b="1" dirty="0">
                <a:solidFill>
                  <a:schemeClr val="accent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個案簡介</a:t>
            </a:r>
          </a:p>
        </p:txBody>
      </p:sp>
      <p:graphicFrame>
        <p:nvGraphicFramePr>
          <p:cNvPr id="10" name="內容版面配置區 9">
            <a:extLst>
              <a:ext uri="{FF2B5EF4-FFF2-40B4-BE49-F238E27FC236}">
                <a16:creationId xmlns:a16="http://schemas.microsoft.com/office/drawing/2014/main" id="{50705FFD-FB57-9EAA-26ED-5FB3395CEB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085607"/>
              </p:ext>
            </p:extLst>
          </p:nvPr>
        </p:nvGraphicFramePr>
        <p:xfrm>
          <a:off x="838200" y="1295400"/>
          <a:ext cx="10515600" cy="4865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716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7964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2211D0-5879-A93E-6707-DFCB7D54E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>
            <a:extLst>
              <a:ext uri="{FF2B5EF4-FFF2-40B4-BE49-F238E27FC236}">
                <a16:creationId xmlns:a16="http://schemas.microsoft.com/office/drawing/2014/main" id="{55CC034B-0691-8232-EB17-681CF446741C}"/>
              </a:ext>
            </a:extLst>
          </p:cNvPr>
          <p:cNvSpPr txBox="1"/>
          <p:nvPr/>
        </p:nvSpPr>
        <p:spPr>
          <a:xfrm>
            <a:off x="328245" y="-9676"/>
            <a:ext cx="443132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000" b="1" dirty="0">
                <a:solidFill>
                  <a:schemeClr val="accent1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肩頸酸痛</a:t>
            </a:r>
            <a:endParaRPr lang="en-US" altLang="zh-TW" sz="4000" b="1" dirty="0">
              <a:solidFill>
                <a:schemeClr val="accent1"/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TW" sz="2800" dirty="0">
              <a:solidFill>
                <a:schemeClr val="tx1">
                  <a:lumMod val="75000"/>
                  <a:lumOff val="2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通常是一種很普遍的</a:t>
            </a:r>
            <a:r>
              <a:rPr lang="zh-TW" altLang="en-US" sz="2800" i="1" u="sng" dirty="0">
                <a:solidFill>
                  <a:srgbClr val="C00000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慢性疼痛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之一，慢性疼痛的特徵是痠痛感可能會持續</a:t>
            </a:r>
            <a:r>
              <a:rPr lang="zh-TW" altLang="en-US" sz="2800" i="1" u="sng" dirty="0">
                <a:solidFill>
                  <a:srgbClr val="7030A0"/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三至六個月以上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，因為疼痛時間歷時較久，多半是日積月累所形成</a:t>
            </a:r>
            <a:endParaRPr lang="en-US" altLang="zh-TW" sz="2800" dirty="0">
              <a:solidFill>
                <a:schemeClr val="tx1">
                  <a:lumMod val="75000"/>
                  <a:lumOff val="25000"/>
                </a:schemeClr>
              </a:solidFill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endParaRPr kumimoji="1" lang="zh-TW" altLang="en-US" dirty="0"/>
          </a:p>
        </p:txBody>
      </p:sp>
      <p:graphicFrame>
        <p:nvGraphicFramePr>
          <p:cNvPr id="15" name="資料庫圖表 14">
            <a:extLst>
              <a:ext uri="{FF2B5EF4-FFF2-40B4-BE49-F238E27FC236}">
                <a16:creationId xmlns:a16="http://schemas.microsoft.com/office/drawing/2014/main" id="{1ED08720-9895-8DE3-268B-5303065110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6583991"/>
              </p:ext>
            </p:extLst>
          </p:nvPr>
        </p:nvGraphicFramePr>
        <p:xfrm>
          <a:off x="2860431" y="295124"/>
          <a:ext cx="10972799" cy="6267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5699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69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00146C-EAB6-C5C0-7708-DDAE44018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B0F390-48E8-3EE5-2A56-239EA5531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79"/>
            <a:ext cx="10515600" cy="886732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4800" b="1" dirty="0">
                <a:solidFill>
                  <a:schemeClr val="accent5">
                    <a:lumMod val="75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芳療照護與使用方式</a:t>
            </a: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1EF51EA4-5409-8866-B8FC-E1CDB71CC450}"/>
              </a:ext>
            </a:extLst>
          </p:cNvPr>
          <p:cNvGrpSpPr/>
          <p:nvPr/>
        </p:nvGrpSpPr>
        <p:grpSpPr>
          <a:xfrm>
            <a:off x="838200" y="2030639"/>
            <a:ext cx="10515600" cy="2116818"/>
            <a:chOff x="838200" y="2030639"/>
            <a:chExt cx="10515600" cy="2116818"/>
          </a:xfrm>
        </p:grpSpPr>
        <p:sp>
          <p:nvSpPr>
            <p:cNvPr id="9" name="直線接點 8">
              <a:extLst>
                <a:ext uri="{FF2B5EF4-FFF2-40B4-BE49-F238E27FC236}">
                  <a16:creationId xmlns:a16="http://schemas.microsoft.com/office/drawing/2014/main" id="{7F8B3236-C1C2-4E7A-2035-E371088393A1}"/>
                </a:ext>
              </a:extLst>
            </p:cNvPr>
            <p:cNvSpPr/>
            <p:nvPr/>
          </p:nvSpPr>
          <p:spPr>
            <a:xfrm>
              <a:off x="838200" y="2030639"/>
              <a:ext cx="105156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手繪多邊形 9">
              <a:extLst>
                <a:ext uri="{FF2B5EF4-FFF2-40B4-BE49-F238E27FC236}">
                  <a16:creationId xmlns:a16="http://schemas.microsoft.com/office/drawing/2014/main" id="{BDA4EADD-4515-33CD-825B-A538C6D38AD1}"/>
                </a:ext>
              </a:extLst>
            </p:cNvPr>
            <p:cNvSpPr/>
            <p:nvPr/>
          </p:nvSpPr>
          <p:spPr>
            <a:xfrm>
              <a:off x="838200" y="2030639"/>
              <a:ext cx="2103120" cy="2116818"/>
            </a:xfrm>
            <a:custGeom>
              <a:avLst/>
              <a:gdLst>
                <a:gd name="connsiteX0" fmla="*/ 0 w 2103120"/>
                <a:gd name="connsiteY0" fmla="*/ 0 h 2116818"/>
                <a:gd name="connsiteX1" fmla="*/ 2103120 w 2103120"/>
                <a:gd name="connsiteY1" fmla="*/ 0 h 2116818"/>
                <a:gd name="connsiteX2" fmla="*/ 2103120 w 2103120"/>
                <a:gd name="connsiteY2" fmla="*/ 2116818 h 2116818"/>
                <a:gd name="connsiteX3" fmla="*/ 0 w 2103120"/>
                <a:gd name="connsiteY3" fmla="*/ 2116818 h 2116818"/>
                <a:gd name="connsiteX4" fmla="*/ 0 w 2103120"/>
                <a:gd name="connsiteY4" fmla="*/ 0 h 2116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3120" h="2116818">
                  <a:moveTo>
                    <a:pt x="0" y="0"/>
                  </a:moveTo>
                  <a:lnTo>
                    <a:pt x="2103120" y="0"/>
                  </a:lnTo>
                  <a:lnTo>
                    <a:pt x="2103120" y="2116818"/>
                  </a:lnTo>
                  <a:lnTo>
                    <a:pt x="0" y="211681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t" anchorCtr="0">
              <a:noAutofit/>
            </a:bodyPr>
            <a:lstStyle/>
            <a:p>
              <a:pPr marL="0" lvl="0" indent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600" b="0" i="0" kern="1200" dirty="0">
                  <a:solidFill>
                    <a:schemeClr val="accent6">
                      <a:lumMod val="75000"/>
                    </a:schemeClr>
                  </a:solidFill>
                  <a:latin typeface="Kaiti SC" panose="02010600040101010101" pitchFamily="2" charset="-122"/>
                  <a:ea typeface="Kaiti SC" panose="02010600040101010101" pitchFamily="2" charset="-122"/>
                </a:rPr>
                <a:t>    </a:t>
              </a:r>
              <a:r>
                <a:rPr lang="zh-TW" altLang="en-US" sz="3600" dirty="0">
                  <a:solidFill>
                    <a:schemeClr val="accent5">
                      <a:lumMod val="75000"/>
                    </a:schemeClr>
                  </a:solidFill>
                  <a:latin typeface="Kaiti SC" panose="02010600040101010101" pitchFamily="2" charset="-122"/>
                  <a:ea typeface="Kaiti SC" panose="02010600040101010101" pitchFamily="2" charset="-122"/>
                </a:rPr>
                <a:t>照護</a:t>
              </a:r>
              <a:endParaRPr lang="zh-TW" altLang="en-US" sz="3600" b="0" i="0" kern="1200" dirty="0">
                <a:solidFill>
                  <a:schemeClr val="accent5">
                    <a:lumMod val="75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endParaRPr>
            </a:p>
          </p:txBody>
        </p:sp>
        <p:sp>
          <p:nvSpPr>
            <p:cNvPr id="11" name="手繪多邊形 10">
              <a:extLst>
                <a:ext uri="{FF2B5EF4-FFF2-40B4-BE49-F238E27FC236}">
                  <a16:creationId xmlns:a16="http://schemas.microsoft.com/office/drawing/2014/main" id="{258490A6-BF98-2233-0620-60678991E29D}"/>
                </a:ext>
              </a:extLst>
            </p:cNvPr>
            <p:cNvSpPr/>
            <p:nvPr/>
          </p:nvSpPr>
          <p:spPr>
            <a:xfrm>
              <a:off x="3099054" y="2063714"/>
              <a:ext cx="8254746" cy="661505"/>
            </a:xfrm>
            <a:custGeom>
              <a:avLst/>
              <a:gdLst>
                <a:gd name="connsiteX0" fmla="*/ 0 w 8254746"/>
                <a:gd name="connsiteY0" fmla="*/ 0 h 661505"/>
                <a:gd name="connsiteX1" fmla="*/ 8254746 w 8254746"/>
                <a:gd name="connsiteY1" fmla="*/ 0 h 661505"/>
                <a:gd name="connsiteX2" fmla="*/ 8254746 w 8254746"/>
                <a:gd name="connsiteY2" fmla="*/ 661505 h 661505"/>
                <a:gd name="connsiteX3" fmla="*/ 0 w 8254746"/>
                <a:gd name="connsiteY3" fmla="*/ 661505 h 661505"/>
                <a:gd name="connsiteX4" fmla="*/ 0 w 8254746"/>
                <a:gd name="connsiteY4" fmla="*/ 0 h 661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54746" h="661505">
                  <a:moveTo>
                    <a:pt x="0" y="0"/>
                  </a:moveTo>
                  <a:lnTo>
                    <a:pt x="8254746" y="0"/>
                  </a:lnTo>
                  <a:lnTo>
                    <a:pt x="8254746" y="661505"/>
                  </a:lnTo>
                  <a:lnTo>
                    <a:pt x="0" y="661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t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iti SC" panose="02010600040101010101" pitchFamily="2" charset="-122"/>
                  <a:ea typeface="Kaiti SC" panose="02010600040101010101" pitchFamily="2" charset="-122"/>
                </a:rPr>
                <a:t>消炎、止痛、抗經孿</a:t>
              </a:r>
            </a:p>
          </p:txBody>
        </p:sp>
        <p:sp>
          <p:nvSpPr>
            <p:cNvPr id="12" name="直線接點 11">
              <a:extLst>
                <a:ext uri="{FF2B5EF4-FFF2-40B4-BE49-F238E27FC236}">
                  <a16:creationId xmlns:a16="http://schemas.microsoft.com/office/drawing/2014/main" id="{5CDDE9BF-9C98-93F7-89DB-9B3AAEE3E45A}"/>
                </a:ext>
              </a:extLst>
            </p:cNvPr>
            <p:cNvSpPr/>
            <p:nvPr/>
          </p:nvSpPr>
          <p:spPr>
            <a:xfrm>
              <a:off x="2941320" y="2725219"/>
              <a:ext cx="8412480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手繪多邊形 12">
              <a:extLst>
                <a:ext uri="{FF2B5EF4-FFF2-40B4-BE49-F238E27FC236}">
                  <a16:creationId xmlns:a16="http://schemas.microsoft.com/office/drawing/2014/main" id="{72DE4452-2E15-C8A5-C718-AB5F55EDBEDD}"/>
                </a:ext>
              </a:extLst>
            </p:cNvPr>
            <p:cNvSpPr/>
            <p:nvPr/>
          </p:nvSpPr>
          <p:spPr>
            <a:xfrm>
              <a:off x="3099054" y="2758295"/>
              <a:ext cx="8254746" cy="661505"/>
            </a:xfrm>
            <a:custGeom>
              <a:avLst/>
              <a:gdLst>
                <a:gd name="connsiteX0" fmla="*/ 0 w 8254746"/>
                <a:gd name="connsiteY0" fmla="*/ 0 h 661505"/>
                <a:gd name="connsiteX1" fmla="*/ 8254746 w 8254746"/>
                <a:gd name="connsiteY1" fmla="*/ 0 h 661505"/>
                <a:gd name="connsiteX2" fmla="*/ 8254746 w 8254746"/>
                <a:gd name="connsiteY2" fmla="*/ 661505 h 661505"/>
                <a:gd name="connsiteX3" fmla="*/ 0 w 8254746"/>
                <a:gd name="connsiteY3" fmla="*/ 661505 h 661505"/>
                <a:gd name="connsiteX4" fmla="*/ 0 w 8254746"/>
                <a:gd name="connsiteY4" fmla="*/ 0 h 661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54746" h="661505">
                  <a:moveTo>
                    <a:pt x="0" y="0"/>
                  </a:moveTo>
                  <a:lnTo>
                    <a:pt x="8254746" y="0"/>
                  </a:lnTo>
                  <a:lnTo>
                    <a:pt x="8254746" y="661505"/>
                  </a:lnTo>
                  <a:lnTo>
                    <a:pt x="0" y="661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t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iti SC" panose="02010600040101010101" pitchFamily="2" charset="-122"/>
                  <a:ea typeface="Kaiti SC" panose="02010600040101010101" pitchFamily="2" charset="-122"/>
                </a:rPr>
                <a:t>鎮靜、舒緩、放鬆肌肉</a:t>
              </a:r>
            </a:p>
          </p:txBody>
        </p:sp>
        <p:sp>
          <p:nvSpPr>
            <p:cNvPr id="14" name="直線接點 13">
              <a:extLst>
                <a:ext uri="{FF2B5EF4-FFF2-40B4-BE49-F238E27FC236}">
                  <a16:creationId xmlns:a16="http://schemas.microsoft.com/office/drawing/2014/main" id="{2CA4CD62-5949-4A23-1D77-4EE7559F74A7}"/>
                </a:ext>
              </a:extLst>
            </p:cNvPr>
            <p:cNvSpPr/>
            <p:nvPr/>
          </p:nvSpPr>
          <p:spPr>
            <a:xfrm>
              <a:off x="2941320" y="3419800"/>
              <a:ext cx="8412480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手繪多邊形 14">
              <a:extLst>
                <a:ext uri="{FF2B5EF4-FFF2-40B4-BE49-F238E27FC236}">
                  <a16:creationId xmlns:a16="http://schemas.microsoft.com/office/drawing/2014/main" id="{29B6EE77-F26B-4DC1-4630-58385DDE16EA}"/>
                </a:ext>
              </a:extLst>
            </p:cNvPr>
            <p:cNvSpPr/>
            <p:nvPr/>
          </p:nvSpPr>
          <p:spPr>
            <a:xfrm>
              <a:off x="3099054" y="3452876"/>
              <a:ext cx="8254746" cy="661505"/>
            </a:xfrm>
            <a:custGeom>
              <a:avLst/>
              <a:gdLst>
                <a:gd name="connsiteX0" fmla="*/ 0 w 8254746"/>
                <a:gd name="connsiteY0" fmla="*/ 0 h 661505"/>
                <a:gd name="connsiteX1" fmla="*/ 8254746 w 8254746"/>
                <a:gd name="connsiteY1" fmla="*/ 0 h 661505"/>
                <a:gd name="connsiteX2" fmla="*/ 8254746 w 8254746"/>
                <a:gd name="connsiteY2" fmla="*/ 661505 h 661505"/>
                <a:gd name="connsiteX3" fmla="*/ 0 w 8254746"/>
                <a:gd name="connsiteY3" fmla="*/ 661505 h 661505"/>
                <a:gd name="connsiteX4" fmla="*/ 0 w 8254746"/>
                <a:gd name="connsiteY4" fmla="*/ 0 h 661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54746" h="661505">
                  <a:moveTo>
                    <a:pt x="0" y="0"/>
                  </a:moveTo>
                  <a:lnTo>
                    <a:pt x="8254746" y="0"/>
                  </a:lnTo>
                  <a:lnTo>
                    <a:pt x="8254746" y="661505"/>
                  </a:lnTo>
                  <a:lnTo>
                    <a:pt x="0" y="6615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t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aiti SC" panose="02010600040101010101" pitchFamily="2" charset="-122"/>
                  <a:ea typeface="Kaiti SC" panose="02010600040101010101" pitchFamily="2" charset="-122"/>
                </a:rPr>
                <a:t>利循環</a:t>
              </a:r>
            </a:p>
          </p:txBody>
        </p:sp>
        <p:sp>
          <p:nvSpPr>
            <p:cNvPr id="16" name="直線接點 15">
              <a:extLst>
                <a:ext uri="{FF2B5EF4-FFF2-40B4-BE49-F238E27FC236}">
                  <a16:creationId xmlns:a16="http://schemas.microsoft.com/office/drawing/2014/main" id="{06F2D1A6-F2F4-1420-1A0D-83FFD37C54AF}"/>
                </a:ext>
              </a:extLst>
            </p:cNvPr>
            <p:cNvSpPr/>
            <p:nvPr/>
          </p:nvSpPr>
          <p:spPr>
            <a:xfrm>
              <a:off x="2941320" y="4114381"/>
              <a:ext cx="8412480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id="{EF241A7D-2AF3-8822-7CCE-C1EBFFB62D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7997740"/>
              </p:ext>
            </p:extLst>
          </p:nvPr>
        </p:nvGraphicFramePr>
        <p:xfrm>
          <a:off x="838200" y="4376057"/>
          <a:ext cx="10515600" cy="2116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60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9069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17C9F1-3A64-E5F2-B327-DF12A70A3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569ACA-1A96-BEFF-FB32-A5B399A0C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08" y="1"/>
            <a:ext cx="10515600" cy="719666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2400" b="1" dirty="0">
                <a:solidFill>
                  <a:schemeClr val="accent5">
                    <a:lumMod val="75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    芳療配方與評估值</a:t>
            </a:r>
          </a:p>
        </p:txBody>
      </p:sp>
      <p:graphicFrame>
        <p:nvGraphicFramePr>
          <p:cNvPr id="7" name="資料庫圖表 6">
            <a:extLst>
              <a:ext uri="{FF2B5EF4-FFF2-40B4-BE49-F238E27FC236}">
                <a16:creationId xmlns:a16="http://schemas.microsoft.com/office/drawing/2014/main" id="{A532DF28-06C9-0C81-2602-A1516D395E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3478583"/>
              </p:ext>
            </p:extLst>
          </p:nvPr>
        </p:nvGraphicFramePr>
        <p:xfrm>
          <a:off x="181708" y="578152"/>
          <a:ext cx="11524739" cy="6135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3" name="圖片 12">
            <a:extLst>
              <a:ext uri="{FF2B5EF4-FFF2-40B4-BE49-F238E27FC236}">
                <a16:creationId xmlns:a16="http://schemas.microsoft.com/office/drawing/2014/main" id="{9EB76B07-AAED-E0A1-DEEA-58128C142173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16542" b="56253"/>
          <a:stretch/>
        </p:blipFill>
        <p:spPr>
          <a:xfrm>
            <a:off x="0" y="3429000"/>
            <a:ext cx="3147238" cy="664535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D147A9B3-232D-E4DC-A487-28449421AF6C}"/>
              </a:ext>
            </a:extLst>
          </p:cNvPr>
          <p:cNvSpPr txBox="1"/>
          <p:nvPr/>
        </p:nvSpPr>
        <p:spPr>
          <a:xfrm>
            <a:off x="1047307" y="3090446"/>
            <a:ext cx="1291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600" dirty="0">
                <a:solidFill>
                  <a:srgbClr val="C00000"/>
                </a:solidFill>
                <a:latin typeface="Libian SC" panose="02010600040101010101" pitchFamily="2" charset="-122"/>
                <a:ea typeface="Libian SC" panose="02010600040101010101" pitchFamily="2" charset="-122"/>
              </a:rPr>
              <a:t>壓力指數表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165C95E-587A-0AAA-FC5A-BED9A4920945}"/>
              </a:ext>
            </a:extLst>
          </p:cNvPr>
          <p:cNvSpPr txBox="1"/>
          <p:nvPr/>
        </p:nvSpPr>
        <p:spPr>
          <a:xfrm>
            <a:off x="54265" y="404061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050" dirty="0">
                <a:solidFill>
                  <a:srgbClr val="0070C0"/>
                </a:solidFill>
                <a:latin typeface="Libian SC" panose="02010600040101010101" pitchFamily="2" charset="-122"/>
                <a:ea typeface="Libian SC" panose="02010600040101010101" pitchFamily="2" charset="-122"/>
              </a:rPr>
              <a:t>舒適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94001AB9-CEE3-0EDA-A21F-0CBD748E8C8C}"/>
              </a:ext>
            </a:extLst>
          </p:cNvPr>
          <p:cNvSpPr txBox="1"/>
          <p:nvPr/>
        </p:nvSpPr>
        <p:spPr>
          <a:xfrm>
            <a:off x="2736104" y="405020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dirty="0">
                <a:solidFill>
                  <a:srgbClr val="C00000"/>
                </a:solidFill>
                <a:latin typeface="Libian SC" panose="02010600040101010101" pitchFamily="2" charset="-122"/>
                <a:ea typeface="Libian SC" panose="02010600040101010101" pitchFamily="2" charset="-122"/>
              </a:rPr>
              <a:t>嚴重</a:t>
            </a:r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490D97AE-953F-7D4D-DB6C-D3AB5E1E0736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12486" b="35345"/>
          <a:stretch/>
        </p:blipFill>
        <p:spPr>
          <a:xfrm>
            <a:off x="8643939" y="3429000"/>
            <a:ext cx="3062508" cy="1042416"/>
          </a:xfrm>
          <a:prstGeom prst="rect">
            <a:avLst/>
          </a:prstGeom>
        </p:spPr>
      </p:pic>
      <p:sp>
        <p:nvSpPr>
          <p:cNvPr id="18" name="文字方塊 17">
            <a:extLst>
              <a:ext uri="{FF2B5EF4-FFF2-40B4-BE49-F238E27FC236}">
                <a16:creationId xmlns:a16="http://schemas.microsoft.com/office/drawing/2014/main" id="{9E12F282-6941-5E7A-9138-7D196D5BE5A9}"/>
              </a:ext>
            </a:extLst>
          </p:cNvPr>
          <p:cNvSpPr txBox="1"/>
          <p:nvPr/>
        </p:nvSpPr>
        <p:spPr>
          <a:xfrm>
            <a:off x="9482328" y="3152001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rgbClr val="7030A0"/>
                </a:solidFill>
                <a:latin typeface="Libian TC" panose="02010600040101010101" pitchFamily="2" charset="-120"/>
                <a:ea typeface="Libian TC" panose="02010600040101010101" pitchFamily="2" charset="-120"/>
              </a:rPr>
              <a:t>疼痛評估指數</a:t>
            </a:r>
          </a:p>
        </p:txBody>
      </p:sp>
    </p:spTree>
    <p:extLst>
      <p:ext uri="{BB962C8B-B14F-4D97-AF65-F5344CB8AC3E}">
        <p14:creationId xmlns:p14="http://schemas.microsoft.com/office/powerpoint/2010/main" val="149256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69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402A51-3B39-04BC-6483-D530A30B7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045332-9E4D-84C5-917D-98F6DADE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85" y="205991"/>
            <a:ext cx="10515600" cy="707571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4000" b="1" dirty="0">
                <a:solidFill>
                  <a:schemeClr val="accent5">
                    <a:lumMod val="75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個案回饋</a:t>
            </a:r>
          </a:p>
        </p:txBody>
      </p:sp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1FE4C0BA-F335-4C18-9D96-ECF229225D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01468"/>
              </p:ext>
            </p:extLst>
          </p:nvPr>
        </p:nvGraphicFramePr>
        <p:xfrm>
          <a:off x="620485" y="1001485"/>
          <a:ext cx="11146971" cy="537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658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5BD306-C4DC-C359-BD1C-B297144DD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EC9BE3-286A-58EB-79C4-3AAB2647E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701142"/>
            <a:ext cx="5323114" cy="1534886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sz="6000" b="1" dirty="0">
                <a:solidFill>
                  <a:schemeClr val="accent3">
                    <a:lumMod val="50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Ｔ</a:t>
            </a:r>
            <a:r>
              <a:rPr kumimoji="1" lang="en-US" altLang="zh-TW" sz="6000" b="1" dirty="0">
                <a:solidFill>
                  <a:schemeClr val="accent3">
                    <a:lumMod val="50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hank  You</a:t>
            </a:r>
            <a:r>
              <a:rPr kumimoji="1" lang="zh-TW" altLang="en-US" sz="6000" b="1" dirty="0">
                <a:solidFill>
                  <a:schemeClr val="accent3">
                    <a:lumMod val="50000"/>
                  </a:schemeClr>
                </a:solidFill>
                <a:latin typeface="Kaiti SC" panose="02010600040101010101" pitchFamily="2" charset="-122"/>
                <a:ea typeface="Kaiti SC" panose="02010600040101010101" pitchFamily="2" charset="-122"/>
              </a:rPr>
              <a:t>～</a:t>
            </a:r>
          </a:p>
        </p:txBody>
      </p:sp>
    </p:spTree>
    <p:extLst>
      <p:ext uri="{BB962C8B-B14F-4D97-AF65-F5344CB8AC3E}">
        <p14:creationId xmlns:p14="http://schemas.microsoft.com/office/powerpoint/2010/main" val="3569188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</TotalTime>
  <Words>562</Words>
  <Application>Microsoft Macintosh PowerPoint</Application>
  <PresentationFormat>寬螢幕</PresentationFormat>
  <Paragraphs>88</Paragraphs>
  <Slides>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Microsoft JhengHei</vt:lpstr>
      <vt:lpstr>Kaiti SC</vt:lpstr>
      <vt:lpstr>Libian SC</vt:lpstr>
      <vt:lpstr>Libian TC</vt:lpstr>
      <vt:lpstr>Arial</vt:lpstr>
      <vt:lpstr>Calibri</vt:lpstr>
      <vt:lpstr>Calibri Light</vt:lpstr>
      <vt:lpstr>Office 佈景主題</vt:lpstr>
      <vt:lpstr>與肩頸酸痛說bye bye～</vt:lpstr>
      <vt:lpstr>個案簡介</vt:lpstr>
      <vt:lpstr>PowerPoint 簡報</vt:lpstr>
      <vt:lpstr>芳療照護與使用方式</vt:lpstr>
      <vt:lpstr>    芳療配方與評估值</vt:lpstr>
      <vt:lpstr>個案回饋</vt:lpstr>
      <vt:lpstr>Ｔhank  You～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CY Huang</dc:creator>
  <cp:lastModifiedBy>CY Huang</cp:lastModifiedBy>
  <cp:revision>51</cp:revision>
  <dcterms:created xsi:type="dcterms:W3CDTF">2024-10-24T07:41:54Z</dcterms:created>
  <dcterms:modified xsi:type="dcterms:W3CDTF">2024-10-26T14:03:01Z</dcterms:modified>
</cp:coreProperties>
</file>