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Bebas Neue"/>
      <p:regular r:id="rId7"/>
    </p:embeddedFont>
    <p:embeddedFont>
      <p:font typeface="Albert Sans ExtraBold"/>
      <p:bold r:id="rId8"/>
      <p:boldItalic r:id="rId9"/>
    </p:embeddedFont>
    <p:embeddedFont>
      <p:font typeface="Albert Sans SemiBold"/>
      <p:regular r:id="rId10"/>
      <p:bold r:id="rId11"/>
      <p:italic r:id="rId12"/>
      <p:boldItalic r:id="rId13"/>
    </p:embeddedFont>
    <p:embeddedFont>
      <p:font typeface="Albert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5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5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lbertSansSemiBold-bold.fntdata"/><Relationship Id="rId10" Type="http://schemas.openxmlformats.org/officeDocument/2006/relationships/font" Target="fonts/AlbertSansSemiBold-regular.fntdata"/><Relationship Id="rId13" Type="http://schemas.openxmlformats.org/officeDocument/2006/relationships/font" Target="fonts/AlbertSansSemiBold-boldItalic.fntdata"/><Relationship Id="rId12" Type="http://schemas.openxmlformats.org/officeDocument/2006/relationships/font" Target="fonts/AlbertSans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lbertSansExtraBold-boldItalic.fntdata"/><Relationship Id="rId15" Type="http://schemas.openxmlformats.org/officeDocument/2006/relationships/font" Target="fonts/AlbertSans-bold.fntdata"/><Relationship Id="rId14" Type="http://schemas.openxmlformats.org/officeDocument/2006/relationships/font" Target="fonts/AlbertSans-regular.fntdata"/><Relationship Id="rId17" Type="http://schemas.openxmlformats.org/officeDocument/2006/relationships/font" Target="fonts/AlbertSans-boldItalic.fntdata"/><Relationship Id="rId16" Type="http://schemas.openxmlformats.org/officeDocument/2006/relationships/font" Target="fonts/Albert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ebasNeue-regular.fntdata"/><Relationship Id="rId8" Type="http://schemas.openxmlformats.org/officeDocument/2006/relationships/font" Target="fonts/AlbertSans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歡迎大家聆聽我的發表，我是梁弘志，一名芳療師，也是一位潛水教練，我發表的主題是夏日浪花的印記，由於檔案太大無法上傳，請至此連結下載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hyperlink" Target="http://bit.ly/2Tynxth" TargetMode="External"/><Relationship Id="rId7" Type="http://schemas.openxmlformats.org/officeDocument/2006/relationships/hyperlink" Target="http://bit.ly/2TyoMsr" TargetMode="External"/><Relationship Id="rId8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9688013">
            <a:off x="-940760" y="-3792612"/>
            <a:ext cx="5711704" cy="621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flipH="1" rot="1042596">
            <a:off x="7080832" y="646713"/>
            <a:ext cx="5497506" cy="554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9757401">
            <a:off x="5323677" y="2139918"/>
            <a:ext cx="4570008" cy="4385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-435365">
            <a:off x="-4115424" y="-1152300"/>
            <a:ext cx="6240372" cy="66029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713225" y="1748850"/>
            <a:ext cx="7717500" cy="164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b="1" sz="60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651675" y="3547050"/>
            <a:ext cx="38406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1843150" y="1558475"/>
            <a:ext cx="5457600" cy="15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1843150" y="3069625"/>
            <a:ext cx="545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3" name="Google Shape;63;p11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-2395356" y="-2606825"/>
            <a:ext cx="50975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flipH="1">
            <a:off x="5976350" y="2536675"/>
            <a:ext cx="486106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713225" y="2419350"/>
            <a:ext cx="7717500" cy="91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68" name="Google Shape;68;p13"/>
          <p:cNvSpPr txBox="1"/>
          <p:nvPr>
            <p:ph hasCustomPrompt="1" idx="2" type="title"/>
          </p:nvPr>
        </p:nvSpPr>
        <p:spPr>
          <a:xfrm>
            <a:off x="713225" y="691900"/>
            <a:ext cx="1915800" cy="1371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713225" y="3333750"/>
            <a:ext cx="41148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0" name="Google Shape;70;p13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6364762" y="1745100"/>
            <a:ext cx="50975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flipH="1" rot="10800000">
            <a:off x="4571967" y="-1123675"/>
            <a:ext cx="696621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 rot="10800000">
            <a:off x="-2387688" y="-1628500"/>
            <a:ext cx="50975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-4180483" y="1240276"/>
            <a:ext cx="696621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>
            <p:ph type="title"/>
          </p:nvPr>
        </p:nvSpPr>
        <p:spPr>
          <a:xfrm>
            <a:off x="713225" y="2419350"/>
            <a:ext cx="7717500" cy="91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76" name="Google Shape;76;p14"/>
          <p:cNvSpPr txBox="1"/>
          <p:nvPr>
            <p:ph hasCustomPrompt="1" idx="2" type="title"/>
          </p:nvPr>
        </p:nvSpPr>
        <p:spPr>
          <a:xfrm>
            <a:off x="6514925" y="691900"/>
            <a:ext cx="1915800" cy="1371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4315925" y="3333750"/>
            <a:ext cx="41148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5739837" y="-2606825"/>
            <a:ext cx="50975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-2395356" y="2536675"/>
            <a:ext cx="486106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>
            <p:ph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123378">
            <a:off x="-1553327" y="-2651601"/>
            <a:ext cx="4449246" cy="483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311995" y="2575425"/>
            <a:ext cx="4237556" cy="406628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 rot="-10123378">
            <a:off x="5670144" y="-2651601"/>
            <a:ext cx="4449246" cy="483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flipH="1" rot="10800000">
            <a:off x="-1983488" y="2575425"/>
            <a:ext cx="4237556" cy="406628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4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-2860863" y="1745100"/>
            <a:ext cx="50975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flipH="1" rot="10800000">
            <a:off x="-4653658" y="-1123675"/>
            <a:ext cx="696621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207782">
            <a:off x="6500775" y="-1550513"/>
            <a:ext cx="4452547" cy="43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5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flipH="1" rot="-5399996">
            <a:off x="-697194" y="-1099226"/>
            <a:ext cx="3227939" cy="30974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6300001">
            <a:off x="709310" y="3226138"/>
            <a:ext cx="50975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 flipH="1" rot="-4499999">
            <a:off x="3957228" y="2177385"/>
            <a:ext cx="696621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1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397444" y="-3166800"/>
            <a:ext cx="4861064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flipH="1">
            <a:off x="5739837" y="-2606825"/>
            <a:ext cx="50975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6016331" y="3409950"/>
            <a:ext cx="4237556" cy="406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-8100000">
            <a:off x="2654217" y="2962960"/>
            <a:ext cx="4803342" cy="460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 rot="10800000">
            <a:off x="-957544" y="2701025"/>
            <a:ext cx="4237556" cy="406628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type="title"/>
          </p:nvPr>
        </p:nvSpPr>
        <p:spPr>
          <a:xfrm>
            <a:off x="713225" y="2419350"/>
            <a:ext cx="7717500" cy="91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2" type="title"/>
          </p:nvPr>
        </p:nvSpPr>
        <p:spPr>
          <a:xfrm>
            <a:off x="3614114" y="691900"/>
            <a:ext cx="1915800" cy="1371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2514575" y="3333750"/>
            <a:ext cx="41148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5663992" y="-1123675"/>
            <a:ext cx="696621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flipH="1">
            <a:off x="5739837" y="1745100"/>
            <a:ext cx="50975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>
            <p:ph type="title"/>
          </p:nvPr>
        </p:nvSpPr>
        <p:spPr>
          <a:xfrm>
            <a:off x="720000" y="1818975"/>
            <a:ext cx="2336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8" name="Google Shape;108;p21"/>
          <p:cNvSpPr txBox="1"/>
          <p:nvPr>
            <p:ph hasCustomPrompt="1" idx="2" type="title"/>
          </p:nvPr>
        </p:nvSpPr>
        <p:spPr>
          <a:xfrm>
            <a:off x="720000" y="1378200"/>
            <a:ext cx="731400" cy="5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720000" y="2253100"/>
            <a:ext cx="23364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3" type="title"/>
          </p:nvPr>
        </p:nvSpPr>
        <p:spPr>
          <a:xfrm>
            <a:off x="3403800" y="1818975"/>
            <a:ext cx="2336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1"/>
          <p:cNvSpPr txBox="1"/>
          <p:nvPr>
            <p:ph hasCustomPrompt="1" idx="4" type="title"/>
          </p:nvPr>
        </p:nvSpPr>
        <p:spPr>
          <a:xfrm>
            <a:off x="3403800" y="1378200"/>
            <a:ext cx="731400" cy="5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21"/>
          <p:cNvSpPr txBox="1"/>
          <p:nvPr>
            <p:ph idx="5" type="subTitle"/>
          </p:nvPr>
        </p:nvSpPr>
        <p:spPr>
          <a:xfrm>
            <a:off x="3403800" y="2253100"/>
            <a:ext cx="23364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6" type="title"/>
          </p:nvPr>
        </p:nvSpPr>
        <p:spPr>
          <a:xfrm>
            <a:off x="720000" y="3608375"/>
            <a:ext cx="2336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" name="Google Shape;114;p21"/>
          <p:cNvSpPr txBox="1"/>
          <p:nvPr>
            <p:ph hasCustomPrompt="1" idx="7" type="title"/>
          </p:nvPr>
        </p:nvSpPr>
        <p:spPr>
          <a:xfrm>
            <a:off x="720000" y="3167600"/>
            <a:ext cx="731400" cy="5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21"/>
          <p:cNvSpPr txBox="1"/>
          <p:nvPr>
            <p:ph idx="8" type="subTitle"/>
          </p:nvPr>
        </p:nvSpPr>
        <p:spPr>
          <a:xfrm>
            <a:off x="720000" y="4042500"/>
            <a:ext cx="23364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9" type="title"/>
          </p:nvPr>
        </p:nvSpPr>
        <p:spPr>
          <a:xfrm>
            <a:off x="3403800" y="3608375"/>
            <a:ext cx="2336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7" name="Google Shape;117;p21"/>
          <p:cNvSpPr txBox="1"/>
          <p:nvPr>
            <p:ph hasCustomPrompt="1" idx="13" type="title"/>
          </p:nvPr>
        </p:nvSpPr>
        <p:spPr>
          <a:xfrm>
            <a:off x="3403800" y="3167600"/>
            <a:ext cx="731400" cy="5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21"/>
          <p:cNvSpPr txBox="1"/>
          <p:nvPr>
            <p:ph idx="14" type="subTitle"/>
          </p:nvPr>
        </p:nvSpPr>
        <p:spPr>
          <a:xfrm>
            <a:off x="3403800" y="4042500"/>
            <a:ext cx="23364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5"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flipH="1" rot="-9688013">
            <a:off x="4002833" y="-3792612"/>
            <a:ext cx="5711704" cy="621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1042596">
            <a:off x="-3804560" y="646713"/>
            <a:ext cx="5497506" cy="554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flipH="1" rot="9757401">
            <a:off x="-1119908" y="2139918"/>
            <a:ext cx="4570008" cy="4385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flipH="1" rot="435365">
            <a:off x="6648829" y="-1152300"/>
            <a:ext cx="6240372" cy="660295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>
            <p:ph type="title"/>
          </p:nvPr>
        </p:nvSpPr>
        <p:spPr>
          <a:xfrm>
            <a:off x="2099100" y="539500"/>
            <a:ext cx="4945800" cy="118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26" name="Google Shape;126;p22"/>
          <p:cNvSpPr txBox="1"/>
          <p:nvPr>
            <p:ph idx="1" type="subTitle"/>
          </p:nvPr>
        </p:nvSpPr>
        <p:spPr>
          <a:xfrm>
            <a:off x="2099100" y="1575700"/>
            <a:ext cx="4945800" cy="11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/>
        </p:nvSpPr>
        <p:spPr>
          <a:xfrm>
            <a:off x="2099100" y="37643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Slideshow</a:t>
            </a: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endParaRPr b="1"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9688013">
            <a:off x="-940760" y="-3792612"/>
            <a:ext cx="5711704" cy="621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flipH="1" rot="1042596">
            <a:off x="7080832" y="646713"/>
            <a:ext cx="5497506" cy="554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9757401">
            <a:off x="5323677" y="2139918"/>
            <a:ext cx="4570008" cy="4385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-435365">
            <a:off x="-4115424" y="-1152300"/>
            <a:ext cx="6240372" cy="6602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flipH="1" rot="10800000">
            <a:off x="-802702" y="3148078"/>
            <a:ext cx="2616176" cy="251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6262650" y="-1378100"/>
            <a:ext cx="4452548" cy="4332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 rot="-488367">
            <a:off x="1677481" y="-3484011"/>
            <a:ext cx="4861065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-488367">
            <a:off x="-1787280" y="-2439707"/>
            <a:ext cx="5097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720000" y="1152475"/>
            <a:ext cx="77040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123378">
            <a:off x="-1553327" y="-2651601"/>
            <a:ext cx="4449246" cy="483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6311995" y="2575425"/>
            <a:ext cx="4237556" cy="406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flipH="1" rot="10800000">
            <a:off x="-802702" y="3148078"/>
            <a:ext cx="2616176" cy="251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6262650" y="-1378100"/>
            <a:ext cx="4452548" cy="433242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-5400004">
            <a:off x="-697194" y="2867154"/>
            <a:ext cx="3227939" cy="309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flipH="1" rot="4499999">
            <a:off x="1842785" y="-3504262"/>
            <a:ext cx="50975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 rot="-6300001">
            <a:off x="5090703" y="-2455510"/>
            <a:ext cx="6966218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720000" y="1827200"/>
            <a:ext cx="2907600" cy="26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 rot="10311633">
            <a:off x="2500161" y="3329347"/>
            <a:ext cx="4861065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311633">
            <a:off x="5728411" y="2285044"/>
            <a:ext cx="5097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49" name="Google Shape;49;p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 rot="-488367">
            <a:off x="1677481" y="-3484011"/>
            <a:ext cx="4861065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-488367">
            <a:off x="-1787280" y="-2439707"/>
            <a:ext cx="50975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4070550" y="1738775"/>
            <a:ext cx="43602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" name="Google Shape;53;p9"/>
          <p:cNvSpPr txBox="1"/>
          <p:nvPr>
            <p:ph idx="1" type="subTitle"/>
          </p:nvPr>
        </p:nvSpPr>
        <p:spPr>
          <a:xfrm>
            <a:off x="4070575" y="2691325"/>
            <a:ext cx="43602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4" name="Google Shape;54;p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-2199638" y="-1628500"/>
            <a:ext cx="50975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flipH="1">
            <a:off x="-2275483" y="1240276"/>
            <a:ext cx="696621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58" name="Google Shape;58;p10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flipH="1" rot="10800000">
            <a:off x="-802702" y="3148078"/>
            <a:ext cx="2616176" cy="251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6262650" y="-1378100"/>
            <a:ext cx="4452548" cy="4332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365760"/>
            <a:ext cx="7717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b="1" sz="3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b="1" sz="3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b="1" sz="3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b="1" sz="3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b="1" sz="3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b="1" sz="3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b="1" sz="3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b="1" sz="3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"/>
              <a:buNone/>
              <a:defRPr b="1" sz="3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hyperlink" Target="https://docs.google.com/presentation/d/1mNaTtzCNWYe0wXcGtFvlFYeN8LmJtBisjAejcbR5gVs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627" y="-60000"/>
            <a:ext cx="4518399" cy="405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>
            <p:ph type="ctrTitle"/>
          </p:nvPr>
        </p:nvSpPr>
        <p:spPr>
          <a:xfrm>
            <a:off x="713225" y="1748850"/>
            <a:ext cx="7717500" cy="164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lbert Sans ExtraBold"/>
                <a:ea typeface="Albert Sans ExtraBold"/>
                <a:cs typeface="Albert Sans ExtraBold"/>
                <a:sym typeface="Albert Sans ExtraBold"/>
              </a:rPr>
              <a:t>夏日浪花的印記</a:t>
            </a:r>
            <a:endParaRPr b="0">
              <a:solidFill>
                <a:schemeClr val="accent1"/>
              </a:solidFill>
              <a:latin typeface="Albert Sans ExtraBold"/>
              <a:ea typeface="Albert Sans ExtraBold"/>
              <a:cs typeface="Albert Sans ExtraBold"/>
              <a:sym typeface="Albert Sans ExtraBold"/>
            </a:endParaRPr>
          </a:p>
        </p:txBody>
      </p:sp>
      <p:sp>
        <p:nvSpPr>
          <p:cNvPr id="142" name="Google Shape;142;p25"/>
          <p:cNvSpPr txBox="1"/>
          <p:nvPr>
            <p:ph idx="1" type="subTitle"/>
          </p:nvPr>
        </p:nvSpPr>
        <p:spPr>
          <a:xfrm>
            <a:off x="1687675" y="3547050"/>
            <a:ext cx="6241800" cy="14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bert Sans SemiBold"/>
                <a:ea typeface="Albert Sans SemiBold"/>
                <a:cs typeface="Albert Sans SemiBold"/>
                <a:sym typeface="Albert Sans SemiBold"/>
              </a:rPr>
              <a:t>梁弘志</a:t>
            </a:r>
            <a:r>
              <a:rPr lang="en" sz="1900" u="sng">
                <a:solidFill>
                  <a:schemeClr val="hlink"/>
                </a:solidFill>
                <a:latin typeface="Albert Sans SemiBold"/>
                <a:ea typeface="Albert Sans SemiBold"/>
                <a:cs typeface="Albert Sans SemiBold"/>
                <a:sym typeface="Albert Sans SemiBold"/>
                <a:hlinkClick r:id="rId4"/>
              </a:rPr>
              <a:t>https://docs.google.com/presentation/d/1mNaTtzCNWYe0wXcGtFvlFYeN8LmJtBisjAejcbR5gVs/edit?usp=sharing</a:t>
            </a:r>
            <a:endParaRPr sz="1900"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tercolor Splashes Personal Organizer for College by Slidesgo">
  <a:themeElements>
    <a:clrScheme name="Simple Light">
      <a:dk1>
        <a:srgbClr val="4B2C0B"/>
      </a:dk1>
      <a:lt1>
        <a:srgbClr val="FFFFFF"/>
      </a:lt1>
      <a:dk2>
        <a:srgbClr val="FFAD56"/>
      </a:dk2>
      <a:lt2>
        <a:srgbClr val="F9CB9C"/>
      </a:lt2>
      <a:accent1>
        <a:srgbClr val="FFD658"/>
      </a:accent1>
      <a:accent2>
        <a:srgbClr val="FFEEB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B2C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